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9144000" cy="5143500"/>
  <p:notesSz cx="6858000" cy="9144000"/>
  <p:embeddedFontLst>
    <p:embeddedFont>
      <p:font typeface="Roboto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9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8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0"/>
            <a:ext cx="7038763" cy="5138760"/>
            <a:chOff x="3388635" y="43347"/>
            <a:chExt cx="5755325" cy="4201766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7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3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7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3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7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3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7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3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7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39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7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3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7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3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7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3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7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3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7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3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4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799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>
            <p:ph type="ctrTitle"/>
          </p:nvPr>
        </p:nvSpPr>
        <p:spPr>
          <a:xfrm>
            <a:off x="992425" y="1799775"/>
            <a:ext cx="3136800" cy="173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"/>
          <p:cNvSpPr txBox="1"/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"/>
          <p:cNvSpPr txBox="1"/>
          <p:nvPr>
            <p:ph type="sldNum" idx="12"/>
          </p:nvPr>
        </p:nvSpPr>
        <p:spPr>
          <a:xfrm>
            <a:off x="8472457" y="470655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7" name="Google Shape;187;p11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8" name="Google Shape;188;p1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3"/>
          <p:cNvSpPr txBox="1"/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3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5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6" name="Google Shape;156;p5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1" name="Google Shape;161;p6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7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Google Shape;169;p8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8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" name="Google Shape;175;p9"/>
          <p:cNvSpPr txBox="1"/>
          <p:nvPr>
            <p:ph type="body" idx="1"/>
          </p:nvPr>
        </p:nvSpPr>
        <p:spPr>
          <a:xfrm>
            <a:off x="47190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Google Shape;176;p9"/>
          <p:cNvSpPr txBox="1"/>
          <p:nvPr>
            <p:ph type="body" idx="2"/>
          </p:nvPr>
        </p:nvSpPr>
        <p:spPr>
          <a:xfrm>
            <a:off x="469425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Google Shape;177;p9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" name="Google Shape;182;p10"/>
          <p:cNvSpPr txBox="1"/>
          <p:nvPr>
            <p:ph type="subTitle" idx="1"/>
          </p:nvPr>
        </p:nvSpPr>
        <p:spPr>
          <a:xfrm>
            <a:off x="265500" y="2779466"/>
            <a:ext cx="4045199" cy="123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3" name="Google Shape;183;p10"/>
          <p:cNvSpPr txBox="1"/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Google Shape;184;p10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hyperlink" Target="http://www.zekelab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" altLang="en-US" sz="2400">
                <a:solidFill>
                  <a:srgbClr val="999999"/>
                </a:solidFill>
              </a:rPr>
              <a:t>Kafka - Introduction</a:t>
            </a:r>
            <a:b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3"/>
          <p:cNvSpPr txBox="1"/>
          <p:nvPr>
            <p:ph type="subTitle" idx="1"/>
          </p:nvPr>
        </p:nvSpPr>
        <p:spPr>
          <a:xfrm>
            <a:off x="992425" y="3452075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Roboto"/>
              <a:buNone/>
            </a:pPr>
            <a: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 lang="en-GB" sz="12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4536504"/>
            <a:ext cx="9143999" cy="627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None/>
            </a:pPr>
            <a:r>
              <a:rPr lang="en-GB"/>
              <a:t>         </a:t>
            </a:r>
            <a:endParaRPr sz="2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4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57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2400" b="1"/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2400" b="1"/>
              <a:t>Agenda</a:t>
            </a:r>
            <a:endParaRPr sz="24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3659650" y="1060800"/>
            <a:ext cx="53691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en-US" sz="1500">
                <a:solidFill>
                  <a:srgbClr val="666666"/>
                </a:solidFill>
              </a:rPr>
              <a:t>Use linux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en-US" sz="1500">
                <a:solidFill>
                  <a:srgbClr val="666666"/>
                </a:solidFill>
              </a:rPr>
              <a:t>Common DataStructures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en-US" sz="1500">
                <a:solidFill>
                  <a:srgbClr val="666666"/>
                </a:solidFill>
              </a:rPr>
              <a:t>unittest framework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en-US" sz="1500">
                <a:solidFill>
                  <a:srgbClr val="666666"/>
                </a:solidFill>
              </a:rPr>
              <a:t>pytest with pyspark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en-US" sz="1500">
                <a:solidFill>
                  <a:srgbClr val="666666"/>
                </a:solidFill>
              </a:rPr>
              <a:t>write your own unittest framework</a:t>
            </a:r>
            <a:endParaRPr sz="1500">
              <a:solidFill>
                <a:srgbClr val="666666"/>
              </a:solidFill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/>
        </p:nvSpPr>
        <p:spPr>
          <a:xfrm>
            <a:off x="-11848" y="636595"/>
            <a:ext cx="9016799" cy="434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US" altLang="en-GB"/>
              <a:t>Unit Testing</a:t>
            </a:r>
            <a:endParaRPr lang="en-US" altLang="en-GB"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5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en-US"/>
              <a:t>A unit test is a small fragment of code that tests one functional unit of our software.</a:t>
            </a:r>
            <a:endParaRPr lang="en-US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en-US"/>
              <a:t>Unit - Can be class or a function</a:t>
            </a:r>
            <a:endParaRPr lang="en-US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ctrTitle"/>
          </p:nvPr>
        </p:nvSpPr>
        <p:spPr>
          <a:xfrm>
            <a:off x="496411" y="1970119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GB"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 !!!</a:t>
            </a:r>
            <a:endParaRPr lang="en-GB" sz="4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Roboto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lang="en-GB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"/>
              </a:rPr>
              <a:t>www.zekeLabs.com</a:t>
            </a: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 lang="en-GB"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228600" y="300425"/>
            <a:ext cx="8763300" cy="43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b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5675" y="4043475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WPS Presentation</Application>
  <PresentationFormat/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Arial</vt:lpstr>
      <vt:lpstr>Roboto</vt:lpstr>
      <vt:lpstr>DejaVu Sans</vt:lpstr>
      <vt:lpstr>Gubbi</vt:lpstr>
      <vt:lpstr>微软雅黑</vt:lpstr>
      <vt:lpstr>Droid Sans Fallback</vt:lpstr>
      <vt:lpstr>Arial Unicode MS</vt:lpstr>
      <vt:lpstr>Abyssinica SIL</vt:lpstr>
      <vt:lpstr>OpenSymbol</vt:lpstr>
      <vt:lpstr>CollegePresentation</vt:lpstr>
      <vt:lpstr>Writing Tests using PyTest </vt:lpstr>
      <vt:lpstr>         </vt:lpstr>
      <vt:lpstr>Unit Testing</vt:lpstr>
      <vt:lpstr>Thank You !!!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Writing Tests using PyTest </dc:title>
  <dc:creator/>
  <cp:lastModifiedBy>awantik</cp:lastModifiedBy>
  <cp:revision>3</cp:revision>
  <dcterms:created xsi:type="dcterms:W3CDTF">2019-02-09T09:19:48Z</dcterms:created>
  <dcterms:modified xsi:type="dcterms:W3CDTF">2019-02-09T09:19:48Z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