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1" r:id="rId7"/>
    <p:sldId id="262" r:id="rId8"/>
    <p:sldId id="263" r:id="rId9"/>
    <p:sldId id="259" r:id="rId10"/>
    <p:sldId id="260" r:id="rId11"/>
  </p:sldIdLst>
  <p:sldSz cx="9144000" cy="5143500"/>
  <p:notesSz cx="6858000" cy="9144000"/>
  <p:embeddedFontLst>
    <p:embeddedFont>
      <p:font typeface="Roboto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3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3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9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8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105247" y="0"/>
            <a:ext cx="7038763" cy="5138760"/>
            <a:chOff x="3388635" y="43347"/>
            <a:chExt cx="5755325" cy="4201766"/>
          </a:xfrm>
        </p:grpSpPr>
        <p:sp>
          <p:nvSpPr>
            <p:cNvPr id="12" name="Google Shape;12;p2"/>
            <p:cNvSpPr/>
            <p:nvPr/>
          </p:nvSpPr>
          <p:spPr>
            <a:xfrm>
              <a:off x="3837146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85657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416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8268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119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79703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8214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76725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228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7373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2225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076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7146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5657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416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8268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119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703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28214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6725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25228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7373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2225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7076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37146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5657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416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268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119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79703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28214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76725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5228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7373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25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7076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8863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37146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5657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416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268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119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79703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28214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672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25228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7373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2225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076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863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37146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85657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4169" y="433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8268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9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9703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28214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672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25228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73739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2225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7076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7146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85657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3416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8268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3119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79703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8214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76725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25228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7373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2225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7076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37146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85657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73416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8268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3119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79703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28214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76725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25228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7373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2225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7076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37146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85657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3416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268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119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79703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28214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76725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25228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7373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2225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7076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7146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285657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416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8268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63119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79703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28214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76725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25228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87373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32225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77076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7146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5657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3416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68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3119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79703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28214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6725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25228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7373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2225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77076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3396589" y="0"/>
            <a:ext cx="3250800" cy="51434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0"/>
            <a:ext cx="3415799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>
            <p:ph type="ctrTitle"/>
          </p:nvPr>
        </p:nvSpPr>
        <p:spPr>
          <a:xfrm>
            <a:off x="992425" y="1799775"/>
            <a:ext cx="3136800" cy="173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"/>
          <p:cNvSpPr txBox="1"/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"/>
          <p:cNvSpPr txBox="1"/>
          <p:nvPr>
            <p:ph type="sldNum" idx="12"/>
          </p:nvPr>
        </p:nvSpPr>
        <p:spPr>
          <a:xfrm>
            <a:off x="8472457" y="470655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7" name="Google Shape;187;p11"/>
          <p:cNvSpPr txBox="1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8" name="Google Shape;188;p11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3"/>
          <p:cNvSpPr txBox="1"/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3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4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5"/>
          <p:cNvSpPr txBox="1"/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6" name="Google Shape;156;p5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 txBox="1"/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1" name="Google Shape;161;p6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7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9" name="Google Shape;169;p8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0" name="Google Shape;170;p8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5" name="Google Shape;175;p9"/>
          <p:cNvSpPr txBox="1"/>
          <p:nvPr>
            <p:ph type="body" idx="1"/>
          </p:nvPr>
        </p:nvSpPr>
        <p:spPr>
          <a:xfrm>
            <a:off x="47190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" name="Google Shape;176;p9"/>
          <p:cNvSpPr txBox="1"/>
          <p:nvPr>
            <p:ph type="body" idx="2"/>
          </p:nvPr>
        </p:nvSpPr>
        <p:spPr>
          <a:xfrm>
            <a:off x="469425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Google Shape;177;p9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2" name="Google Shape;182;p10"/>
          <p:cNvSpPr txBox="1"/>
          <p:nvPr>
            <p:ph type="subTitle" idx="1"/>
          </p:nvPr>
        </p:nvSpPr>
        <p:spPr>
          <a:xfrm>
            <a:off x="265500" y="2779466"/>
            <a:ext cx="4045199" cy="123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3" name="Google Shape;183;p10"/>
          <p:cNvSpPr txBox="1"/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4" name="Google Shape;184;p10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hyperlink" Target="http://www.zekelab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zekeLabs</a:t>
            </a: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" altLang="en-US" sz="2400">
                <a:solidFill>
                  <a:srgbClr val="999999"/>
                </a:solidFill>
              </a:rPr>
              <a:t>Kafka</a:t>
            </a:r>
            <a:r>
              <a:rPr lang="en-US" altLang="en-US" sz="2400">
                <a:solidFill>
                  <a:srgbClr val="999999"/>
                </a:solidFill>
              </a:rPr>
              <a:t> - </a:t>
            </a:r>
            <a:r>
              <a:rPr lang="" altLang="en-US" sz="2400">
                <a:solidFill>
                  <a:srgbClr val="999999"/>
                </a:solidFill>
              </a:rPr>
              <a:t>Producers</a:t>
            </a:r>
            <a:b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3"/>
          <p:cNvSpPr txBox="1"/>
          <p:nvPr>
            <p:ph type="subTitle" idx="1"/>
          </p:nvPr>
        </p:nvSpPr>
        <p:spPr>
          <a:xfrm>
            <a:off x="992425" y="3452075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Roboto"/>
              <a:buNone/>
            </a:pPr>
            <a: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www.zekeLabs.com</a:t>
            </a:r>
            <a:endParaRPr lang="en-GB" sz="12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4536504"/>
            <a:ext cx="9143999" cy="627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None/>
            </a:pPr>
            <a:r>
              <a:rPr lang="en-GB"/>
              <a:t>         </a:t>
            </a:r>
            <a:endParaRPr sz="2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4"/>
          <p:cNvSpPr txBox="1"/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57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2400" b="1"/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2400" b="1"/>
              <a:t>Agenda</a:t>
            </a:r>
            <a:endParaRPr sz="24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3659505" y="1616710"/>
            <a:ext cx="5368925" cy="301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Overview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Constructing a Kafka Producer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Configuring Producers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Serializers</a:t>
            </a:r>
            <a:endParaRPr sz="1500">
              <a:solidFill>
                <a:srgbClr val="666666"/>
              </a:solidFill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/>
        </p:nvSpPr>
        <p:spPr>
          <a:xfrm>
            <a:off x="-11848" y="636595"/>
            <a:ext cx="9016799" cy="434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b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 txBox="1"/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" altLang="en-US"/>
              <a:t>Overview</a:t>
            </a:r>
            <a:endParaRPr lang="" altLang="en-US"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 descr="k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735" y="892175"/>
            <a:ext cx="6019165" cy="3832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Constructing a Kafka Producer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bootstrap.servers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key.serializer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value.serializer</a:t>
            </a:r>
            <a:endParaRPr lang="en-US"/>
          </a:p>
          <a:p>
            <a:pPr marL="228600" indent="0">
              <a:buFont typeface="Arial" panose="02080604020202020204" pitchFamily="34" charset="0"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Configuring Producers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acks - 0,1, all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compression.type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retries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batch.size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linger.ms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client.id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max.in.flight.requests.per.connection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max.request.size</a:t>
            </a: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Serializers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Key Can be serialized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Value can be serialized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Using custom partitioner, all the data can be sent to custom partitioner</a:t>
            </a:r>
            <a:endParaRPr lang="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type="ctrTitle"/>
          </p:nvPr>
        </p:nvSpPr>
        <p:spPr>
          <a:xfrm>
            <a:off x="496411" y="1970119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GB"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 !!!</a:t>
            </a:r>
            <a:endParaRPr lang="en-GB" sz="4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Roboto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lang="en-GB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"/>
              </a:rPr>
              <a:t>www.zekeLabs.com</a:t>
            </a: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 lang="en-GB"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228600" y="300425"/>
            <a:ext cx="8763300" cy="43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b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5675" y="4043475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WPS Presentation</Application>
  <PresentationFormat/>
  <Paragraphs>56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Arial</vt:lpstr>
      <vt:lpstr>Roboto</vt:lpstr>
      <vt:lpstr>DejaVu Sans</vt:lpstr>
      <vt:lpstr>Gubbi</vt:lpstr>
      <vt:lpstr>微软雅黑</vt:lpstr>
      <vt:lpstr>Droid Sans Fallback</vt:lpstr>
      <vt:lpstr>Arial Unicode MS</vt:lpstr>
      <vt:lpstr>Abyssinica SIL</vt:lpstr>
      <vt:lpstr>OpenSymbol</vt:lpstr>
      <vt:lpstr>CollegePresentation</vt:lpstr>
      <vt:lpstr>Cassandra - Introduction </vt:lpstr>
      <vt:lpstr>         </vt:lpstr>
      <vt:lpstr>Unit Testing</vt:lpstr>
      <vt:lpstr>PowerPoint 演示文稿</vt:lpstr>
      <vt:lpstr>PowerPoint 演示文稿</vt:lpstr>
      <vt:lpstr>PowerPoint 演示文稿</vt:lpstr>
      <vt:lpstr>Thank You !!!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Writing Tests using PyTest </dc:title>
  <dc:creator/>
  <cp:lastModifiedBy>awantik</cp:lastModifiedBy>
  <cp:revision>7</cp:revision>
  <dcterms:created xsi:type="dcterms:W3CDTF">2019-02-19T15:57:42Z</dcterms:created>
  <dcterms:modified xsi:type="dcterms:W3CDTF">2019-02-19T15:57:42Z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