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4" r:id="rId9"/>
    <p:sldId id="263" r:id="rId10"/>
    <p:sldId id="259" r:id="rId11"/>
    <p:sldId id="260" r:id="rId12"/>
  </p:sldIdLst>
  <p:sldSz cx="9144000" cy="5143500"/>
  <p:notesSz cx="6858000" cy="9144000"/>
  <p:embeddedFontLs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1064180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" altLang="en-US" sz="2400">
                <a:solidFill>
                  <a:srgbClr val="999999"/>
                </a:solidFill>
              </a:rPr>
              <a:t>Kafka</a:t>
            </a:r>
            <a:r>
              <a:rPr lang="en-US" altLang="en-US" sz="2400">
                <a:solidFill>
                  <a:srgbClr val="999999"/>
                </a:solidFill>
              </a:rPr>
              <a:t> - </a:t>
            </a:r>
            <a:r>
              <a:rPr lang="" altLang="en-US" sz="2400">
                <a:solidFill>
                  <a:srgbClr val="999999"/>
                </a:solidFill>
              </a:rPr>
              <a:t>Request Processing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505" y="1725295"/>
            <a:ext cx="5368925" cy="264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Produce Request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Fetch Request</a:t>
            </a:r>
            <a:endParaRPr lang="en-US" sz="1500">
              <a:solidFill>
                <a:srgbClr val="666666"/>
              </a:solidFill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Produce Request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600"/>
              <a:t>For each port the broker listens on, the broker runs an acceptor thread that creates a connection and hands it over to a processor thread for handling</a:t>
            </a:r>
            <a:r>
              <a:rPr lang="" altLang="en-US" sz="1600"/>
              <a:t>.</a:t>
            </a:r>
            <a:endParaRPr lang="" altLang="en-US" sz="1600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600"/>
              <a:t>The number of pro</a:t>
            </a:r>
            <a:r>
              <a:rPr lang="" altLang="en-US" sz="1600"/>
              <a:t>c</a:t>
            </a:r>
            <a:r>
              <a:rPr lang="en-US" sz="1600"/>
              <a:t>essor threads (also called network threads) is configurable.</a:t>
            </a:r>
            <a:endParaRPr lang="en-US" sz="1600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600"/>
              <a:t>The network threads are responsible for taking requests from client connections, placing them in a request queue, and picking up responses from a response queue and sending them back to clients.</a:t>
            </a:r>
            <a:endParaRPr lang="en-US"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k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1918970"/>
            <a:ext cx="7133590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Info exchange</a:t>
            </a:r>
            <a:endParaRPr lang="" altLang="en-US"/>
          </a:p>
        </p:txBody>
      </p:sp>
      <p:pic>
        <p:nvPicPr>
          <p:cNvPr id="4" name="Picture 3" descr="k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1782445"/>
            <a:ext cx="7143115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Both produce requests and fetch requests have to be sent to the leader replica of a partition.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If a broker receives a produce request for a specific partition and the leader for this partition is on a different broker, the client that sent the produce request will get an error response of “Not a Leader for Partition.”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The same error will occur if a fetch request for a specific partition arrives at a broker that does not have the leader for that partition.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Kafka’s clients are responsible for sending produce and fetch</a:t>
            </a:r>
            <a:endParaRPr lang="en-US" sz="1600"/>
          </a:p>
          <a:p>
            <a:r>
              <a:rPr lang="en-US" sz="1600"/>
              <a:t>    requests to the broker that contains the leader for the relevant partition for the request.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Fetch Request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The client sends a request, asking the broker to send messages from a list of topics, partitions, and offsets—something like “Please send me messages starting at offset 53 in partition 0 of topic Test</a:t>
            </a:r>
            <a:r>
              <a:rPr lang="" altLang="en-US"/>
              <a:t>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zero-copy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Presentation</Application>
  <PresentationFormat/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7</cp:revision>
  <dcterms:created xsi:type="dcterms:W3CDTF">2019-02-20T01:30:46Z</dcterms:created>
  <dcterms:modified xsi:type="dcterms:W3CDTF">2019-02-20T01:30:46Z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