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  <p:sldId id="260" r:id="rId16"/>
  </p:sldIdLst>
  <p:sldSz cx="9144000" cy="5143500"/>
  <p:notesSz cx="6858000" cy="9144000"/>
  <p:embeddedFontLst>
    <p:embeddedFont>
      <p:font typeface="Roboto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US" altLang="en-US" sz="2400">
                <a:solidFill>
                  <a:srgbClr val="999999"/>
                </a:solidFill>
              </a:rPr>
              <a:t>Kafka - </a:t>
            </a:r>
            <a:r>
              <a:rPr lang="" altLang="en-US" sz="2400">
                <a:solidFill>
                  <a:srgbClr val="999999"/>
                </a:solidFill>
              </a:rPr>
              <a:t>Reliable Data Delivary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Consumer Config Properties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group.id - If two consumer have same group id &amp; subscribe to same topic, each will be assigned a subset of partition. Thus, read subset of messages.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auto.offset.reset - Consumer don't get offset information. earliest/latest are options.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enable.auto.commit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auto.commit.interval.ms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  <a:p>
            <a:pPr marL="228600" indent="0"/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Validating System Reliability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Leader election: what happens if I kill the leader? How long does it take the pro‐ducer and consumer to start working as usual again?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Controller election: how long does it take the system to resume after a restart of the controller?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Rolling restart: can I restart the brokers one by one without losing any messages?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Unclean leader election test: what happens when we kill all the replicas for a par‐tition one by one (to make sure each goes out of sync) and then start a broker that was out of sync? </a:t>
            </a: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Reliability Gurantees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Replication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Broker Configuration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Unclean Leader Election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Minimum Insync replicas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Making Producers Reliable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making Consumers Reliable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Validating System Reliability</a:t>
            </a: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" alt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Reliability Guarantees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B</a:t>
            </a:r>
            <a:r>
              <a:rPr lang="en-US"/>
              <a:t>ehaviors a system is guaranteed to preserve under different circumstances.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Message-order in a partition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Produced messages are considered comitted when written to all in-sync replicas (not-flushed).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Messages comitted will not be lost as long as one replixa is alive.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Consumers can read comitted messages only.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Replication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topic is broken down into partitions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Each partition can have multiple replica.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One of the replicas will be leader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leader becomes unavailable, one of the in-sync replicas should be new leader.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 replica is considered in-sync if its leader of partition or follower shows the following properties 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- follower has active session with zookeeper</a:t>
            </a:r>
            <a:endParaRPr lang="" altLang="en-US"/>
          </a:p>
          <a:p>
            <a:pPr marL="228600" indent="0">
              <a:buFont typeface="Arial" panose="02080604020202020204" pitchFamily="34" charset="0"/>
            </a:pPr>
            <a:r>
              <a:rPr lang="" altLang="en-US"/>
              <a:t>    - fetched mesg from leader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Broker Configuration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Configuration can be broker level or topic level.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Replication Factor - Topic-level, </a:t>
            </a:r>
            <a:r>
              <a:rPr lang="" altLang="en-US" u="sng"/>
              <a:t>replication.factor</a:t>
            </a:r>
            <a:r>
              <a:rPr lang="" altLang="en-US"/>
              <a:t>. And, at broker-level, we have </a:t>
            </a:r>
            <a:r>
              <a:rPr lang="" altLang="en-US" u="sng"/>
              <a:t>default.replication.factor.</a:t>
            </a:r>
            <a:endParaRPr lang="" altLang="en-US" u="sng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Higher replication factor means high availability.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By default, each replica goes to different broker. broker.rack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Unclean Leader Election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leader of partition is no more available, one of the in-sync followers is chosen to be new leader.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What happens when in-sync follower don't exist.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we don't allow out of sync replica to be come leader, partition may be down for many hours.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If we allow, we might loose data.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By setting unclean.election.enable to true means, we allow out of sync replicas to become leaders.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Minimum In-Sync Replicas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If a topic has three replicas and you set min.insync.replicas to 2 , then you can only write to a partition in the topic if at least two out of the three replicas are in-sync.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</a:t>
            </a:r>
            <a:r>
              <a:rPr lang="en-US"/>
              <a:t>f two out of three replicas are not available, the brokers will no longer accept produce requests. Instead, producers that attempt to send data will receive NotEnoughReplicasException 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Making Producers Reliable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acks = 0/1/all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acks in conjunction with min.insync.replica controls how many replicas gets the message before it is acknowledge.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Check from the errors if its retriable &amp; send message again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Making </a:t>
            </a:r>
            <a:r>
              <a:rPr lang="" altLang="en-US"/>
              <a:t>Consumers</a:t>
            </a:r>
            <a:r>
              <a:rPr lang="en-US" altLang="en-US"/>
              <a:t> Reliable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For each partition it is consuming, the consumer stores its current location, so they or another consumer will know where to continue after a restart.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altLang="en-US"/>
              <a:t>The main way consumers can lose messages is when committing offsets for events they’ve read but didn’t completely process yet.</a:t>
            </a:r>
            <a:endParaRPr lang="en-US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Committed Message - message written to all in-sync replicas 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Committed Offset - consumer sent to kafka that it recevied &amp; processed all the mesgs of a partition upto an offset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3829</Words>
  <Application>WPS Presentation</Application>
  <PresentationFormat/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Kafka - Introduction </vt:lpstr>
      <vt:lpstr>         </vt:lpstr>
      <vt:lpstr>Unit Testing</vt:lpstr>
      <vt:lpstr>PowerPoint 演示文稿</vt:lpstr>
      <vt:lpstr>Replication</vt:lpstr>
      <vt:lpstr>Broker Configuration</vt:lpstr>
      <vt:lpstr>PowerPoint 演示文稿</vt:lpstr>
      <vt:lpstr>Minimum In-Sync Replicas</vt:lpstr>
      <vt:lpstr>Making Producers Reliable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17</cp:revision>
  <dcterms:created xsi:type="dcterms:W3CDTF">2019-02-26T13:59:12Z</dcterms:created>
  <dcterms:modified xsi:type="dcterms:W3CDTF">2019-02-26T13:59:12Z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