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6563C-020A-41C4-B5DB-249C3776F93F}" v="3" dt="2023-08-28T04:06:51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92044-2868-D44C-A6A4-B5DD359F0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0E3559-2056-5746-826D-80C2DFB59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66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0EC03-4D66-5C49-827D-9DE7D74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C0E77F-38B7-7B42-8D77-B68DEA11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F4D26-588B-2347-8208-9F261DF7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39F71-63AF-434E-AA73-A0B0BE16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70429-4712-FC4D-83BB-ED7E5C2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7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C07525-F26F-DD49-AD81-3D5AF68A9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18EBA5-5F09-034C-953B-E76CE42F9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03540" y="365125"/>
            <a:ext cx="686896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EEAFF-91E3-324D-8742-A3B5A540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56BD7-90FC-AF45-A00C-F9DE5358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1A4DF-F1B1-9B49-B935-81ED2EDD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048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CD034-A6AB-C241-BAB8-65A74DCA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8682B-5B22-5748-B97B-40662D01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3C5DE-8DF8-2548-8086-70544A9D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E5405-7A45-4C49-899C-54F898A4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342C3-8E8D-DC4F-8C5E-DA54C9B8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61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0512B-0EB8-D24C-B3E3-CCCF39E8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4DB28C-D53E-8249-B465-3B67DE21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4256B-DF79-2C4B-AD10-E41396AD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6333B-4BF2-5B45-A830-4D6D3B47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5C4C9-8C74-344B-B07F-3F8F63FE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36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30DF-5FF6-1B42-A0AA-D2F4A35A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C291F-7530-2C45-88C1-C92555102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7484" y="1825625"/>
            <a:ext cx="4222315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214CA-42C3-EC4E-B64C-001492D0E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A8E3B5-C6AD-2041-92F4-AFA777DC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FA3A59-4879-784E-9A19-C878FE0A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2366CB-952D-B144-8894-3F7F931E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61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73D58-6790-B349-957F-39182027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78" y="365125"/>
            <a:ext cx="8997209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318C2-AD0C-9D41-B0D9-D889D8B4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542" y="1681163"/>
            <a:ext cx="44130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2C1AA8-C0BE-0648-9BEE-FD10CAB2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4542" y="2505075"/>
            <a:ext cx="4413033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6DA2BA-7E76-314C-990F-E82BCA800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5DBDBC-DA8A-F64D-B082-00CE647B3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BB9C25-4A02-604D-A8CD-D6AC766F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9EE635-24D6-F749-9B0D-CBD68083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C94342-64C9-4E40-8803-A9B7991C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16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63ADB-233D-D040-B1CA-9C2CB07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BEF38F-E38D-9548-960A-D0546DA6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FFA283-0465-9B46-85DD-CA9BD553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B1565B-45A2-7741-A8CA-45C0C79B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81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C1A02F-4744-8743-B1A4-B58A1ACB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6F6510-DA8E-2A45-B3F6-FE98F295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0CE142-8768-ED4B-8CF5-30C5C788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35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F16CE-E2A8-554A-92A7-8BED01FA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95" y="457200"/>
            <a:ext cx="31624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1A7F6-2686-1249-9DE9-3E286B16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41AFD-33D8-194B-981A-85DEC9233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9595" y="2057400"/>
            <a:ext cx="31624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6F129A-5AEF-5A4A-80C1-647F997C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4A2E69-030A-4949-954D-7766D3A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B7F00-5420-2C44-9E77-E4636D4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36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951D8-F704-A64F-90BB-8198D7D6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36" y="457200"/>
            <a:ext cx="36262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01F730-A771-A646-946D-C65EB9540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7F004-CC07-CB42-944F-23884F55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3436" y="2057400"/>
            <a:ext cx="31185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B91919-D160-A54B-B3A9-E42324E8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1C45F4-1A98-DC48-B14C-42D858EE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3EACE6-0236-3E40-9244-F7FC8897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33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C3CFCF6-20ED-AB4C-8EA2-11F784AB61B1}"/>
              </a:ext>
            </a:extLst>
          </p:cNvPr>
          <p:cNvSpPr/>
          <p:nvPr/>
        </p:nvSpPr>
        <p:spPr>
          <a:xfrm>
            <a:off x="0" y="5938024"/>
            <a:ext cx="12192000" cy="9199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5050591-71F2-BC43-828B-DAADC4764D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4257" y="6132696"/>
            <a:ext cx="755650" cy="618372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C44355-10E4-3046-91C1-F615A860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40" y="365125"/>
            <a:ext cx="9023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58AAF-DB77-614B-BB3D-C9296A59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9840" y="1825625"/>
            <a:ext cx="9023960" cy="387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BEF731D-00BD-D94C-BA65-D597FB9AE3D5}"/>
              </a:ext>
            </a:extLst>
          </p:cNvPr>
          <p:cNvSpPr txBox="1">
            <a:spLocks/>
          </p:cNvSpPr>
          <p:nvPr/>
        </p:nvSpPr>
        <p:spPr>
          <a:xfrm>
            <a:off x="8653346" y="6286249"/>
            <a:ext cx="3360234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err="1">
                <a:solidFill>
                  <a:schemeClr val="bg1"/>
                </a:solidFill>
              </a:rPr>
              <a:t>www.ucundinamarca.edu.co</a:t>
            </a:r>
            <a:endParaRPr lang="es-CO" sz="160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80E3EAB-58AA-9F44-9EBA-6B55B609A87F}"/>
              </a:ext>
            </a:extLst>
          </p:cNvPr>
          <p:cNvSpPr txBox="1">
            <a:spLocks/>
          </p:cNvSpPr>
          <p:nvPr/>
        </p:nvSpPr>
        <p:spPr>
          <a:xfrm>
            <a:off x="3445727" y="6334377"/>
            <a:ext cx="3360234" cy="3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>
                <a:solidFill>
                  <a:schemeClr val="bg1"/>
                </a:solidFill>
              </a:rPr>
              <a:t>Vigilada </a:t>
            </a:r>
            <a:r>
              <a:rPr lang="es-ES" sz="1200" err="1">
                <a:solidFill>
                  <a:schemeClr val="bg1"/>
                </a:solidFill>
              </a:rPr>
              <a:t>MinEducación</a:t>
            </a:r>
            <a:endParaRPr lang="es-CO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00482B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FF3276D7-B105-4FA7-BDFE-C0318B66191D}"/>
              </a:ext>
            </a:extLst>
          </p:cNvPr>
          <p:cNvSpPr txBox="1">
            <a:spLocks/>
          </p:cNvSpPr>
          <p:nvPr/>
        </p:nvSpPr>
        <p:spPr>
          <a:xfrm>
            <a:off x="1805031" y="2201662"/>
            <a:ext cx="8581937" cy="360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CO" sz="2000" dirty="0">
                <a:solidFill>
                  <a:schemeClr val="tx1"/>
                </a:solidFill>
              </a:rPr>
              <a:t>Anderson Camilo </a:t>
            </a:r>
            <a:r>
              <a:rPr lang="es-CO" sz="2000" dirty="0" err="1">
                <a:solidFill>
                  <a:schemeClr val="tx1"/>
                </a:solidFill>
              </a:rPr>
              <a:t>Chimbi</a:t>
            </a:r>
            <a:r>
              <a:rPr lang="es-CO" sz="2000" dirty="0">
                <a:solidFill>
                  <a:schemeClr val="tx1"/>
                </a:solidFill>
              </a:rPr>
              <a:t> Alarcón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CO" sz="2000" dirty="0" err="1">
                <a:solidFill>
                  <a:schemeClr val="tx1"/>
                </a:solidFill>
              </a:rPr>
              <a:t>Brajhand</a:t>
            </a:r>
            <a:r>
              <a:rPr lang="es-CO" sz="2000" dirty="0">
                <a:solidFill>
                  <a:schemeClr val="tx1"/>
                </a:solidFill>
              </a:rPr>
              <a:t> DARIO ZARATE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CO" sz="2000" dirty="0">
                <a:solidFill>
                  <a:schemeClr val="tx1"/>
                </a:solidFill>
              </a:rPr>
              <a:t>Jorge Esteban </a:t>
            </a:r>
            <a:r>
              <a:rPr lang="es-CO" sz="2000" dirty="0" err="1">
                <a:solidFill>
                  <a:schemeClr val="tx1"/>
                </a:solidFill>
              </a:rPr>
              <a:t>Gomez</a:t>
            </a:r>
            <a:r>
              <a:rPr lang="es-CO" sz="2000" dirty="0">
                <a:solidFill>
                  <a:schemeClr val="tx1"/>
                </a:solidFill>
              </a:rPr>
              <a:t> Castañeda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s-CO" sz="3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BDFD33A-5055-5A56-EE15-4A28BBB0E111}"/>
              </a:ext>
            </a:extLst>
          </p:cNvPr>
          <p:cNvSpPr txBox="1">
            <a:spLocks/>
          </p:cNvSpPr>
          <p:nvPr/>
        </p:nvSpPr>
        <p:spPr>
          <a:xfrm>
            <a:off x="1805032" y="533801"/>
            <a:ext cx="8803784" cy="13748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1" kern="1200">
                <a:solidFill>
                  <a:srgbClr val="00482B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419" dirty="0"/>
              <a:t>Software de </a:t>
            </a:r>
            <a:r>
              <a:rPr lang="es-419" dirty="0" err="1"/>
              <a:t>adopcion</a:t>
            </a:r>
            <a:br>
              <a:rPr lang="es-419" dirty="0"/>
            </a:b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97483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12F83-367C-4948-A6EA-6934101D3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23C3B2-D856-43D8-965B-7F5BD2F12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4019E3-B215-424C-918D-34866B39E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96" y="579169"/>
            <a:ext cx="9517487" cy="53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9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9FEA1-87B4-4C80-94A3-C1F758203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C98E4-DE47-4096-8F92-3263E5742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470FDA-8A1E-46E8-B997-551E0C86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66670"/>
            <a:ext cx="9530366" cy="53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4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AAEC8-4861-4392-8306-DE5EAF13D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Gracias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94E99-6380-4452-89E5-117A5E7BE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41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81AA6-9273-4148-867F-763A2EA2F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9252"/>
            <a:ext cx="9144000" cy="1002651"/>
          </a:xfrm>
        </p:spPr>
        <p:txBody>
          <a:bodyPr/>
          <a:lstStyle/>
          <a:p>
            <a:r>
              <a:rPr lang="es-MX" dirty="0"/>
              <a:t>adóptame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022949-B5B5-4BED-9F06-72C0DDABE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1527"/>
            <a:ext cx="9144000" cy="3506273"/>
          </a:xfrm>
        </p:spPr>
        <p:txBody>
          <a:bodyPr/>
          <a:lstStyle/>
          <a:p>
            <a:r>
              <a:rPr lang="es-MX" dirty="0"/>
              <a:t>Nosotros decidimos crear este proyecto en base a nuestra fuerte preocupación  por las vidas de los animales para poder </a:t>
            </a:r>
            <a:r>
              <a:rPr lang="es-MX" dirty="0" err="1"/>
              <a:t>poder</a:t>
            </a:r>
            <a:r>
              <a:rPr lang="es-MX" dirty="0"/>
              <a:t> generar un entorno de adopción mas amigable para nuestra ciudad de </a:t>
            </a:r>
            <a:r>
              <a:rPr lang="es-MX" dirty="0" err="1"/>
              <a:t>fusagasuga</a:t>
            </a:r>
            <a:r>
              <a:rPr lang="es-MX" dirty="0"/>
              <a:t> </a:t>
            </a:r>
          </a:p>
        </p:txBody>
      </p:sp>
      <p:pic>
        <p:nvPicPr>
          <p:cNvPr id="1026" name="Picture 2" descr="Perros y gatos fotos de stock, imágenes de Perros y gatos ...">
            <a:extLst>
              <a:ext uri="{FF2B5EF4-FFF2-40B4-BE49-F238E27FC236}">
                <a16:creationId xmlns:a16="http://schemas.microsoft.com/office/drawing/2014/main" id="{3B519690-D5B2-4665-B1B1-3694924C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577" y="3355670"/>
            <a:ext cx="2452955" cy="18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85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3082F-A600-4E18-AC20-844680194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841"/>
            <a:ext cx="9144000" cy="860983"/>
          </a:xfrm>
        </p:spPr>
        <p:txBody>
          <a:bodyPr>
            <a:normAutofit fontScale="90000"/>
          </a:bodyPr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85B60D-A65F-45A5-9E04-B8A9D06D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3210059"/>
          </a:xfrm>
        </p:spPr>
        <p:txBody>
          <a:bodyPr/>
          <a:lstStyle/>
          <a:p>
            <a:pPr algn="l"/>
            <a:r>
              <a:rPr lang="es-MX" dirty="0"/>
              <a:t>"Desarrollar una plataforma web MVC para la adopción responsable de mascotas en Fusagasugá, conectando adoptantes y donantes de manera eficiente y segura, fomentando prácticas responsables y garantizando el bienestar de las mascotas y las familias adoptivas."</a:t>
            </a:r>
          </a:p>
        </p:txBody>
      </p:sp>
    </p:spTree>
    <p:extLst>
      <p:ext uri="{BB962C8B-B14F-4D97-AF65-F5344CB8AC3E}">
        <p14:creationId xmlns:p14="http://schemas.microsoft.com/office/powerpoint/2010/main" val="100603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9A82F-DE0E-42E5-8240-DF06EEB37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7731"/>
            <a:ext cx="9144000" cy="1252470"/>
          </a:xfrm>
        </p:spPr>
        <p:txBody>
          <a:bodyPr>
            <a:normAutofit/>
          </a:bodyPr>
          <a:lstStyle/>
          <a:p>
            <a:r>
              <a:rPr lang="es-MX" dirty="0"/>
              <a:t>Objetivos especifico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BF5E24-BAEB-4A42-8EF2-0F0623178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1526"/>
            <a:ext cx="9144000" cy="3506273"/>
          </a:xfrm>
        </p:spPr>
        <p:txBody>
          <a:bodyPr/>
          <a:lstStyle/>
          <a:p>
            <a:pPr algn="l"/>
            <a:r>
              <a:rPr lang="es-MX" dirty="0"/>
              <a:t>-investigar contexto </a:t>
            </a:r>
          </a:p>
          <a:p>
            <a:pPr algn="l"/>
            <a:r>
              <a:rPr lang="es-MX" dirty="0"/>
              <a:t>-desarrollar </a:t>
            </a:r>
          </a:p>
          <a:p>
            <a:pPr algn="l"/>
            <a:r>
              <a:rPr lang="es-MX" dirty="0"/>
              <a:t>-garantizar la usabilidad del programa </a:t>
            </a:r>
          </a:p>
          <a:p>
            <a:pPr algn="l"/>
            <a:endParaRPr lang="es-MX" dirty="0"/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728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86533-A840-4BA2-8E93-4BAC9961C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192"/>
            <a:ext cx="9144000" cy="1166008"/>
          </a:xfrm>
        </p:spPr>
        <p:txBody>
          <a:bodyPr/>
          <a:lstStyle/>
          <a:p>
            <a:r>
              <a:rPr lang="es-MX" dirty="0"/>
              <a:t>funcionamiento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12E63-6872-46DA-B68F-D6578466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8045"/>
            <a:ext cx="9144000" cy="3029755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E403C7-1743-41E0-921F-46ADBCEF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27" y="1600200"/>
            <a:ext cx="7156361" cy="40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2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FC9F9-4831-43F3-B056-CCC7952FD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718A4F-B2D1-4827-B51D-AB1E1B54B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EECD62-4D71-496D-B98F-6ACF6F94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96" y="59213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6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B24E3-60A9-4B97-AFEE-003C295B3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5F1E9-9B7F-4F4C-85C5-B263A6A87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E9D8D1-A838-4F54-A495-62EC7A3BB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41094"/>
            <a:ext cx="8873544" cy="49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C6E76-BD9C-48D0-A7E3-1D85DBEA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48878E-F493-4256-AF02-373775DF5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BAC9C6-0626-41B8-90E5-FF4895E6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09" y="483473"/>
            <a:ext cx="9337182" cy="525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8D485-79D1-48E6-90E5-8A2AA4FF2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F55892-CE40-49B3-B654-C0583239F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AD54E9-B802-481E-98B2-CF002046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9093"/>
            <a:ext cx="9886682" cy="55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5023"/>
      </p:ext>
    </p:extLst>
  </p:cSld>
  <p:clrMapOvr>
    <a:masterClrMapping/>
  </p:clrMapOvr>
</p:sld>
</file>

<file path=ppt/theme/theme1.xml><?xml version="1.0" encoding="utf-8"?>
<a:theme xmlns:a="http://schemas.openxmlformats.org/drawingml/2006/main" name="UCundinamarca_verde 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undinamarca_verde v2" id="{FC1D868D-A11C-DF4A-8AE0-595E2F74C4AE}" vid="{716796E8-4F55-3F4B-958B-F681D9AC19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36642b-a618-4e88-84a2-c8827f9dd0bd">
      <Terms xmlns="http://schemas.microsoft.com/office/infopath/2007/PartnerControls"/>
    </lcf76f155ced4ddcb4097134ff3c332f>
    <TaxCatchAll xmlns="1c777bac-8ac5-4cfb-af28-0ae1eb10010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B245065CD5149B4A7B085C5445C06" ma:contentTypeVersion="11" ma:contentTypeDescription="Create a new document." ma:contentTypeScope="" ma:versionID="d5bf67cf171b34a098d43c0a6a1d3cab">
  <xsd:schema xmlns:xsd="http://www.w3.org/2001/XMLSchema" xmlns:xs="http://www.w3.org/2001/XMLSchema" xmlns:p="http://schemas.microsoft.com/office/2006/metadata/properties" xmlns:ns2="8236642b-a618-4e88-84a2-c8827f9dd0bd" xmlns:ns3="1c777bac-8ac5-4cfb-af28-0ae1eb10010e" targetNamespace="http://schemas.microsoft.com/office/2006/metadata/properties" ma:root="true" ma:fieldsID="1a724e5d6ecdce423e087e018cd9a1fa" ns2:_="" ns3:_="">
    <xsd:import namespace="8236642b-a618-4e88-84a2-c8827f9dd0bd"/>
    <xsd:import namespace="1c777bac-8ac5-4cfb-af28-0ae1eb100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6642b-a618-4e88-84a2-c8827f9dd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38380da-2275-46ed-84c2-d5695e8e09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77bac-8ac5-4cfb-af28-0ae1eb10010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41bc505-877c-4b71-967b-168157b05ee3}" ma:internalName="TaxCatchAll" ma:showField="CatchAllData" ma:web="1c777bac-8ac5-4cfb-af28-0ae1eb100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6545-F3A3-480F-907B-4FA84CC25466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1c777bac-8ac5-4cfb-af28-0ae1eb10010e"/>
    <ds:schemaRef ds:uri="8236642b-a618-4e88-84a2-c8827f9dd0bd"/>
  </ds:schemaRefs>
</ds:datastoreItem>
</file>

<file path=customXml/itemProps2.xml><?xml version="1.0" encoding="utf-8"?>
<ds:datastoreItem xmlns:ds="http://schemas.openxmlformats.org/officeDocument/2006/customXml" ds:itemID="{E0B88D24-79A3-4D89-9BB4-E882F9D3BE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810810-A478-46A3-90C1-601B61506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36642b-a618-4e88-84a2-c8827f9dd0bd"/>
    <ds:schemaRef ds:uri="1c777bac-8ac5-4cfb-af28-0ae1eb100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UCundinamarca_verde v2</Template>
  <TotalTime>19</TotalTime>
  <Words>105</Words>
  <Application>Microsoft Office PowerPoint</Application>
  <PresentationFormat>Panorámica</PresentationFormat>
  <Paragraphs>14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UCundinamarca_verde v2</vt:lpstr>
      <vt:lpstr>Presentación de PowerPoint</vt:lpstr>
      <vt:lpstr>adóptame</vt:lpstr>
      <vt:lpstr>Objetivo general</vt:lpstr>
      <vt:lpstr>Objetivos especifico</vt:lpstr>
      <vt:lpstr>funcionamiento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SEITUN</dc:creator>
  <cp:lastModifiedBy>ANGELICA BUSTOS</cp:lastModifiedBy>
  <cp:revision>3</cp:revision>
  <dcterms:created xsi:type="dcterms:W3CDTF">2021-02-15T03:40:43Z</dcterms:created>
  <dcterms:modified xsi:type="dcterms:W3CDTF">2023-11-14T21:58:03Z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0x010100CF2B245065CD5149B4A7B085C5445C06</vt:lpwstr>
  </property>
  <property fmtid="{D5CDD505-2E9C-101B-9397-08002B2CF9AE}" pid="3" name="MediaServiceImageTags">
    <vt:lpwstr/>
  </property>
</Properties>
</file>