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ustri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exBxBkG6R4KHKb8BdPqkjqphP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ustri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Z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4b2606fdc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4b2606fdc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4b2606fdc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24b2606fdc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4b2606fdc0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24b2606fdc0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4b2606fdc0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24b2606fdc0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4b2606fdc0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24b2606fdc0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4b2606fdc0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24b2606fdc0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b2606fdc0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24b2606fdc0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accent6">
            <a:alpha val="90980"/>
          </a:schemeClr>
        </a:solidFill>
      </p:bgPr>
    </p:bg>
    <p:spTree>
      <p:nvGrpSpPr>
        <p:cNvPr id="13" name="Shape 13"/>
        <p:cNvGrpSpPr/>
        <p:nvPr/>
      </p:nvGrpSpPr>
      <p:grpSpPr>
        <a:xfrm>
          <a:off x="0" y="0"/>
          <a:ext cx="0" cy="0"/>
          <a:chOff x="0" y="0"/>
          <a:chExt cx="0" cy="0"/>
        </a:xfrm>
      </p:grpSpPr>
      <p:sp>
        <p:nvSpPr>
          <p:cNvPr id="14" name="Google Shape;14;p13"/>
          <p:cNvSpPr/>
          <p:nvPr>
            <p:ph idx="2" type="pic"/>
          </p:nvPr>
        </p:nvSpPr>
        <p:spPr>
          <a:xfrm>
            <a:off x="0" y="0"/>
            <a:ext cx="7677150" cy="6858000"/>
          </a:xfrm>
          <a:prstGeom prst="rect">
            <a:avLst/>
          </a:prstGeom>
          <a:noFill/>
          <a:ln>
            <a:noFill/>
          </a:ln>
        </p:spPr>
      </p:sp>
      <p:sp>
        <p:nvSpPr>
          <p:cNvPr id="15" name="Google Shape;15;p13"/>
          <p:cNvSpPr txBox="1"/>
          <p:nvPr>
            <p:ph type="ctrTitle"/>
          </p:nvPr>
        </p:nvSpPr>
        <p:spPr>
          <a:xfrm>
            <a:off x="8336042" y="1550988"/>
            <a:ext cx="3284832" cy="2387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ECE5EC"/>
              </a:buClr>
              <a:buSzPts val="5000"/>
              <a:buFont typeface="Avenir"/>
              <a:buNone/>
              <a:defRPr b="0" i="0" sz="5000" u="none" cap="none" strike="noStrike">
                <a:solidFill>
                  <a:srgbClr val="ECE5EC"/>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3"/>
          <p:cNvSpPr txBox="1"/>
          <p:nvPr>
            <p:ph idx="1" type="subTitle"/>
          </p:nvPr>
        </p:nvSpPr>
        <p:spPr>
          <a:xfrm>
            <a:off x="8336042" y="4057095"/>
            <a:ext cx="3284832" cy="155312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ECE5EC"/>
              </a:buClr>
              <a:buSzPts val="1800"/>
              <a:buFont typeface="Arial"/>
              <a:buNone/>
              <a:defRPr b="0" i="0" sz="1800" u="none" cap="none" strike="noStrike">
                <a:solidFill>
                  <a:srgbClr val="ECE5EC"/>
                </a:solidFill>
                <a:latin typeface="Lustria"/>
                <a:ea typeface="Lustria"/>
                <a:cs typeface="Lustria"/>
                <a:sym typeface="Lustria"/>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sp>
        <p:nvSpPr>
          <p:cNvPr id="17" name="Google Shape;17;p13"/>
          <p:cNvSpPr txBox="1"/>
          <p:nvPr>
            <p:ph idx="3" type="body"/>
          </p:nvPr>
        </p:nvSpPr>
        <p:spPr>
          <a:xfrm>
            <a:off x="1654175" y="4241283"/>
            <a:ext cx="10537825" cy="261671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50000"/>
              </a:lnSpc>
              <a:spcBef>
                <a:spcPts val="0"/>
              </a:spcBef>
              <a:spcAft>
                <a:spcPts val="0"/>
              </a:spcAft>
              <a:buClr>
                <a:schemeClr val="lt1"/>
              </a:buClr>
              <a:buSzPts val="45000"/>
              <a:buFont typeface="Arial"/>
              <a:buNone/>
              <a:defRPr b="0" i="0" sz="45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Comparison">
  <p:cSld name="Market Comparison">
    <p:bg>
      <p:bgPr>
        <a:solidFill>
          <a:srgbClr val="7F7F7F"/>
        </a:solidFill>
      </p:bgPr>
    </p:bg>
    <p:spTree>
      <p:nvGrpSpPr>
        <p:cNvPr id="113" name="Shape 113"/>
        <p:cNvGrpSpPr/>
        <p:nvPr/>
      </p:nvGrpSpPr>
      <p:grpSpPr>
        <a:xfrm>
          <a:off x="0" y="0"/>
          <a:ext cx="0" cy="0"/>
          <a:chOff x="0" y="0"/>
          <a:chExt cx="0" cy="0"/>
        </a:xfrm>
      </p:grpSpPr>
      <p:sp>
        <p:nvSpPr>
          <p:cNvPr id="114" name="Google Shape;1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Avenir"/>
                <a:ea typeface="Avenir"/>
                <a:cs typeface="Avenir"/>
                <a:sym typeface="Avenir"/>
              </a:defRPr>
            </a:lvl1pPr>
            <a:lvl2pPr indent="0" lvl="1" marL="0" algn="r">
              <a:spcBef>
                <a:spcPts val="0"/>
              </a:spcBef>
              <a:buNone/>
              <a:defRPr b="0" i="0" sz="1000" u="none" cap="none" strike="noStrike">
                <a:solidFill>
                  <a:schemeClr val="lt1"/>
                </a:solidFill>
                <a:latin typeface="Avenir"/>
                <a:ea typeface="Avenir"/>
                <a:cs typeface="Avenir"/>
                <a:sym typeface="Avenir"/>
              </a:defRPr>
            </a:lvl2pPr>
            <a:lvl3pPr indent="0" lvl="2" marL="0" algn="r">
              <a:spcBef>
                <a:spcPts val="0"/>
              </a:spcBef>
              <a:buNone/>
              <a:defRPr b="0" i="0" sz="1000" u="none" cap="none" strike="noStrike">
                <a:solidFill>
                  <a:schemeClr val="lt1"/>
                </a:solidFill>
                <a:latin typeface="Avenir"/>
                <a:ea typeface="Avenir"/>
                <a:cs typeface="Avenir"/>
                <a:sym typeface="Avenir"/>
              </a:defRPr>
            </a:lvl3pPr>
            <a:lvl4pPr indent="0" lvl="3" marL="0" algn="r">
              <a:spcBef>
                <a:spcPts val="0"/>
              </a:spcBef>
              <a:buNone/>
              <a:defRPr b="0" i="0" sz="1000" u="none" cap="none" strike="noStrike">
                <a:solidFill>
                  <a:schemeClr val="lt1"/>
                </a:solidFill>
                <a:latin typeface="Avenir"/>
                <a:ea typeface="Avenir"/>
                <a:cs typeface="Avenir"/>
                <a:sym typeface="Avenir"/>
              </a:defRPr>
            </a:lvl4pPr>
            <a:lvl5pPr indent="0" lvl="4" marL="0" algn="r">
              <a:spcBef>
                <a:spcPts val="0"/>
              </a:spcBef>
              <a:buNone/>
              <a:defRPr b="0" i="0" sz="1000" u="none" cap="none" strike="noStrike">
                <a:solidFill>
                  <a:schemeClr val="lt1"/>
                </a:solidFill>
                <a:latin typeface="Avenir"/>
                <a:ea typeface="Avenir"/>
                <a:cs typeface="Avenir"/>
                <a:sym typeface="Avenir"/>
              </a:defRPr>
            </a:lvl5pPr>
            <a:lvl6pPr indent="0" lvl="5" marL="0" algn="r">
              <a:spcBef>
                <a:spcPts val="0"/>
              </a:spcBef>
              <a:buNone/>
              <a:defRPr b="0" i="0" sz="1000" u="none" cap="none" strike="noStrike">
                <a:solidFill>
                  <a:schemeClr val="lt1"/>
                </a:solidFill>
                <a:latin typeface="Avenir"/>
                <a:ea typeface="Avenir"/>
                <a:cs typeface="Avenir"/>
                <a:sym typeface="Avenir"/>
              </a:defRPr>
            </a:lvl6pPr>
            <a:lvl7pPr indent="0" lvl="6" marL="0" algn="r">
              <a:spcBef>
                <a:spcPts val="0"/>
              </a:spcBef>
              <a:buNone/>
              <a:defRPr b="0" i="0" sz="1000" u="none" cap="none" strike="noStrike">
                <a:solidFill>
                  <a:schemeClr val="lt1"/>
                </a:solidFill>
                <a:latin typeface="Avenir"/>
                <a:ea typeface="Avenir"/>
                <a:cs typeface="Avenir"/>
                <a:sym typeface="Avenir"/>
              </a:defRPr>
            </a:lvl7pPr>
            <a:lvl8pPr indent="0" lvl="7" marL="0" algn="r">
              <a:spcBef>
                <a:spcPts val="0"/>
              </a:spcBef>
              <a:buNone/>
              <a:defRPr b="0" i="0" sz="1000" u="none" cap="none" strike="noStrike">
                <a:solidFill>
                  <a:schemeClr val="lt1"/>
                </a:solidFill>
                <a:latin typeface="Avenir"/>
                <a:ea typeface="Avenir"/>
                <a:cs typeface="Avenir"/>
                <a:sym typeface="Avenir"/>
              </a:defRPr>
            </a:lvl8pPr>
            <a:lvl9pPr indent="0" lvl="8" mar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117" name="Google Shape;117;p22"/>
          <p:cNvSpPr txBox="1"/>
          <p:nvPr>
            <p:ph idx="1" type="body"/>
          </p:nvPr>
        </p:nvSpPr>
        <p:spPr>
          <a:xfrm>
            <a:off x="838200" y="4428271"/>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18" name="Google Shape;118;p22"/>
          <p:cNvSpPr txBox="1"/>
          <p:nvPr>
            <p:ph idx="2" type="body"/>
          </p:nvPr>
        </p:nvSpPr>
        <p:spPr>
          <a:xfrm>
            <a:off x="838200" y="4753993"/>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19" name="Google Shape;119;p22"/>
          <p:cNvSpPr txBox="1"/>
          <p:nvPr>
            <p:ph idx="3" type="body"/>
          </p:nvPr>
        </p:nvSpPr>
        <p:spPr>
          <a:xfrm>
            <a:off x="4626428" y="4428271"/>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20" name="Google Shape;120;p22"/>
          <p:cNvSpPr txBox="1"/>
          <p:nvPr>
            <p:ph idx="4" type="body"/>
          </p:nvPr>
        </p:nvSpPr>
        <p:spPr>
          <a:xfrm>
            <a:off x="4626428" y="4753993"/>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21" name="Google Shape;121;p22"/>
          <p:cNvSpPr txBox="1"/>
          <p:nvPr>
            <p:ph idx="5" type="body"/>
          </p:nvPr>
        </p:nvSpPr>
        <p:spPr>
          <a:xfrm>
            <a:off x="8414657" y="4428271"/>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22" name="Google Shape;122;p22"/>
          <p:cNvSpPr txBox="1"/>
          <p:nvPr>
            <p:ph idx="6" type="body"/>
          </p:nvPr>
        </p:nvSpPr>
        <p:spPr>
          <a:xfrm>
            <a:off x="8414657" y="4753993"/>
            <a:ext cx="2939143" cy="4690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23" name="Google Shape;123;p22"/>
          <p:cNvSpPr txBox="1"/>
          <p:nvPr>
            <p:ph type="ctrTitle"/>
          </p:nvPr>
        </p:nvSpPr>
        <p:spPr>
          <a:xfrm>
            <a:off x="2989604" y="724868"/>
            <a:ext cx="6212793" cy="63995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4" name="Google Shape;124;p22"/>
          <p:cNvSpPr/>
          <p:nvPr>
            <p:ph idx="7" type="body"/>
          </p:nvPr>
        </p:nvSpPr>
        <p:spPr>
          <a:xfrm>
            <a:off x="1390331" y="2383034"/>
            <a:ext cx="1837944" cy="1837944"/>
          </a:xfrm>
          <a:prstGeom prst="ellipse">
            <a:avLst/>
          </a:prstGeom>
          <a:solidFill>
            <a:schemeClr val="accent6"/>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4000"/>
              <a:buFont typeface="Arial"/>
              <a:buNone/>
              <a:defRPr b="0" i="0" sz="40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25" name="Google Shape;125;p22"/>
          <p:cNvSpPr/>
          <p:nvPr>
            <p:ph idx="8" type="body"/>
          </p:nvPr>
        </p:nvSpPr>
        <p:spPr>
          <a:xfrm>
            <a:off x="5178559" y="2383034"/>
            <a:ext cx="1837944" cy="1837944"/>
          </a:xfrm>
          <a:prstGeom prst="ellipse">
            <a:avLst/>
          </a:prstGeom>
          <a:solidFill>
            <a:srgbClr val="5C385A"/>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4000"/>
              <a:buFont typeface="Arial"/>
              <a:buNone/>
              <a:defRPr b="0" i="0" sz="40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26" name="Google Shape;126;p22"/>
          <p:cNvSpPr/>
          <p:nvPr>
            <p:ph idx="9" type="body"/>
          </p:nvPr>
        </p:nvSpPr>
        <p:spPr>
          <a:xfrm>
            <a:off x="8966788" y="2383034"/>
            <a:ext cx="1837944" cy="1837944"/>
          </a:xfrm>
          <a:prstGeom prst="ellipse">
            <a:avLst/>
          </a:prstGeom>
          <a:solidFill>
            <a:schemeClr val="accent4"/>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4000"/>
              <a:buFont typeface="Arial"/>
              <a:buNone/>
              <a:defRPr b="0" i="0" sz="40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
  <p:cSld name="Our Competition ">
    <p:spTree>
      <p:nvGrpSpPr>
        <p:cNvPr id="127" name="Shape 127"/>
        <p:cNvGrpSpPr/>
        <p:nvPr/>
      </p:nvGrpSpPr>
      <p:grpSpPr>
        <a:xfrm>
          <a:off x="0" y="0"/>
          <a:ext cx="0" cy="0"/>
          <a:chOff x="0" y="0"/>
          <a:chExt cx="0" cy="0"/>
        </a:xfrm>
      </p:grpSpPr>
      <p:sp>
        <p:nvSpPr>
          <p:cNvPr id="128" name="Google Shape;128;p23"/>
          <p:cNvSpPr/>
          <p:nvPr>
            <p:ph idx="2" type="pic"/>
          </p:nvPr>
        </p:nvSpPr>
        <p:spPr>
          <a:xfrm>
            <a:off x="-4281" y="0"/>
            <a:ext cx="12196282" cy="2442916"/>
          </a:xfrm>
          <a:prstGeom prst="rect">
            <a:avLst/>
          </a:prstGeom>
          <a:noFill/>
          <a:ln>
            <a:noFill/>
          </a:ln>
        </p:spPr>
      </p:sp>
      <p:sp>
        <p:nvSpPr>
          <p:cNvPr id="129" name="Google Shape;129;p23"/>
          <p:cNvSpPr txBox="1"/>
          <p:nvPr>
            <p:ph idx="1" type="body"/>
          </p:nvPr>
        </p:nvSpPr>
        <p:spPr>
          <a:xfrm>
            <a:off x="-316523" y="104279"/>
            <a:ext cx="12508523" cy="2679238"/>
          </a:xfrm>
          <a:prstGeom prst="rect">
            <a:avLst/>
          </a:prstGeom>
          <a:noFill/>
          <a:ln>
            <a:noFill/>
          </a:ln>
        </p:spPr>
        <p:txBody>
          <a:bodyPr anchorCtr="0" anchor="t" bIns="45700" lIns="91425" spcFirstLastPara="1" rIns="91425" wrap="square" tIns="45700">
            <a:noAutofit/>
          </a:bodyPr>
          <a:lstStyle>
            <a:lvl1pPr indent="-228600" lvl="0" marL="457200" marR="0" rtl="0" algn="r">
              <a:lnSpc>
                <a:spcPct val="40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30" name="Google Shape;1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757070"/>
                </a:solidFill>
                <a:latin typeface="Avenir"/>
                <a:ea typeface="Avenir"/>
                <a:cs typeface="Avenir"/>
                <a:sym typeface="Avenir"/>
              </a:defRPr>
            </a:lvl1pPr>
            <a:lvl2pPr indent="0" lvl="1" marL="0" algn="r">
              <a:spcBef>
                <a:spcPts val="0"/>
              </a:spcBef>
              <a:buNone/>
              <a:defRPr b="0" i="0" sz="1000" u="none" cap="none" strike="noStrike">
                <a:solidFill>
                  <a:srgbClr val="757070"/>
                </a:solidFill>
                <a:latin typeface="Avenir"/>
                <a:ea typeface="Avenir"/>
                <a:cs typeface="Avenir"/>
                <a:sym typeface="Avenir"/>
              </a:defRPr>
            </a:lvl2pPr>
            <a:lvl3pPr indent="0" lvl="2" marL="0" algn="r">
              <a:spcBef>
                <a:spcPts val="0"/>
              </a:spcBef>
              <a:buNone/>
              <a:defRPr b="0" i="0" sz="1000" u="none" cap="none" strike="noStrike">
                <a:solidFill>
                  <a:srgbClr val="757070"/>
                </a:solidFill>
                <a:latin typeface="Avenir"/>
                <a:ea typeface="Avenir"/>
                <a:cs typeface="Avenir"/>
                <a:sym typeface="Avenir"/>
              </a:defRPr>
            </a:lvl3pPr>
            <a:lvl4pPr indent="0" lvl="3" marL="0" algn="r">
              <a:spcBef>
                <a:spcPts val="0"/>
              </a:spcBef>
              <a:buNone/>
              <a:defRPr b="0" i="0" sz="1000" u="none" cap="none" strike="noStrike">
                <a:solidFill>
                  <a:srgbClr val="757070"/>
                </a:solidFill>
                <a:latin typeface="Avenir"/>
                <a:ea typeface="Avenir"/>
                <a:cs typeface="Avenir"/>
                <a:sym typeface="Avenir"/>
              </a:defRPr>
            </a:lvl4pPr>
            <a:lvl5pPr indent="0" lvl="4" marL="0" algn="r">
              <a:spcBef>
                <a:spcPts val="0"/>
              </a:spcBef>
              <a:buNone/>
              <a:defRPr b="0" i="0" sz="1000" u="none" cap="none" strike="noStrike">
                <a:solidFill>
                  <a:srgbClr val="757070"/>
                </a:solidFill>
                <a:latin typeface="Avenir"/>
                <a:ea typeface="Avenir"/>
                <a:cs typeface="Avenir"/>
                <a:sym typeface="Avenir"/>
              </a:defRPr>
            </a:lvl5pPr>
            <a:lvl6pPr indent="0" lvl="5" marL="0" algn="r">
              <a:spcBef>
                <a:spcPts val="0"/>
              </a:spcBef>
              <a:buNone/>
              <a:defRPr b="0" i="0" sz="1000" u="none" cap="none" strike="noStrike">
                <a:solidFill>
                  <a:srgbClr val="757070"/>
                </a:solidFill>
                <a:latin typeface="Avenir"/>
                <a:ea typeface="Avenir"/>
                <a:cs typeface="Avenir"/>
                <a:sym typeface="Avenir"/>
              </a:defRPr>
            </a:lvl6pPr>
            <a:lvl7pPr indent="0" lvl="6" marL="0" algn="r">
              <a:spcBef>
                <a:spcPts val="0"/>
              </a:spcBef>
              <a:buNone/>
              <a:defRPr b="0" i="0" sz="1000" u="none" cap="none" strike="noStrike">
                <a:solidFill>
                  <a:srgbClr val="757070"/>
                </a:solidFill>
                <a:latin typeface="Avenir"/>
                <a:ea typeface="Avenir"/>
                <a:cs typeface="Avenir"/>
                <a:sym typeface="Avenir"/>
              </a:defRPr>
            </a:lvl7pPr>
            <a:lvl8pPr indent="0" lvl="7" marL="0" algn="r">
              <a:spcBef>
                <a:spcPts val="0"/>
              </a:spcBef>
              <a:buNone/>
              <a:defRPr b="0" i="0" sz="1000" u="none" cap="none" strike="noStrike">
                <a:solidFill>
                  <a:srgbClr val="757070"/>
                </a:solidFill>
                <a:latin typeface="Avenir"/>
                <a:ea typeface="Avenir"/>
                <a:cs typeface="Avenir"/>
                <a:sym typeface="Avenir"/>
              </a:defRPr>
            </a:lvl8pPr>
            <a:lvl9pPr indent="0" lvl="8" marL="0" algn="r">
              <a:spcBef>
                <a:spcPts val="0"/>
              </a:spcBef>
              <a:buNone/>
              <a:defRPr b="0" i="0" sz="1000" u="none" cap="none" strike="noStrike">
                <a:solidFill>
                  <a:srgbClr val="75707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133" name="Google Shape;133;p23"/>
          <p:cNvSpPr txBox="1"/>
          <p:nvPr>
            <p:ph type="ctrTitle"/>
          </p:nvPr>
        </p:nvSpPr>
        <p:spPr>
          <a:xfrm>
            <a:off x="819728" y="2679238"/>
            <a:ext cx="4386945" cy="545148"/>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1"/>
              </a:buClr>
              <a:buSzPts val="2200"/>
              <a:buFont typeface="Avenir"/>
              <a:buNone/>
              <a:defRPr b="0" i="0" sz="2200" u="none" cap="none" strike="noStrike">
                <a:solidFill>
                  <a:schemeClr val="accen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23"/>
          <p:cNvSpPr txBox="1"/>
          <p:nvPr>
            <p:ph idx="3" type="body"/>
          </p:nvPr>
        </p:nvSpPr>
        <p:spPr>
          <a:xfrm>
            <a:off x="819728" y="4085594"/>
            <a:ext cx="4953000" cy="20462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400"/>
              <a:buFont typeface="Arial"/>
              <a:buNone/>
              <a:defRPr b="0" i="0" sz="1400" u="none" cap="none" strike="noStrike">
                <a:solidFill>
                  <a:schemeClr val="dk1"/>
                </a:solidFill>
                <a:latin typeface="Lustria"/>
                <a:ea typeface="Lustria"/>
                <a:cs typeface="Lustria"/>
                <a:sym typeface="Lustria"/>
              </a:defRPr>
            </a:lvl1pPr>
            <a:lvl2pPr indent="-381000" lvl="1" marL="9144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35" name="Google Shape;135;p23"/>
          <p:cNvSpPr txBox="1"/>
          <p:nvPr>
            <p:ph idx="4" type="body"/>
          </p:nvPr>
        </p:nvSpPr>
        <p:spPr>
          <a:xfrm>
            <a:off x="819728" y="3706090"/>
            <a:ext cx="4953000"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chemeClr val="accen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36" name="Google Shape;136;p23"/>
          <p:cNvSpPr txBox="1"/>
          <p:nvPr>
            <p:ph idx="5" type="body"/>
          </p:nvPr>
        </p:nvSpPr>
        <p:spPr>
          <a:xfrm>
            <a:off x="6400800" y="4085594"/>
            <a:ext cx="4953000" cy="20462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400"/>
              <a:buFont typeface="Arial"/>
              <a:buNone/>
              <a:defRPr b="0" i="0" sz="1400" u="none" cap="none" strike="noStrike">
                <a:solidFill>
                  <a:schemeClr val="dk1"/>
                </a:solidFill>
                <a:latin typeface="Lustria"/>
                <a:ea typeface="Lustria"/>
                <a:cs typeface="Lustria"/>
                <a:sym typeface="Lustria"/>
              </a:defRPr>
            </a:lvl1pPr>
            <a:lvl2pPr indent="-381000" lvl="1" marL="9144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37" name="Google Shape;137;p23"/>
          <p:cNvSpPr txBox="1"/>
          <p:nvPr>
            <p:ph idx="6" type="body"/>
          </p:nvPr>
        </p:nvSpPr>
        <p:spPr>
          <a:xfrm>
            <a:off x="6400800" y="3706090"/>
            <a:ext cx="4953000" cy="42639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chemeClr val="accen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v2">
  <p:cSld name="Our Competition v2">
    <p:spTree>
      <p:nvGrpSpPr>
        <p:cNvPr id="138" name="Shape 138"/>
        <p:cNvGrpSpPr/>
        <p:nvPr/>
      </p:nvGrpSpPr>
      <p:grpSpPr>
        <a:xfrm>
          <a:off x="0" y="0"/>
          <a:ext cx="0" cy="0"/>
          <a:chOff x="0" y="0"/>
          <a:chExt cx="0" cy="0"/>
        </a:xfrm>
      </p:grpSpPr>
      <p:sp>
        <p:nvSpPr>
          <p:cNvPr id="139" name="Google Shape;13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757070"/>
                </a:solidFill>
                <a:latin typeface="Avenir"/>
                <a:ea typeface="Avenir"/>
                <a:cs typeface="Avenir"/>
                <a:sym typeface="Avenir"/>
              </a:defRPr>
            </a:lvl1pPr>
            <a:lvl2pPr indent="0" lvl="1" marL="0" algn="r">
              <a:spcBef>
                <a:spcPts val="0"/>
              </a:spcBef>
              <a:buNone/>
              <a:defRPr b="0" i="0" sz="1000" u="none" cap="none" strike="noStrike">
                <a:solidFill>
                  <a:srgbClr val="757070"/>
                </a:solidFill>
                <a:latin typeface="Avenir"/>
                <a:ea typeface="Avenir"/>
                <a:cs typeface="Avenir"/>
                <a:sym typeface="Avenir"/>
              </a:defRPr>
            </a:lvl2pPr>
            <a:lvl3pPr indent="0" lvl="2" marL="0" algn="r">
              <a:spcBef>
                <a:spcPts val="0"/>
              </a:spcBef>
              <a:buNone/>
              <a:defRPr b="0" i="0" sz="1000" u="none" cap="none" strike="noStrike">
                <a:solidFill>
                  <a:srgbClr val="757070"/>
                </a:solidFill>
                <a:latin typeface="Avenir"/>
                <a:ea typeface="Avenir"/>
                <a:cs typeface="Avenir"/>
                <a:sym typeface="Avenir"/>
              </a:defRPr>
            </a:lvl3pPr>
            <a:lvl4pPr indent="0" lvl="3" marL="0" algn="r">
              <a:spcBef>
                <a:spcPts val="0"/>
              </a:spcBef>
              <a:buNone/>
              <a:defRPr b="0" i="0" sz="1000" u="none" cap="none" strike="noStrike">
                <a:solidFill>
                  <a:srgbClr val="757070"/>
                </a:solidFill>
                <a:latin typeface="Avenir"/>
                <a:ea typeface="Avenir"/>
                <a:cs typeface="Avenir"/>
                <a:sym typeface="Avenir"/>
              </a:defRPr>
            </a:lvl4pPr>
            <a:lvl5pPr indent="0" lvl="4" marL="0" algn="r">
              <a:spcBef>
                <a:spcPts val="0"/>
              </a:spcBef>
              <a:buNone/>
              <a:defRPr b="0" i="0" sz="1000" u="none" cap="none" strike="noStrike">
                <a:solidFill>
                  <a:srgbClr val="757070"/>
                </a:solidFill>
                <a:latin typeface="Avenir"/>
                <a:ea typeface="Avenir"/>
                <a:cs typeface="Avenir"/>
                <a:sym typeface="Avenir"/>
              </a:defRPr>
            </a:lvl5pPr>
            <a:lvl6pPr indent="0" lvl="5" marL="0" algn="r">
              <a:spcBef>
                <a:spcPts val="0"/>
              </a:spcBef>
              <a:buNone/>
              <a:defRPr b="0" i="0" sz="1000" u="none" cap="none" strike="noStrike">
                <a:solidFill>
                  <a:srgbClr val="757070"/>
                </a:solidFill>
                <a:latin typeface="Avenir"/>
                <a:ea typeface="Avenir"/>
                <a:cs typeface="Avenir"/>
                <a:sym typeface="Avenir"/>
              </a:defRPr>
            </a:lvl6pPr>
            <a:lvl7pPr indent="0" lvl="6" marL="0" algn="r">
              <a:spcBef>
                <a:spcPts val="0"/>
              </a:spcBef>
              <a:buNone/>
              <a:defRPr b="0" i="0" sz="1000" u="none" cap="none" strike="noStrike">
                <a:solidFill>
                  <a:srgbClr val="757070"/>
                </a:solidFill>
                <a:latin typeface="Avenir"/>
                <a:ea typeface="Avenir"/>
                <a:cs typeface="Avenir"/>
                <a:sym typeface="Avenir"/>
              </a:defRPr>
            </a:lvl7pPr>
            <a:lvl8pPr indent="0" lvl="7" marL="0" algn="r">
              <a:spcBef>
                <a:spcPts val="0"/>
              </a:spcBef>
              <a:buNone/>
              <a:defRPr b="0" i="0" sz="1000" u="none" cap="none" strike="noStrike">
                <a:solidFill>
                  <a:srgbClr val="757070"/>
                </a:solidFill>
                <a:latin typeface="Avenir"/>
                <a:ea typeface="Avenir"/>
                <a:cs typeface="Avenir"/>
                <a:sym typeface="Avenir"/>
              </a:defRPr>
            </a:lvl8pPr>
            <a:lvl9pPr indent="0" lvl="8" marL="0" algn="r">
              <a:spcBef>
                <a:spcPts val="0"/>
              </a:spcBef>
              <a:buNone/>
              <a:defRPr b="0" i="0" sz="1000" u="none" cap="none" strike="noStrike">
                <a:solidFill>
                  <a:srgbClr val="75707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142" name="Google Shape;142;p24"/>
          <p:cNvSpPr txBox="1"/>
          <p:nvPr>
            <p:ph idx="1" type="body"/>
          </p:nvPr>
        </p:nvSpPr>
        <p:spPr>
          <a:xfrm>
            <a:off x="6236499" y="1425477"/>
            <a:ext cx="1706965"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0" i="0" sz="1000" u="none" cap="none" strike="noStrike">
                <a:solidFill>
                  <a:schemeClr val="accent6"/>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43" name="Google Shape;143;p24"/>
          <p:cNvSpPr txBox="1"/>
          <p:nvPr>
            <p:ph idx="2" type="body"/>
          </p:nvPr>
        </p:nvSpPr>
        <p:spPr>
          <a:xfrm>
            <a:off x="6236499" y="5294320"/>
            <a:ext cx="1706965"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0" i="0" sz="1000" u="none" cap="none" strike="noStrike">
                <a:solidFill>
                  <a:schemeClr val="accent6"/>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44" name="Google Shape;144;p24"/>
          <p:cNvSpPr txBox="1"/>
          <p:nvPr>
            <p:ph idx="3" type="body"/>
          </p:nvPr>
        </p:nvSpPr>
        <p:spPr>
          <a:xfrm>
            <a:off x="9440311" y="3354359"/>
            <a:ext cx="1380681"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0" i="0" sz="1000" u="none" cap="none" strike="noStrike">
                <a:solidFill>
                  <a:schemeClr val="accent6"/>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45" name="Google Shape;145;p24"/>
          <p:cNvSpPr txBox="1"/>
          <p:nvPr>
            <p:ph idx="4" type="body"/>
          </p:nvPr>
        </p:nvSpPr>
        <p:spPr>
          <a:xfrm>
            <a:off x="4743347" y="2194947"/>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46" name="Google Shape;146;p24"/>
          <p:cNvSpPr txBox="1"/>
          <p:nvPr>
            <p:ph idx="5" type="body"/>
          </p:nvPr>
        </p:nvSpPr>
        <p:spPr>
          <a:xfrm>
            <a:off x="5179839" y="4307664"/>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47" name="Google Shape;147;p24"/>
          <p:cNvSpPr txBox="1"/>
          <p:nvPr>
            <p:ph idx="6" type="body"/>
          </p:nvPr>
        </p:nvSpPr>
        <p:spPr>
          <a:xfrm>
            <a:off x="3642362" y="4439394"/>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48" name="Google Shape;148;p24"/>
          <p:cNvSpPr txBox="1"/>
          <p:nvPr>
            <p:ph idx="7" type="body"/>
          </p:nvPr>
        </p:nvSpPr>
        <p:spPr>
          <a:xfrm>
            <a:off x="7398712" y="4008089"/>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49" name="Google Shape;149;p24"/>
          <p:cNvSpPr txBox="1"/>
          <p:nvPr>
            <p:ph idx="8" type="body"/>
          </p:nvPr>
        </p:nvSpPr>
        <p:spPr>
          <a:xfrm>
            <a:off x="3543692" y="3354359"/>
            <a:ext cx="1209143"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0" i="0" sz="1000" u="none" cap="none" strike="noStrike">
                <a:solidFill>
                  <a:schemeClr val="accent6"/>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cxnSp>
        <p:nvCxnSpPr>
          <p:cNvPr id="150" name="Google Shape;150;p24"/>
          <p:cNvCxnSpPr/>
          <p:nvPr/>
        </p:nvCxnSpPr>
        <p:spPr>
          <a:xfrm>
            <a:off x="4756662" y="3600372"/>
            <a:ext cx="4683649" cy="0"/>
          </a:xfrm>
          <a:prstGeom prst="straightConnector1">
            <a:avLst/>
          </a:prstGeom>
          <a:noFill/>
          <a:ln cap="flat" cmpd="sng" w="9525">
            <a:solidFill>
              <a:schemeClr val="accent6"/>
            </a:solidFill>
            <a:prstDash val="solid"/>
            <a:miter lim="800000"/>
            <a:headEnd len="sm" w="sm" type="none"/>
            <a:tailEnd len="sm" w="sm" type="none"/>
          </a:ln>
        </p:spPr>
      </p:cxnSp>
      <p:cxnSp>
        <p:nvCxnSpPr>
          <p:cNvPr id="151" name="Google Shape;151;p24"/>
          <p:cNvCxnSpPr/>
          <p:nvPr/>
        </p:nvCxnSpPr>
        <p:spPr>
          <a:xfrm flipH="1" rot="10800000">
            <a:off x="7089982" y="1917502"/>
            <a:ext cx="4678" cy="3376818"/>
          </a:xfrm>
          <a:prstGeom prst="straightConnector1">
            <a:avLst/>
          </a:prstGeom>
          <a:noFill/>
          <a:ln cap="flat" cmpd="sng" w="9525">
            <a:solidFill>
              <a:schemeClr val="accent6"/>
            </a:solidFill>
            <a:prstDash val="solid"/>
            <a:miter lim="800000"/>
            <a:headEnd len="sm" w="sm" type="none"/>
            <a:tailEnd len="sm" w="sm" type="none"/>
          </a:ln>
        </p:spPr>
      </p:cxnSp>
      <p:sp>
        <p:nvSpPr>
          <p:cNvPr id="152" name="Google Shape;152;p24"/>
          <p:cNvSpPr txBox="1"/>
          <p:nvPr>
            <p:ph idx="9" type="body"/>
          </p:nvPr>
        </p:nvSpPr>
        <p:spPr>
          <a:xfrm>
            <a:off x="7752879" y="1954712"/>
            <a:ext cx="1706965" cy="10485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53" name="Google Shape;153;p24"/>
          <p:cNvSpPr txBox="1"/>
          <p:nvPr>
            <p:ph idx="13" type="body"/>
          </p:nvPr>
        </p:nvSpPr>
        <p:spPr>
          <a:xfrm>
            <a:off x="8859355" y="4708093"/>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54" name="Google Shape;154;p24"/>
          <p:cNvSpPr txBox="1"/>
          <p:nvPr>
            <p:ph type="ctrTitle"/>
          </p:nvPr>
        </p:nvSpPr>
        <p:spPr>
          <a:xfrm>
            <a:off x="832040" y="722218"/>
            <a:ext cx="4386945" cy="63995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2200"/>
              <a:buFont typeface="Avenir"/>
              <a:buNone/>
              <a:defRPr b="0" i="0" sz="2200" u="none" cap="none" strike="noStrike">
                <a:solidFill>
                  <a:schemeClr val="accen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wth Strategy">
  <p:cSld name="Growth Strategy">
    <p:bg>
      <p:bgPr>
        <a:solidFill>
          <a:schemeClr val="lt1"/>
        </a:solidFill>
      </p:bgPr>
    </p:bg>
    <p:spTree>
      <p:nvGrpSpPr>
        <p:cNvPr id="155" name="Shape 155"/>
        <p:cNvGrpSpPr/>
        <p:nvPr/>
      </p:nvGrpSpPr>
      <p:grpSpPr>
        <a:xfrm>
          <a:off x="0" y="0"/>
          <a:ext cx="0" cy="0"/>
          <a:chOff x="0" y="0"/>
          <a:chExt cx="0" cy="0"/>
        </a:xfrm>
      </p:grpSpPr>
      <p:sp>
        <p:nvSpPr>
          <p:cNvPr id="156" name="Google Shape;1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757070"/>
                </a:solidFill>
                <a:latin typeface="Avenir"/>
                <a:ea typeface="Avenir"/>
                <a:cs typeface="Avenir"/>
                <a:sym typeface="Avenir"/>
              </a:defRPr>
            </a:lvl1pPr>
            <a:lvl2pPr indent="0" lvl="1" marL="0" algn="r">
              <a:spcBef>
                <a:spcPts val="0"/>
              </a:spcBef>
              <a:buNone/>
              <a:defRPr b="0" i="0" sz="1000" u="none" cap="none" strike="noStrike">
                <a:solidFill>
                  <a:srgbClr val="757070"/>
                </a:solidFill>
                <a:latin typeface="Avenir"/>
                <a:ea typeface="Avenir"/>
                <a:cs typeface="Avenir"/>
                <a:sym typeface="Avenir"/>
              </a:defRPr>
            </a:lvl2pPr>
            <a:lvl3pPr indent="0" lvl="2" marL="0" algn="r">
              <a:spcBef>
                <a:spcPts val="0"/>
              </a:spcBef>
              <a:buNone/>
              <a:defRPr b="0" i="0" sz="1000" u="none" cap="none" strike="noStrike">
                <a:solidFill>
                  <a:srgbClr val="757070"/>
                </a:solidFill>
                <a:latin typeface="Avenir"/>
                <a:ea typeface="Avenir"/>
                <a:cs typeface="Avenir"/>
                <a:sym typeface="Avenir"/>
              </a:defRPr>
            </a:lvl3pPr>
            <a:lvl4pPr indent="0" lvl="3" marL="0" algn="r">
              <a:spcBef>
                <a:spcPts val="0"/>
              </a:spcBef>
              <a:buNone/>
              <a:defRPr b="0" i="0" sz="1000" u="none" cap="none" strike="noStrike">
                <a:solidFill>
                  <a:srgbClr val="757070"/>
                </a:solidFill>
                <a:latin typeface="Avenir"/>
                <a:ea typeface="Avenir"/>
                <a:cs typeface="Avenir"/>
                <a:sym typeface="Avenir"/>
              </a:defRPr>
            </a:lvl4pPr>
            <a:lvl5pPr indent="0" lvl="4" marL="0" algn="r">
              <a:spcBef>
                <a:spcPts val="0"/>
              </a:spcBef>
              <a:buNone/>
              <a:defRPr b="0" i="0" sz="1000" u="none" cap="none" strike="noStrike">
                <a:solidFill>
                  <a:srgbClr val="757070"/>
                </a:solidFill>
                <a:latin typeface="Avenir"/>
                <a:ea typeface="Avenir"/>
                <a:cs typeface="Avenir"/>
                <a:sym typeface="Avenir"/>
              </a:defRPr>
            </a:lvl5pPr>
            <a:lvl6pPr indent="0" lvl="5" marL="0" algn="r">
              <a:spcBef>
                <a:spcPts val="0"/>
              </a:spcBef>
              <a:buNone/>
              <a:defRPr b="0" i="0" sz="1000" u="none" cap="none" strike="noStrike">
                <a:solidFill>
                  <a:srgbClr val="757070"/>
                </a:solidFill>
                <a:latin typeface="Avenir"/>
                <a:ea typeface="Avenir"/>
                <a:cs typeface="Avenir"/>
                <a:sym typeface="Avenir"/>
              </a:defRPr>
            </a:lvl6pPr>
            <a:lvl7pPr indent="0" lvl="6" marL="0" algn="r">
              <a:spcBef>
                <a:spcPts val="0"/>
              </a:spcBef>
              <a:buNone/>
              <a:defRPr b="0" i="0" sz="1000" u="none" cap="none" strike="noStrike">
                <a:solidFill>
                  <a:srgbClr val="757070"/>
                </a:solidFill>
                <a:latin typeface="Avenir"/>
                <a:ea typeface="Avenir"/>
                <a:cs typeface="Avenir"/>
                <a:sym typeface="Avenir"/>
              </a:defRPr>
            </a:lvl7pPr>
            <a:lvl8pPr indent="0" lvl="7" marL="0" algn="r">
              <a:spcBef>
                <a:spcPts val="0"/>
              </a:spcBef>
              <a:buNone/>
              <a:defRPr b="0" i="0" sz="1000" u="none" cap="none" strike="noStrike">
                <a:solidFill>
                  <a:srgbClr val="757070"/>
                </a:solidFill>
                <a:latin typeface="Avenir"/>
                <a:ea typeface="Avenir"/>
                <a:cs typeface="Avenir"/>
                <a:sym typeface="Avenir"/>
              </a:defRPr>
            </a:lvl8pPr>
            <a:lvl9pPr indent="0" lvl="8" marL="0" algn="r">
              <a:spcBef>
                <a:spcPts val="0"/>
              </a:spcBef>
              <a:buNone/>
              <a:defRPr b="0" i="0" sz="1000" u="none" cap="none" strike="noStrike">
                <a:solidFill>
                  <a:srgbClr val="75707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159" name="Google Shape;159;p25"/>
          <p:cNvSpPr txBox="1"/>
          <p:nvPr>
            <p:ph type="ctrTitle"/>
          </p:nvPr>
        </p:nvSpPr>
        <p:spPr>
          <a:xfrm>
            <a:off x="2989603" y="727515"/>
            <a:ext cx="6212793" cy="63995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1"/>
              </a:buClr>
              <a:buSzPts val="2200"/>
              <a:buFont typeface="Avenir"/>
              <a:buNone/>
              <a:defRPr b="0" i="0" sz="2200" u="none" cap="none" strike="noStrike">
                <a:solidFill>
                  <a:schemeClr val="accen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0" name="Google Shape;160;p25"/>
          <p:cNvSpPr txBox="1"/>
          <p:nvPr>
            <p:ph idx="1" type="body"/>
          </p:nvPr>
        </p:nvSpPr>
        <p:spPr>
          <a:xfrm>
            <a:off x="1780446" y="4192395"/>
            <a:ext cx="2431015"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accent6"/>
              </a:buClr>
              <a:buSzPts val="1400"/>
              <a:buFont typeface="Arial"/>
              <a:buNone/>
              <a:defRPr b="0" i="0" sz="1400" u="none" cap="none" strike="noStrike">
                <a:solidFill>
                  <a:schemeClr val="accent6"/>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61" name="Google Shape;161;p25"/>
          <p:cNvSpPr txBox="1"/>
          <p:nvPr>
            <p:ph idx="2" type="body"/>
          </p:nvPr>
        </p:nvSpPr>
        <p:spPr>
          <a:xfrm>
            <a:off x="5009724" y="4192396"/>
            <a:ext cx="2431015"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accent6"/>
              </a:buClr>
              <a:buSzPts val="1400"/>
              <a:buFont typeface="Arial"/>
              <a:buNone/>
              <a:defRPr b="0" i="0" sz="1400" u="none" cap="none" strike="noStrike">
                <a:solidFill>
                  <a:schemeClr val="accent6"/>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62" name="Google Shape;162;p25"/>
          <p:cNvSpPr txBox="1"/>
          <p:nvPr>
            <p:ph idx="3" type="body"/>
          </p:nvPr>
        </p:nvSpPr>
        <p:spPr>
          <a:xfrm>
            <a:off x="8153400" y="4192395"/>
            <a:ext cx="2431015"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accent6"/>
              </a:buClr>
              <a:buSzPts val="1400"/>
              <a:buFont typeface="Arial"/>
              <a:buNone/>
              <a:defRPr b="0" i="0" sz="1400" u="none" cap="none" strike="noStrike">
                <a:solidFill>
                  <a:schemeClr val="accent6"/>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63" name="Google Shape;163;p25"/>
          <p:cNvSpPr txBox="1"/>
          <p:nvPr>
            <p:ph idx="4" type="body"/>
          </p:nvPr>
        </p:nvSpPr>
        <p:spPr>
          <a:xfrm>
            <a:off x="2989603" y="1124727"/>
            <a:ext cx="6212793" cy="56889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accent1"/>
              </a:buClr>
              <a:buSzPts val="2000"/>
              <a:buFont typeface="Arial"/>
              <a:buNone/>
              <a:defRPr b="0" i="0" sz="2000" u="none" cap="none" strike="noStrike">
                <a:solidFill>
                  <a:schemeClr val="accen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64" name="Google Shape;164;p25"/>
          <p:cNvSpPr/>
          <p:nvPr>
            <p:ph idx="5" type="body"/>
          </p:nvPr>
        </p:nvSpPr>
        <p:spPr>
          <a:xfrm>
            <a:off x="2206278" y="2482446"/>
            <a:ext cx="1581912" cy="1581912"/>
          </a:xfrm>
          <a:prstGeom prst="ellipse">
            <a:avLst/>
          </a:prstGeom>
          <a:solidFill>
            <a:schemeClr val="accent6"/>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65" name="Google Shape;165;p25"/>
          <p:cNvSpPr/>
          <p:nvPr>
            <p:ph idx="6" type="body"/>
          </p:nvPr>
        </p:nvSpPr>
        <p:spPr>
          <a:xfrm>
            <a:off x="5426320" y="2482446"/>
            <a:ext cx="1581912" cy="1581912"/>
          </a:xfrm>
          <a:prstGeom prst="ellipse">
            <a:avLst/>
          </a:prstGeom>
          <a:solidFill>
            <a:schemeClr val="accent4"/>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66" name="Google Shape;166;p25"/>
          <p:cNvSpPr/>
          <p:nvPr>
            <p:ph idx="7" type="body"/>
          </p:nvPr>
        </p:nvSpPr>
        <p:spPr>
          <a:xfrm>
            <a:off x="8569996" y="2482446"/>
            <a:ext cx="1581912" cy="1581912"/>
          </a:xfrm>
          <a:prstGeom prst="ellipse">
            <a:avLst/>
          </a:prstGeom>
          <a:solidFill>
            <a:srgbClr val="506F42"/>
          </a:solid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tion">
  <p:cSld name="Traction">
    <p:bg>
      <p:bgPr>
        <a:solidFill>
          <a:schemeClr val="accent6"/>
        </a:solidFill>
      </p:bgPr>
    </p:bg>
    <p:spTree>
      <p:nvGrpSpPr>
        <p:cNvPr id="167" name="Shape 167"/>
        <p:cNvGrpSpPr/>
        <p:nvPr/>
      </p:nvGrpSpPr>
      <p:grpSpPr>
        <a:xfrm>
          <a:off x="0" y="0"/>
          <a:ext cx="0" cy="0"/>
          <a:chOff x="0" y="0"/>
          <a:chExt cx="0" cy="0"/>
        </a:xfrm>
      </p:grpSpPr>
      <p:sp>
        <p:nvSpPr>
          <p:cNvPr id="168" name="Google Shape;16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D7BAD7"/>
                </a:solidFill>
                <a:latin typeface="Avenir"/>
                <a:ea typeface="Avenir"/>
                <a:cs typeface="Avenir"/>
                <a:sym typeface="Avenir"/>
              </a:defRPr>
            </a:lvl1pPr>
            <a:lvl2pPr indent="0" lvl="1" marL="0" algn="r">
              <a:spcBef>
                <a:spcPts val="0"/>
              </a:spcBef>
              <a:buNone/>
              <a:defRPr b="0" i="0" sz="1000" u="none" cap="none" strike="noStrike">
                <a:solidFill>
                  <a:srgbClr val="D7BAD7"/>
                </a:solidFill>
                <a:latin typeface="Avenir"/>
                <a:ea typeface="Avenir"/>
                <a:cs typeface="Avenir"/>
                <a:sym typeface="Avenir"/>
              </a:defRPr>
            </a:lvl2pPr>
            <a:lvl3pPr indent="0" lvl="2" marL="0" algn="r">
              <a:spcBef>
                <a:spcPts val="0"/>
              </a:spcBef>
              <a:buNone/>
              <a:defRPr b="0" i="0" sz="1000" u="none" cap="none" strike="noStrike">
                <a:solidFill>
                  <a:srgbClr val="D7BAD7"/>
                </a:solidFill>
                <a:latin typeface="Avenir"/>
                <a:ea typeface="Avenir"/>
                <a:cs typeface="Avenir"/>
                <a:sym typeface="Avenir"/>
              </a:defRPr>
            </a:lvl3pPr>
            <a:lvl4pPr indent="0" lvl="3" marL="0" algn="r">
              <a:spcBef>
                <a:spcPts val="0"/>
              </a:spcBef>
              <a:buNone/>
              <a:defRPr b="0" i="0" sz="1000" u="none" cap="none" strike="noStrike">
                <a:solidFill>
                  <a:srgbClr val="D7BAD7"/>
                </a:solidFill>
                <a:latin typeface="Avenir"/>
                <a:ea typeface="Avenir"/>
                <a:cs typeface="Avenir"/>
                <a:sym typeface="Avenir"/>
              </a:defRPr>
            </a:lvl4pPr>
            <a:lvl5pPr indent="0" lvl="4" marL="0" algn="r">
              <a:spcBef>
                <a:spcPts val="0"/>
              </a:spcBef>
              <a:buNone/>
              <a:defRPr b="0" i="0" sz="1000" u="none" cap="none" strike="noStrike">
                <a:solidFill>
                  <a:srgbClr val="D7BAD7"/>
                </a:solidFill>
                <a:latin typeface="Avenir"/>
                <a:ea typeface="Avenir"/>
                <a:cs typeface="Avenir"/>
                <a:sym typeface="Avenir"/>
              </a:defRPr>
            </a:lvl5pPr>
            <a:lvl6pPr indent="0" lvl="5" marL="0" algn="r">
              <a:spcBef>
                <a:spcPts val="0"/>
              </a:spcBef>
              <a:buNone/>
              <a:defRPr b="0" i="0" sz="1000" u="none" cap="none" strike="noStrike">
                <a:solidFill>
                  <a:srgbClr val="D7BAD7"/>
                </a:solidFill>
                <a:latin typeface="Avenir"/>
                <a:ea typeface="Avenir"/>
                <a:cs typeface="Avenir"/>
                <a:sym typeface="Avenir"/>
              </a:defRPr>
            </a:lvl6pPr>
            <a:lvl7pPr indent="0" lvl="6" marL="0" algn="r">
              <a:spcBef>
                <a:spcPts val="0"/>
              </a:spcBef>
              <a:buNone/>
              <a:defRPr b="0" i="0" sz="1000" u="none" cap="none" strike="noStrike">
                <a:solidFill>
                  <a:srgbClr val="D7BAD7"/>
                </a:solidFill>
                <a:latin typeface="Avenir"/>
                <a:ea typeface="Avenir"/>
                <a:cs typeface="Avenir"/>
                <a:sym typeface="Avenir"/>
              </a:defRPr>
            </a:lvl7pPr>
            <a:lvl8pPr indent="0" lvl="7" marL="0" algn="r">
              <a:spcBef>
                <a:spcPts val="0"/>
              </a:spcBef>
              <a:buNone/>
              <a:defRPr b="0" i="0" sz="1000" u="none" cap="none" strike="noStrike">
                <a:solidFill>
                  <a:srgbClr val="D7BAD7"/>
                </a:solidFill>
                <a:latin typeface="Avenir"/>
                <a:ea typeface="Avenir"/>
                <a:cs typeface="Avenir"/>
                <a:sym typeface="Avenir"/>
              </a:defRPr>
            </a:lvl8pPr>
            <a:lvl9pPr indent="0" lvl="8" marL="0" algn="r">
              <a:spcBef>
                <a:spcPts val="0"/>
              </a:spcBef>
              <a:buNone/>
              <a:defRPr b="0" i="0" sz="1000" u="none" cap="none" strike="noStrike">
                <a:solidFill>
                  <a:srgbClr val="D7BAD7"/>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171" name="Google Shape;171;p26"/>
          <p:cNvSpPr txBox="1"/>
          <p:nvPr>
            <p:ph type="ctrTitle"/>
          </p:nvPr>
        </p:nvSpPr>
        <p:spPr>
          <a:xfrm>
            <a:off x="3160939" y="725448"/>
            <a:ext cx="5870122" cy="63995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2" name="Google Shape;172;p26"/>
          <p:cNvSpPr txBox="1"/>
          <p:nvPr>
            <p:ph idx="1" type="body"/>
          </p:nvPr>
        </p:nvSpPr>
        <p:spPr>
          <a:xfrm>
            <a:off x="6274141" y="2326023"/>
            <a:ext cx="4998576" cy="44876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73" name="Google Shape;173;p26"/>
          <p:cNvSpPr txBox="1"/>
          <p:nvPr>
            <p:ph idx="2" type="body"/>
          </p:nvPr>
        </p:nvSpPr>
        <p:spPr>
          <a:xfrm>
            <a:off x="910838" y="2326023"/>
            <a:ext cx="5007023" cy="44876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74" name="Google Shape;174;p26"/>
          <p:cNvSpPr txBox="1"/>
          <p:nvPr>
            <p:ph idx="3" type="body"/>
          </p:nvPr>
        </p:nvSpPr>
        <p:spPr>
          <a:xfrm>
            <a:off x="3160940" y="1113029"/>
            <a:ext cx="5870121" cy="56889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75" name="Google Shape;175;p26"/>
          <p:cNvSpPr txBox="1"/>
          <p:nvPr>
            <p:ph idx="4" type="body"/>
          </p:nvPr>
        </p:nvSpPr>
        <p:spPr>
          <a:xfrm>
            <a:off x="906949" y="2925763"/>
            <a:ext cx="5010912" cy="26517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F2F2F2"/>
              </a:buClr>
              <a:buSzPts val="2800"/>
              <a:buFont typeface="Arial"/>
              <a:buChar char="•"/>
              <a:defRPr b="0" i="0" sz="2800" u="none" cap="none" strike="noStrike">
                <a:solidFill>
                  <a:srgbClr val="F2F2F2"/>
                </a:solidFill>
                <a:latin typeface="Lustria"/>
                <a:ea typeface="Lustria"/>
                <a:cs typeface="Lustria"/>
                <a:sym typeface="Lustria"/>
              </a:defRPr>
            </a:lvl1pPr>
            <a:lvl2pPr indent="-381000" lvl="1" marL="914400" marR="0" rtl="0" algn="l">
              <a:lnSpc>
                <a:spcPct val="90000"/>
              </a:lnSpc>
              <a:spcBef>
                <a:spcPts val="500"/>
              </a:spcBef>
              <a:spcAft>
                <a:spcPts val="0"/>
              </a:spcAft>
              <a:buClr>
                <a:srgbClr val="F2F2F2"/>
              </a:buClr>
              <a:buSzPts val="2400"/>
              <a:buFont typeface="Arial"/>
              <a:buChar char="•"/>
              <a:defRPr b="0" i="0" sz="2400" u="none" cap="none" strike="noStrike">
                <a:solidFill>
                  <a:srgbClr val="F2F2F2"/>
                </a:solidFill>
                <a:latin typeface="Lustria"/>
                <a:ea typeface="Lustria"/>
                <a:cs typeface="Lustria"/>
                <a:sym typeface="Lustria"/>
              </a:defRPr>
            </a:lvl2pPr>
            <a:lvl3pPr indent="-355600" lvl="2" marL="1371600" marR="0" rtl="0" algn="l">
              <a:lnSpc>
                <a:spcPct val="90000"/>
              </a:lnSpc>
              <a:spcBef>
                <a:spcPts val="500"/>
              </a:spcBef>
              <a:spcAft>
                <a:spcPts val="0"/>
              </a:spcAft>
              <a:buClr>
                <a:srgbClr val="F2F2F2"/>
              </a:buClr>
              <a:buSzPts val="2000"/>
              <a:buFont typeface="Arial"/>
              <a:buChar char="•"/>
              <a:defRPr b="0" i="0" sz="2000" u="none" cap="none" strike="noStrike">
                <a:solidFill>
                  <a:srgbClr val="F2F2F2"/>
                </a:solidFill>
                <a:latin typeface="Lustria"/>
                <a:ea typeface="Lustria"/>
                <a:cs typeface="Lustria"/>
                <a:sym typeface="Lustria"/>
              </a:defRPr>
            </a:lvl3pPr>
            <a:lvl4pPr indent="-342900" lvl="3" marL="1828800" marR="0" rtl="0" algn="l">
              <a:lnSpc>
                <a:spcPct val="90000"/>
              </a:lnSpc>
              <a:spcBef>
                <a:spcPts val="500"/>
              </a:spcBef>
              <a:spcAft>
                <a:spcPts val="0"/>
              </a:spcAft>
              <a:buClr>
                <a:srgbClr val="F2F2F2"/>
              </a:buClr>
              <a:buSzPts val="1800"/>
              <a:buFont typeface="Arial"/>
              <a:buChar char="•"/>
              <a:defRPr b="0" i="0" sz="1800" u="none" cap="none" strike="noStrike">
                <a:solidFill>
                  <a:srgbClr val="F2F2F2"/>
                </a:solidFill>
                <a:latin typeface="Lustria"/>
                <a:ea typeface="Lustria"/>
                <a:cs typeface="Lustria"/>
                <a:sym typeface="Lustria"/>
              </a:defRPr>
            </a:lvl4pPr>
            <a:lvl5pPr indent="-342900" lvl="4" marL="2286000" marR="0" rtl="0" algn="l">
              <a:lnSpc>
                <a:spcPct val="90000"/>
              </a:lnSpc>
              <a:spcBef>
                <a:spcPts val="500"/>
              </a:spcBef>
              <a:spcAft>
                <a:spcPts val="0"/>
              </a:spcAft>
              <a:buClr>
                <a:srgbClr val="F2F2F2"/>
              </a:buClr>
              <a:buSzPts val="1800"/>
              <a:buFont typeface="Arial"/>
              <a:buChar char="•"/>
              <a:defRPr b="0" i="0" sz="1800" u="none" cap="none" strike="noStrike">
                <a:solidFill>
                  <a:srgbClr val="F2F2F2"/>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76" name="Google Shape;176;p26"/>
          <p:cNvSpPr txBox="1"/>
          <p:nvPr>
            <p:ph idx="5" type="body"/>
          </p:nvPr>
        </p:nvSpPr>
        <p:spPr>
          <a:xfrm>
            <a:off x="6261805" y="2874716"/>
            <a:ext cx="5010912" cy="26517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F2F2F2"/>
              </a:buClr>
              <a:buSzPts val="2800"/>
              <a:buFont typeface="Arial"/>
              <a:buChar char="•"/>
              <a:defRPr b="0" i="0" sz="2800" u="none" cap="none" strike="noStrike">
                <a:solidFill>
                  <a:srgbClr val="F2F2F2"/>
                </a:solidFill>
                <a:latin typeface="Lustria"/>
                <a:ea typeface="Lustria"/>
                <a:cs typeface="Lustria"/>
                <a:sym typeface="Lustria"/>
              </a:defRPr>
            </a:lvl1pPr>
            <a:lvl2pPr indent="-381000" lvl="1" marL="914400" marR="0" rtl="0" algn="l">
              <a:lnSpc>
                <a:spcPct val="90000"/>
              </a:lnSpc>
              <a:spcBef>
                <a:spcPts val="500"/>
              </a:spcBef>
              <a:spcAft>
                <a:spcPts val="0"/>
              </a:spcAft>
              <a:buClr>
                <a:srgbClr val="F2F2F2"/>
              </a:buClr>
              <a:buSzPts val="2400"/>
              <a:buFont typeface="Arial"/>
              <a:buChar char="•"/>
              <a:defRPr b="0" i="0" sz="2400" u="none" cap="none" strike="noStrike">
                <a:solidFill>
                  <a:srgbClr val="F2F2F2"/>
                </a:solidFill>
                <a:latin typeface="Lustria"/>
                <a:ea typeface="Lustria"/>
                <a:cs typeface="Lustria"/>
                <a:sym typeface="Lustria"/>
              </a:defRPr>
            </a:lvl2pPr>
            <a:lvl3pPr indent="-355600" lvl="2" marL="1371600" marR="0" rtl="0" algn="l">
              <a:lnSpc>
                <a:spcPct val="90000"/>
              </a:lnSpc>
              <a:spcBef>
                <a:spcPts val="500"/>
              </a:spcBef>
              <a:spcAft>
                <a:spcPts val="0"/>
              </a:spcAft>
              <a:buClr>
                <a:srgbClr val="F2F2F2"/>
              </a:buClr>
              <a:buSzPts val="2000"/>
              <a:buFont typeface="Arial"/>
              <a:buChar char="•"/>
              <a:defRPr b="0" i="0" sz="2000" u="none" cap="none" strike="noStrike">
                <a:solidFill>
                  <a:srgbClr val="F2F2F2"/>
                </a:solidFill>
                <a:latin typeface="Lustria"/>
                <a:ea typeface="Lustria"/>
                <a:cs typeface="Lustria"/>
                <a:sym typeface="Lustria"/>
              </a:defRPr>
            </a:lvl3pPr>
            <a:lvl4pPr indent="-342900" lvl="3" marL="1828800" marR="0" rtl="0" algn="l">
              <a:lnSpc>
                <a:spcPct val="90000"/>
              </a:lnSpc>
              <a:spcBef>
                <a:spcPts val="500"/>
              </a:spcBef>
              <a:spcAft>
                <a:spcPts val="0"/>
              </a:spcAft>
              <a:buClr>
                <a:srgbClr val="F2F2F2"/>
              </a:buClr>
              <a:buSzPts val="1800"/>
              <a:buFont typeface="Arial"/>
              <a:buChar char="•"/>
              <a:defRPr b="0" i="0" sz="1800" u="none" cap="none" strike="noStrike">
                <a:solidFill>
                  <a:srgbClr val="F2F2F2"/>
                </a:solidFill>
                <a:latin typeface="Lustria"/>
                <a:ea typeface="Lustria"/>
                <a:cs typeface="Lustria"/>
                <a:sym typeface="Lustria"/>
              </a:defRPr>
            </a:lvl4pPr>
            <a:lvl5pPr indent="-342900" lvl="4" marL="2286000" marR="0" rtl="0" algn="l">
              <a:lnSpc>
                <a:spcPct val="90000"/>
              </a:lnSpc>
              <a:spcBef>
                <a:spcPts val="500"/>
              </a:spcBef>
              <a:spcAft>
                <a:spcPts val="0"/>
              </a:spcAft>
              <a:buClr>
                <a:srgbClr val="F2F2F2"/>
              </a:buClr>
              <a:buSzPts val="1800"/>
              <a:buFont typeface="Arial"/>
              <a:buChar char="•"/>
              <a:defRPr b="0" i="0" sz="1800" u="none" cap="none" strike="noStrike">
                <a:solidFill>
                  <a:srgbClr val="F2F2F2"/>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Year Action Plan">
  <p:cSld name="Two-Year Action Plan">
    <p:spTree>
      <p:nvGrpSpPr>
        <p:cNvPr id="177" name="Shape 177"/>
        <p:cNvGrpSpPr/>
        <p:nvPr/>
      </p:nvGrpSpPr>
      <p:grpSpPr>
        <a:xfrm>
          <a:off x="0" y="0"/>
          <a:ext cx="0" cy="0"/>
          <a:chOff x="0" y="0"/>
          <a:chExt cx="0" cy="0"/>
        </a:xfrm>
      </p:grpSpPr>
      <p:sp>
        <p:nvSpPr>
          <p:cNvPr id="178" name="Google Shape;17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757070"/>
                </a:solidFill>
                <a:latin typeface="Avenir"/>
                <a:ea typeface="Avenir"/>
                <a:cs typeface="Avenir"/>
                <a:sym typeface="Avenir"/>
              </a:defRPr>
            </a:lvl1pPr>
            <a:lvl2pPr indent="0" lvl="1" marL="0" algn="r">
              <a:spcBef>
                <a:spcPts val="0"/>
              </a:spcBef>
              <a:buNone/>
              <a:defRPr b="0" i="0" sz="1000" u="none" cap="none" strike="noStrike">
                <a:solidFill>
                  <a:srgbClr val="757070"/>
                </a:solidFill>
                <a:latin typeface="Avenir"/>
                <a:ea typeface="Avenir"/>
                <a:cs typeface="Avenir"/>
                <a:sym typeface="Avenir"/>
              </a:defRPr>
            </a:lvl2pPr>
            <a:lvl3pPr indent="0" lvl="2" marL="0" algn="r">
              <a:spcBef>
                <a:spcPts val="0"/>
              </a:spcBef>
              <a:buNone/>
              <a:defRPr b="0" i="0" sz="1000" u="none" cap="none" strike="noStrike">
                <a:solidFill>
                  <a:srgbClr val="757070"/>
                </a:solidFill>
                <a:latin typeface="Avenir"/>
                <a:ea typeface="Avenir"/>
                <a:cs typeface="Avenir"/>
                <a:sym typeface="Avenir"/>
              </a:defRPr>
            </a:lvl3pPr>
            <a:lvl4pPr indent="0" lvl="3" marL="0" algn="r">
              <a:spcBef>
                <a:spcPts val="0"/>
              </a:spcBef>
              <a:buNone/>
              <a:defRPr b="0" i="0" sz="1000" u="none" cap="none" strike="noStrike">
                <a:solidFill>
                  <a:srgbClr val="757070"/>
                </a:solidFill>
                <a:latin typeface="Avenir"/>
                <a:ea typeface="Avenir"/>
                <a:cs typeface="Avenir"/>
                <a:sym typeface="Avenir"/>
              </a:defRPr>
            </a:lvl4pPr>
            <a:lvl5pPr indent="0" lvl="4" marL="0" algn="r">
              <a:spcBef>
                <a:spcPts val="0"/>
              </a:spcBef>
              <a:buNone/>
              <a:defRPr b="0" i="0" sz="1000" u="none" cap="none" strike="noStrike">
                <a:solidFill>
                  <a:srgbClr val="757070"/>
                </a:solidFill>
                <a:latin typeface="Avenir"/>
                <a:ea typeface="Avenir"/>
                <a:cs typeface="Avenir"/>
                <a:sym typeface="Avenir"/>
              </a:defRPr>
            </a:lvl5pPr>
            <a:lvl6pPr indent="0" lvl="5" marL="0" algn="r">
              <a:spcBef>
                <a:spcPts val="0"/>
              </a:spcBef>
              <a:buNone/>
              <a:defRPr b="0" i="0" sz="1000" u="none" cap="none" strike="noStrike">
                <a:solidFill>
                  <a:srgbClr val="757070"/>
                </a:solidFill>
                <a:latin typeface="Avenir"/>
                <a:ea typeface="Avenir"/>
                <a:cs typeface="Avenir"/>
                <a:sym typeface="Avenir"/>
              </a:defRPr>
            </a:lvl6pPr>
            <a:lvl7pPr indent="0" lvl="6" marL="0" algn="r">
              <a:spcBef>
                <a:spcPts val="0"/>
              </a:spcBef>
              <a:buNone/>
              <a:defRPr b="0" i="0" sz="1000" u="none" cap="none" strike="noStrike">
                <a:solidFill>
                  <a:srgbClr val="757070"/>
                </a:solidFill>
                <a:latin typeface="Avenir"/>
                <a:ea typeface="Avenir"/>
                <a:cs typeface="Avenir"/>
                <a:sym typeface="Avenir"/>
              </a:defRPr>
            </a:lvl7pPr>
            <a:lvl8pPr indent="0" lvl="7" marL="0" algn="r">
              <a:spcBef>
                <a:spcPts val="0"/>
              </a:spcBef>
              <a:buNone/>
              <a:defRPr b="0" i="0" sz="1000" u="none" cap="none" strike="noStrike">
                <a:solidFill>
                  <a:srgbClr val="757070"/>
                </a:solidFill>
                <a:latin typeface="Avenir"/>
                <a:ea typeface="Avenir"/>
                <a:cs typeface="Avenir"/>
                <a:sym typeface="Avenir"/>
              </a:defRPr>
            </a:lvl8pPr>
            <a:lvl9pPr indent="0" lvl="8" marL="0" algn="r">
              <a:spcBef>
                <a:spcPts val="0"/>
              </a:spcBef>
              <a:buNone/>
              <a:defRPr b="0" i="0" sz="1000" u="none" cap="none" strike="noStrike">
                <a:solidFill>
                  <a:srgbClr val="75707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181" name="Google Shape;181;p27"/>
          <p:cNvSpPr txBox="1"/>
          <p:nvPr>
            <p:ph type="ctrTitle"/>
          </p:nvPr>
        </p:nvSpPr>
        <p:spPr>
          <a:xfrm>
            <a:off x="832040" y="724868"/>
            <a:ext cx="4386945" cy="63995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1"/>
              </a:buClr>
              <a:buSzPts val="2200"/>
              <a:buFont typeface="Avenir"/>
              <a:buNone/>
              <a:defRPr b="0" i="0" sz="2200" u="none" cap="none" strike="noStrike">
                <a:solidFill>
                  <a:schemeClr val="accen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2" name="Google Shape;182;p27"/>
          <p:cNvSpPr txBox="1"/>
          <p:nvPr>
            <p:ph idx="1" type="body"/>
          </p:nvPr>
        </p:nvSpPr>
        <p:spPr>
          <a:xfrm>
            <a:off x="1712346"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83" name="Google Shape;183;p27"/>
          <p:cNvSpPr txBox="1"/>
          <p:nvPr>
            <p:ph idx="2" type="body"/>
          </p:nvPr>
        </p:nvSpPr>
        <p:spPr>
          <a:xfrm>
            <a:off x="2501761"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84" name="Google Shape;184;p27"/>
          <p:cNvSpPr txBox="1"/>
          <p:nvPr>
            <p:ph idx="3" type="body"/>
          </p:nvPr>
        </p:nvSpPr>
        <p:spPr>
          <a:xfrm>
            <a:off x="3230365" y="3027930"/>
            <a:ext cx="615309"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85" name="Google Shape;185;p27"/>
          <p:cNvSpPr txBox="1"/>
          <p:nvPr>
            <p:ph idx="4" type="body"/>
          </p:nvPr>
        </p:nvSpPr>
        <p:spPr>
          <a:xfrm>
            <a:off x="4080591"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86" name="Google Shape;186;p27"/>
          <p:cNvSpPr txBox="1"/>
          <p:nvPr>
            <p:ph idx="5" type="body"/>
          </p:nvPr>
        </p:nvSpPr>
        <p:spPr>
          <a:xfrm>
            <a:off x="4810807" y="3027930"/>
            <a:ext cx="61531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87" name="Google Shape;187;p27"/>
          <p:cNvSpPr txBox="1"/>
          <p:nvPr>
            <p:ph idx="6" type="body"/>
          </p:nvPr>
        </p:nvSpPr>
        <p:spPr>
          <a:xfrm>
            <a:off x="5659421"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88" name="Google Shape;188;p27"/>
          <p:cNvSpPr txBox="1"/>
          <p:nvPr>
            <p:ph idx="7" type="body"/>
          </p:nvPr>
        </p:nvSpPr>
        <p:spPr>
          <a:xfrm>
            <a:off x="6448836"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89" name="Google Shape;189;p27"/>
          <p:cNvSpPr txBox="1"/>
          <p:nvPr>
            <p:ph idx="8" type="body"/>
          </p:nvPr>
        </p:nvSpPr>
        <p:spPr>
          <a:xfrm>
            <a:off x="7177978" y="3027930"/>
            <a:ext cx="61531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0" name="Google Shape;190;p27"/>
          <p:cNvSpPr txBox="1"/>
          <p:nvPr>
            <p:ph idx="9" type="body"/>
          </p:nvPr>
        </p:nvSpPr>
        <p:spPr>
          <a:xfrm>
            <a:off x="8027666"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1" name="Google Shape;191;p27"/>
          <p:cNvSpPr txBox="1"/>
          <p:nvPr>
            <p:ph idx="13" type="body"/>
          </p:nvPr>
        </p:nvSpPr>
        <p:spPr>
          <a:xfrm>
            <a:off x="8817081"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2" name="Google Shape;192;p27"/>
          <p:cNvSpPr txBox="1"/>
          <p:nvPr>
            <p:ph idx="14" type="body"/>
          </p:nvPr>
        </p:nvSpPr>
        <p:spPr>
          <a:xfrm>
            <a:off x="9546420" y="3027930"/>
            <a:ext cx="61531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3" name="Google Shape;193;p27"/>
          <p:cNvSpPr txBox="1"/>
          <p:nvPr>
            <p:ph idx="15" type="body"/>
          </p:nvPr>
        </p:nvSpPr>
        <p:spPr>
          <a:xfrm>
            <a:off x="10395907" y="3027930"/>
            <a:ext cx="495300" cy="65227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4" name="Google Shape;194;p27"/>
          <p:cNvSpPr txBox="1"/>
          <p:nvPr>
            <p:ph idx="16" type="body"/>
          </p:nvPr>
        </p:nvSpPr>
        <p:spPr>
          <a:xfrm>
            <a:off x="171234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5" name="Google Shape;195;p27"/>
          <p:cNvSpPr txBox="1"/>
          <p:nvPr>
            <p:ph idx="17" type="body"/>
          </p:nvPr>
        </p:nvSpPr>
        <p:spPr>
          <a:xfrm>
            <a:off x="250176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6" name="Google Shape;196;p27"/>
          <p:cNvSpPr txBox="1"/>
          <p:nvPr>
            <p:ph idx="18" type="body"/>
          </p:nvPr>
        </p:nvSpPr>
        <p:spPr>
          <a:xfrm>
            <a:off x="3230365" y="4871997"/>
            <a:ext cx="615309"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7" name="Google Shape;197;p27"/>
          <p:cNvSpPr txBox="1"/>
          <p:nvPr>
            <p:ph idx="19" type="body"/>
          </p:nvPr>
        </p:nvSpPr>
        <p:spPr>
          <a:xfrm>
            <a:off x="408059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8" name="Google Shape;198;p27"/>
          <p:cNvSpPr txBox="1"/>
          <p:nvPr>
            <p:ph idx="20" type="body"/>
          </p:nvPr>
        </p:nvSpPr>
        <p:spPr>
          <a:xfrm>
            <a:off x="4810807" y="4871997"/>
            <a:ext cx="61531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99" name="Google Shape;199;p27"/>
          <p:cNvSpPr txBox="1"/>
          <p:nvPr>
            <p:ph idx="21" type="body"/>
          </p:nvPr>
        </p:nvSpPr>
        <p:spPr>
          <a:xfrm>
            <a:off x="565942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0" name="Google Shape;200;p27"/>
          <p:cNvSpPr txBox="1"/>
          <p:nvPr>
            <p:ph idx="22" type="body"/>
          </p:nvPr>
        </p:nvSpPr>
        <p:spPr>
          <a:xfrm>
            <a:off x="644883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1" name="Google Shape;201;p27"/>
          <p:cNvSpPr txBox="1"/>
          <p:nvPr>
            <p:ph idx="23" type="body"/>
          </p:nvPr>
        </p:nvSpPr>
        <p:spPr>
          <a:xfrm>
            <a:off x="7177978" y="4871997"/>
            <a:ext cx="61531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2" name="Google Shape;202;p27"/>
          <p:cNvSpPr txBox="1"/>
          <p:nvPr>
            <p:ph idx="24" type="body"/>
          </p:nvPr>
        </p:nvSpPr>
        <p:spPr>
          <a:xfrm>
            <a:off x="8027666"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3" name="Google Shape;203;p27"/>
          <p:cNvSpPr txBox="1"/>
          <p:nvPr>
            <p:ph idx="25" type="body"/>
          </p:nvPr>
        </p:nvSpPr>
        <p:spPr>
          <a:xfrm>
            <a:off x="8817081"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4" name="Google Shape;204;p27"/>
          <p:cNvSpPr txBox="1"/>
          <p:nvPr>
            <p:ph idx="26" type="body"/>
          </p:nvPr>
        </p:nvSpPr>
        <p:spPr>
          <a:xfrm>
            <a:off x="9546420" y="4871997"/>
            <a:ext cx="61531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5" name="Google Shape;205;p27"/>
          <p:cNvSpPr txBox="1"/>
          <p:nvPr>
            <p:ph idx="27" type="body"/>
          </p:nvPr>
        </p:nvSpPr>
        <p:spPr>
          <a:xfrm>
            <a:off x="10395907" y="4871997"/>
            <a:ext cx="495300" cy="6522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6F426C"/>
              </a:buClr>
              <a:buSzPts val="1200"/>
              <a:buFont typeface="Arial"/>
              <a:buNone/>
              <a:defRPr b="0" i="0" sz="12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6" name="Google Shape;206;p27"/>
          <p:cNvSpPr txBox="1"/>
          <p:nvPr>
            <p:ph idx="28" type="body"/>
          </p:nvPr>
        </p:nvSpPr>
        <p:spPr>
          <a:xfrm>
            <a:off x="696804" y="2618463"/>
            <a:ext cx="1021001" cy="50172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6F426C"/>
              </a:buClr>
              <a:buSzPts val="1800"/>
              <a:buFont typeface="Arial"/>
              <a:buNone/>
              <a:defRPr b="0" i="0" sz="1800" u="none" cap="none" strike="noStrike">
                <a:solidFill>
                  <a:srgbClr val="6F426C"/>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7" name="Google Shape;207;p27"/>
          <p:cNvSpPr txBox="1"/>
          <p:nvPr>
            <p:ph idx="29" type="body"/>
          </p:nvPr>
        </p:nvSpPr>
        <p:spPr>
          <a:xfrm>
            <a:off x="696804" y="4449901"/>
            <a:ext cx="1021001" cy="50172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6F426C"/>
              </a:buClr>
              <a:buSzPts val="1800"/>
              <a:buFont typeface="Arial"/>
              <a:buNone/>
              <a:defRPr b="0" i="0" sz="1800" u="none" cap="none" strike="noStrike">
                <a:solidFill>
                  <a:srgbClr val="6F426C"/>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8" name="Google Shape;208;p27"/>
          <p:cNvSpPr txBox="1"/>
          <p:nvPr>
            <p:ph idx="30" type="body"/>
          </p:nvPr>
        </p:nvSpPr>
        <p:spPr>
          <a:xfrm>
            <a:off x="2029367" y="2058310"/>
            <a:ext cx="1440088" cy="469597"/>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6F426C"/>
              </a:buClr>
              <a:buSzPts val="1400"/>
              <a:buFont typeface="Arial"/>
              <a:buNone/>
              <a:defRPr b="0" i="0" sz="14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09" name="Google Shape;209;p27"/>
          <p:cNvSpPr txBox="1"/>
          <p:nvPr>
            <p:ph idx="31" type="body"/>
          </p:nvPr>
        </p:nvSpPr>
        <p:spPr>
          <a:xfrm>
            <a:off x="4397612" y="2058310"/>
            <a:ext cx="1440088" cy="469597"/>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6F426C"/>
              </a:buClr>
              <a:buSzPts val="1400"/>
              <a:buFont typeface="Arial"/>
              <a:buNone/>
              <a:defRPr b="0" i="0" sz="14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10" name="Google Shape;210;p27"/>
          <p:cNvSpPr txBox="1"/>
          <p:nvPr>
            <p:ph idx="32" type="body"/>
          </p:nvPr>
        </p:nvSpPr>
        <p:spPr>
          <a:xfrm>
            <a:off x="8344687" y="2058310"/>
            <a:ext cx="1440088" cy="469597"/>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6F426C"/>
              </a:buClr>
              <a:buSzPts val="1400"/>
              <a:buFont typeface="Arial"/>
              <a:buNone/>
              <a:defRPr b="0" i="0" sz="14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11" name="Google Shape;211;p27"/>
          <p:cNvSpPr txBox="1"/>
          <p:nvPr>
            <p:ph idx="33" type="body"/>
          </p:nvPr>
        </p:nvSpPr>
        <p:spPr>
          <a:xfrm>
            <a:off x="2029367" y="4003137"/>
            <a:ext cx="1440088" cy="40878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6F426C"/>
              </a:buClr>
              <a:buSzPts val="1400"/>
              <a:buFont typeface="Arial"/>
              <a:buNone/>
              <a:defRPr b="0" i="0" sz="14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12" name="Google Shape;212;p27"/>
          <p:cNvSpPr txBox="1"/>
          <p:nvPr>
            <p:ph idx="34" type="body"/>
          </p:nvPr>
        </p:nvSpPr>
        <p:spPr>
          <a:xfrm>
            <a:off x="5976442" y="4003137"/>
            <a:ext cx="1440088" cy="40878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506F42"/>
              </a:buClr>
              <a:buSzPts val="1400"/>
              <a:buFont typeface="Arial"/>
              <a:buNone/>
              <a:defRPr b="1" i="0" sz="1400" u="none" cap="none" strike="noStrike">
                <a:solidFill>
                  <a:srgbClr val="506F42"/>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13" name="Google Shape;213;p27"/>
          <p:cNvSpPr txBox="1"/>
          <p:nvPr>
            <p:ph idx="35" type="body"/>
          </p:nvPr>
        </p:nvSpPr>
        <p:spPr>
          <a:xfrm>
            <a:off x="9923517" y="4003137"/>
            <a:ext cx="1440088" cy="40878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6F426C"/>
              </a:buClr>
              <a:buSzPts val="1400"/>
              <a:buFont typeface="Arial"/>
              <a:buNone/>
              <a:defRPr b="0" i="0" sz="1400" u="none" cap="none" strike="noStrike">
                <a:solidFill>
                  <a:srgbClr val="6F426C"/>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s">
  <p:cSld name="Financials">
    <p:bg>
      <p:bgPr>
        <a:solidFill>
          <a:schemeClr val="accent1"/>
        </a:solidFill>
      </p:bgPr>
    </p:bg>
    <p:spTree>
      <p:nvGrpSpPr>
        <p:cNvPr id="214" name="Shape 214"/>
        <p:cNvGrpSpPr/>
        <p:nvPr/>
      </p:nvGrpSpPr>
      <p:grpSpPr>
        <a:xfrm>
          <a:off x="0" y="0"/>
          <a:ext cx="0" cy="0"/>
          <a:chOff x="0" y="0"/>
          <a:chExt cx="0" cy="0"/>
        </a:xfrm>
      </p:grpSpPr>
      <p:sp>
        <p:nvSpPr>
          <p:cNvPr id="215" name="Google Shape;215;p28"/>
          <p:cNvSpPr/>
          <p:nvPr>
            <p:ph idx="2" type="pic"/>
          </p:nvPr>
        </p:nvSpPr>
        <p:spPr>
          <a:xfrm>
            <a:off x="-1" y="0"/>
            <a:ext cx="4661647" cy="6858000"/>
          </a:xfrm>
          <a:prstGeom prst="rect">
            <a:avLst/>
          </a:prstGeom>
          <a:noFill/>
          <a:ln>
            <a:noFill/>
          </a:ln>
        </p:spPr>
      </p:sp>
      <p:sp>
        <p:nvSpPr>
          <p:cNvPr id="216" name="Google Shape;21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2F2F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accent3"/>
                </a:solidFill>
                <a:latin typeface="Avenir"/>
                <a:ea typeface="Avenir"/>
                <a:cs typeface="Avenir"/>
                <a:sym typeface="Avenir"/>
              </a:defRPr>
            </a:lvl1pPr>
            <a:lvl2pPr indent="0" lvl="1" marL="0" algn="r">
              <a:spcBef>
                <a:spcPts val="0"/>
              </a:spcBef>
              <a:buNone/>
              <a:defRPr b="0" i="0" sz="1000" u="none" cap="none" strike="noStrike">
                <a:solidFill>
                  <a:schemeClr val="accent3"/>
                </a:solidFill>
                <a:latin typeface="Avenir"/>
                <a:ea typeface="Avenir"/>
                <a:cs typeface="Avenir"/>
                <a:sym typeface="Avenir"/>
              </a:defRPr>
            </a:lvl2pPr>
            <a:lvl3pPr indent="0" lvl="2" marL="0" algn="r">
              <a:spcBef>
                <a:spcPts val="0"/>
              </a:spcBef>
              <a:buNone/>
              <a:defRPr b="0" i="0" sz="1000" u="none" cap="none" strike="noStrike">
                <a:solidFill>
                  <a:schemeClr val="accent3"/>
                </a:solidFill>
                <a:latin typeface="Avenir"/>
                <a:ea typeface="Avenir"/>
                <a:cs typeface="Avenir"/>
                <a:sym typeface="Avenir"/>
              </a:defRPr>
            </a:lvl3pPr>
            <a:lvl4pPr indent="0" lvl="3" marL="0" algn="r">
              <a:spcBef>
                <a:spcPts val="0"/>
              </a:spcBef>
              <a:buNone/>
              <a:defRPr b="0" i="0" sz="1000" u="none" cap="none" strike="noStrike">
                <a:solidFill>
                  <a:schemeClr val="accent3"/>
                </a:solidFill>
                <a:latin typeface="Avenir"/>
                <a:ea typeface="Avenir"/>
                <a:cs typeface="Avenir"/>
                <a:sym typeface="Avenir"/>
              </a:defRPr>
            </a:lvl4pPr>
            <a:lvl5pPr indent="0" lvl="4" marL="0" algn="r">
              <a:spcBef>
                <a:spcPts val="0"/>
              </a:spcBef>
              <a:buNone/>
              <a:defRPr b="0" i="0" sz="1000" u="none" cap="none" strike="noStrike">
                <a:solidFill>
                  <a:schemeClr val="accent3"/>
                </a:solidFill>
                <a:latin typeface="Avenir"/>
                <a:ea typeface="Avenir"/>
                <a:cs typeface="Avenir"/>
                <a:sym typeface="Avenir"/>
              </a:defRPr>
            </a:lvl5pPr>
            <a:lvl6pPr indent="0" lvl="5" marL="0" algn="r">
              <a:spcBef>
                <a:spcPts val="0"/>
              </a:spcBef>
              <a:buNone/>
              <a:defRPr b="0" i="0" sz="1000" u="none" cap="none" strike="noStrike">
                <a:solidFill>
                  <a:schemeClr val="accent3"/>
                </a:solidFill>
                <a:latin typeface="Avenir"/>
                <a:ea typeface="Avenir"/>
                <a:cs typeface="Avenir"/>
                <a:sym typeface="Avenir"/>
              </a:defRPr>
            </a:lvl6pPr>
            <a:lvl7pPr indent="0" lvl="6" marL="0" algn="r">
              <a:spcBef>
                <a:spcPts val="0"/>
              </a:spcBef>
              <a:buNone/>
              <a:defRPr b="0" i="0" sz="1000" u="none" cap="none" strike="noStrike">
                <a:solidFill>
                  <a:schemeClr val="accent3"/>
                </a:solidFill>
                <a:latin typeface="Avenir"/>
                <a:ea typeface="Avenir"/>
                <a:cs typeface="Avenir"/>
                <a:sym typeface="Avenir"/>
              </a:defRPr>
            </a:lvl7pPr>
            <a:lvl8pPr indent="0" lvl="7" marL="0" algn="r">
              <a:spcBef>
                <a:spcPts val="0"/>
              </a:spcBef>
              <a:buNone/>
              <a:defRPr b="0" i="0" sz="1000" u="none" cap="none" strike="noStrike">
                <a:solidFill>
                  <a:schemeClr val="accent3"/>
                </a:solidFill>
                <a:latin typeface="Avenir"/>
                <a:ea typeface="Avenir"/>
                <a:cs typeface="Avenir"/>
                <a:sym typeface="Avenir"/>
              </a:defRPr>
            </a:lvl8pPr>
            <a:lvl9pPr indent="0" lvl="8" marL="0" algn="r">
              <a:spcBef>
                <a:spcPts val="0"/>
              </a:spcBef>
              <a:buNone/>
              <a:defRPr b="0" i="0" sz="1000" u="none" cap="none" strike="noStrike">
                <a:solidFill>
                  <a:schemeClr val="accent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219" name="Google Shape;219;p28"/>
          <p:cNvSpPr txBox="1"/>
          <p:nvPr>
            <p:ph type="ctrTitle"/>
          </p:nvPr>
        </p:nvSpPr>
        <p:spPr>
          <a:xfrm>
            <a:off x="5360889" y="729426"/>
            <a:ext cx="5903262" cy="63539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2F2F2"/>
              </a:buClr>
              <a:buSzPts val="2200"/>
              <a:buFont typeface="Avenir"/>
              <a:buNone/>
              <a:defRPr b="0" i="0" sz="2200" u="none" cap="none" strike="noStrike">
                <a:solidFill>
                  <a:srgbClr val="F2F2F2"/>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0" name="Google Shape;220;p28"/>
          <p:cNvSpPr txBox="1"/>
          <p:nvPr>
            <p:ph idx="1" type="body"/>
          </p:nvPr>
        </p:nvSpPr>
        <p:spPr>
          <a:xfrm>
            <a:off x="5360988" y="1625600"/>
            <a:ext cx="5903912" cy="44291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F2F2F2"/>
              </a:buClr>
              <a:buSzPts val="2800"/>
              <a:buFont typeface="Arial"/>
              <a:buChar char="•"/>
              <a:defRPr b="0" i="0" sz="2800" u="none" cap="none" strike="noStrike">
                <a:solidFill>
                  <a:srgbClr val="F2F2F2"/>
                </a:solidFill>
                <a:latin typeface="Lustria"/>
                <a:ea typeface="Lustria"/>
                <a:cs typeface="Lustria"/>
                <a:sym typeface="Lustria"/>
              </a:defRPr>
            </a:lvl1pPr>
            <a:lvl2pPr indent="-381000" lvl="1" marL="914400" marR="0" rtl="0" algn="l">
              <a:lnSpc>
                <a:spcPct val="90000"/>
              </a:lnSpc>
              <a:spcBef>
                <a:spcPts val="500"/>
              </a:spcBef>
              <a:spcAft>
                <a:spcPts val="0"/>
              </a:spcAft>
              <a:buClr>
                <a:srgbClr val="F2F2F2"/>
              </a:buClr>
              <a:buSzPts val="2400"/>
              <a:buFont typeface="Arial"/>
              <a:buChar char="•"/>
              <a:defRPr b="0" i="0" sz="2400" u="none" cap="none" strike="noStrike">
                <a:solidFill>
                  <a:srgbClr val="F2F2F2"/>
                </a:solidFill>
                <a:latin typeface="Lustria"/>
                <a:ea typeface="Lustria"/>
                <a:cs typeface="Lustria"/>
                <a:sym typeface="Lustria"/>
              </a:defRPr>
            </a:lvl2pPr>
            <a:lvl3pPr indent="-355600" lvl="2" marL="1371600" marR="0" rtl="0" algn="l">
              <a:lnSpc>
                <a:spcPct val="90000"/>
              </a:lnSpc>
              <a:spcBef>
                <a:spcPts val="500"/>
              </a:spcBef>
              <a:spcAft>
                <a:spcPts val="0"/>
              </a:spcAft>
              <a:buClr>
                <a:srgbClr val="F2F2F2"/>
              </a:buClr>
              <a:buSzPts val="2000"/>
              <a:buFont typeface="Arial"/>
              <a:buChar char="•"/>
              <a:defRPr b="0" i="0" sz="2000" u="none" cap="none" strike="noStrike">
                <a:solidFill>
                  <a:srgbClr val="F2F2F2"/>
                </a:solidFill>
                <a:latin typeface="Lustria"/>
                <a:ea typeface="Lustria"/>
                <a:cs typeface="Lustria"/>
                <a:sym typeface="Lustria"/>
              </a:defRPr>
            </a:lvl3pPr>
            <a:lvl4pPr indent="-342900" lvl="3" marL="1828800" marR="0" rtl="0" algn="l">
              <a:lnSpc>
                <a:spcPct val="90000"/>
              </a:lnSpc>
              <a:spcBef>
                <a:spcPts val="500"/>
              </a:spcBef>
              <a:spcAft>
                <a:spcPts val="0"/>
              </a:spcAft>
              <a:buClr>
                <a:srgbClr val="F2F2F2"/>
              </a:buClr>
              <a:buSzPts val="1800"/>
              <a:buFont typeface="Arial"/>
              <a:buChar char="•"/>
              <a:defRPr b="0" i="0" sz="1800" u="none" cap="none" strike="noStrike">
                <a:solidFill>
                  <a:srgbClr val="F2F2F2"/>
                </a:solidFill>
                <a:latin typeface="Lustria"/>
                <a:ea typeface="Lustria"/>
                <a:cs typeface="Lustria"/>
                <a:sym typeface="Lustria"/>
              </a:defRPr>
            </a:lvl4pPr>
            <a:lvl5pPr indent="-342900" lvl="4" marL="2286000" marR="0" rtl="0" algn="l">
              <a:lnSpc>
                <a:spcPct val="90000"/>
              </a:lnSpc>
              <a:spcBef>
                <a:spcPts val="500"/>
              </a:spcBef>
              <a:spcAft>
                <a:spcPts val="0"/>
              </a:spcAft>
              <a:buClr>
                <a:srgbClr val="F2F2F2"/>
              </a:buClr>
              <a:buSzPts val="1800"/>
              <a:buFont typeface="Arial"/>
              <a:buChar char="•"/>
              <a:defRPr b="0" i="0" sz="1800" u="none" cap="none" strike="noStrike">
                <a:solidFill>
                  <a:srgbClr val="F2F2F2"/>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Our Team 4-Up">
  <p:cSld name="Meet Our Team 4-Up">
    <p:bg>
      <p:bgPr>
        <a:solidFill>
          <a:srgbClr val="7F7F7F"/>
        </a:solidFill>
      </p:bgPr>
    </p:bg>
    <p:spTree>
      <p:nvGrpSpPr>
        <p:cNvPr id="221" name="Shape 221"/>
        <p:cNvGrpSpPr/>
        <p:nvPr/>
      </p:nvGrpSpPr>
      <p:grpSpPr>
        <a:xfrm>
          <a:off x="0" y="0"/>
          <a:ext cx="0" cy="0"/>
          <a:chOff x="0" y="0"/>
          <a:chExt cx="0" cy="0"/>
        </a:xfrm>
      </p:grpSpPr>
      <p:sp>
        <p:nvSpPr>
          <p:cNvPr id="222" name="Google Shape;222;p29"/>
          <p:cNvSpPr txBox="1"/>
          <p:nvPr>
            <p:ph idx="1" type="body"/>
          </p:nvPr>
        </p:nvSpPr>
        <p:spPr>
          <a:xfrm>
            <a:off x="1" y="1"/>
            <a:ext cx="12192000" cy="25146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35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23" name="Google Shape;22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Avenir"/>
                <a:ea typeface="Avenir"/>
                <a:cs typeface="Avenir"/>
                <a:sym typeface="Avenir"/>
              </a:defRPr>
            </a:lvl1pPr>
            <a:lvl2pPr indent="0" lvl="1" marL="0" algn="r">
              <a:spcBef>
                <a:spcPts val="0"/>
              </a:spcBef>
              <a:buNone/>
              <a:defRPr b="0" i="0" sz="1000" u="none" cap="none" strike="noStrike">
                <a:solidFill>
                  <a:schemeClr val="lt1"/>
                </a:solidFill>
                <a:latin typeface="Avenir"/>
                <a:ea typeface="Avenir"/>
                <a:cs typeface="Avenir"/>
                <a:sym typeface="Avenir"/>
              </a:defRPr>
            </a:lvl2pPr>
            <a:lvl3pPr indent="0" lvl="2" marL="0" algn="r">
              <a:spcBef>
                <a:spcPts val="0"/>
              </a:spcBef>
              <a:buNone/>
              <a:defRPr b="0" i="0" sz="1000" u="none" cap="none" strike="noStrike">
                <a:solidFill>
                  <a:schemeClr val="lt1"/>
                </a:solidFill>
                <a:latin typeface="Avenir"/>
                <a:ea typeface="Avenir"/>
                <a:cs typeface="Avenir"/>
                <a:sym typeface="Avenir"/>
              </a:defRPr>
            </a:lvl3pPr>
            <a:lvl4pPr indent="0" lvl="3" marL="0" algn="r">
              <a:spcBef>
                <a:spcPts val="0"/>
              </a:spcBef>
              <a:buNone/>
              <a:defRPr b="0" i="0" sz="1000" u="none" cap="none" strike="noStrike">
                <a:solidFill>
                  <a:schemeClr val="lt1"/>
                </a:solidFill>
                <a:latin typeface="Avenir"/>
                <a:ea typeface="Avenir"/>
                <a:cs typeface="Avenir"/>
                <a:sym typeface="Avenir"/>
              </a:defRPr>
            </a:lvl4pPr>
            <a:lvl5pPr indent="0" lvl="4" marL="0" algn="r">
              <a:spcBef>
                <a:spcPts val="0"/>
              </a:spcBef>
              <a:buNone/>
              <a:defRPr b="0" i="0" sz="1000" u="none" cap="none" strike="noStrike">
                <a:solidFill>
                  <a:schemeClr val="lt1"/>
                </a:solidFill>
                <a:latin typeface="Avenir"/>
                <a:ea typeface="Avenir"/>
                <a:cs typeface="Avenir"/>
                <a:sym typeface="Avenir"/>
              </a:defRPr>
            </a:lvl5pPr>
            <a:lvl6pPr indent="0" lvl="5" marL="0" algn="r">
              <a:spcBef>
                <a:spcPts val="0"/>
              </a:spcBef>
              <a:buNone/>
              <a:defRPr b="0" i="0" sz="1000" u="none" cap="none" strike="noStrike">
                <a:solidFill>
                  <a:schemeClr val="lt1"/>
                </a:solidFill>
                <a:latin typeface="Avenir"/>
                <a:ea typeface="Avenir"/>
                <a:cs typeface="Avenir"/>
                <a:sym typeface="Avenir"/>
              </a:defRPr>
            </a:lvl6pPr>
            <a:lvl7pPr indent="0" lvl="6" marL="0" algn="r">
              <a:spcBef>
                <a:spcPts val="0"/>
              </a:spcBef>
              <a:buNone/>
              <a:defRPr b="0" i="0" sz="1000" u="none" cap="none" strike="noStrike">
                <a:solidFill>
                  <a:schemeClr val="lt1"/>
                </a:solidFill>
                <a:latin typeface="Avenir"/>
                <a:ea typeface="Avenir"/>
                <a:cs typeface="Avenir"/>
                <a:sym typeface="Avenir"/>
              </a:defRPr>
            </a:lvl7pPr>
            <a:lvl8pPr indent="0" lvl="7" marL="0" algn="r">
              <a:spcBef>
                <a:spcPts val="0"/>
              </a:spcBef>
              <a:buNone/>
              <a:defRPr b="0" i="0" sz="1000" u="none" cap="none" strike="noStrike">
                <a:solidFill>
                  <a:schemeClr val="lt1"/>
                </a:solidFill>
                <a:latin typeface="Avenir"/>
                <a:ea typeface="Avenir"/>
                <a:cs typeface="Avenir"/>
                <a:sym typeface="Avenir"/>
              </a:defRPr>
            </a:lvl8pPr>
            <a:lvl9pPr indent="0" lvl="8" mar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226" name="Google Shape;226;p29"/>
          <p:cNvSpPr txBox="1"/>
          <p:nvPr>
            <p:ph type="ctrTitle"/>
          </p:nvPr>
        </p:nvSpPr>
        <p:spPr>
          <a:xfrm>
            <a:off x="2933903" y="1655011"/>
            <a:ext cx="6324194" cy="63995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7" name="Google Shape;227;p29"/>
          <p:cNvSpPr/>
          <p:nvPr>
            <p:ph idx="2" type="pic"/>
          </p:nvPr>
        </p:nvSpPr>
        <p:spPr>
          <a:xfrm>
            <a:off x="1644345" y="2757949"/>
            <a:ext cx="1451493" cy="1462225"/>
          </a:xfrm>
          <a:prstGeom prst="ellipse">
            <a:avLst/>
          </a:prstGeom>
          <a:noFill/>
          <a:ln>
            <a:noFill/>
          </a:ln>
        </p:spPr>
      </p:sp>
      <p:sp>
        <p:nvSpPr>
          <p:cNvPr id="228" name="Google Shape;228;p29"/>
          <p:cNvSpPr txBox="1"/>
          <p:nvPr>
            <p:ph idx="3" type="body"/>
          </p:nvPr>
        </p:nvSpPr>
        <p:spPr>
          <a:xfrm>
            <a:off x="1204655" y="4463647"/>
            <a:ext cx="2330873" cy="44229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29" name="Google Shape;229;p29"/>
          <p:cNvSpPr txBox="1"/>
          <p:nvPr>
            <p:ph idx="4" type="body"/>
          </p:nvPr>
        </p:nvSpPr>
        <p:spPr>
          <a:xfrm>
            <a:off x="1204655" y="4779469"/>
            <a:ext cx="2330873" cy="44229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30" name="Google Shape;230;p29"/>
          <p:cNvSpPr/>
          <p:nvPr>
            <p:ph idx="5" type="pic"/>
          </p:nvPr>
        </p:nvSpPr>
        <p:spPr>
          <a:xfrm>
            <a:off x="4133091" y="2757949"/>
            <a:ext cx="1451493" cy="1462225"/>
          </a:xfrm>
          <a:prstGeom prst="ellipse">
            <a:avLst/>
          </a:prstGeom>
          <a:noFill/>
          <a:ln>
            <a:noFill/>
          </a:ln>
        </p:spPr>
      </p:sp>
      <p:sp>
        <p:nvSpPr>
          <p:cNvPr id="231" name="Google Shape;231;p29"/>
          <p:cNvSpPr/>
          <p:nvPr>
            <p:ph idx="6" type="pic"/>
          </p:nvPr>
        </p:nvSpPr>
        <p:spPr>
          <a:xfrm>
            <a:off x="6621836" y="2757949"/>
            <a:ext cx="1451493" cy="1462225"/>
          </a:xfrm>
          <a:prstGeom prst="ellipse">
            <a:avLst/>
          </a:prstGeom>
          <a:noFill/>
          <a:ln>
            <a:noFill/>
          </a:ln>
        </p:spPr>
      </p:sp>
      <p:sp>
        <p:nvSpPr>
          <p:cNvPr id="232" name="Google Shape;232;p29"/>
          <p:cNvSpPr/>
          <p:nvPr>
            <p:ph idx="7" type="pic"/>
          </p:nvPr>
        </p:nvSpPr>
        <p:spPr>
          <a:xfrm>
            <a:off x="9110582" y="2757949"/>
            <a:ext cx="1451493" cy="1462225"/>
          </a:xfrm>
          <a:prstGeom prst="ellipse">
            <a:avLst/>
          </a:prstGeom>
          <a:noFill/>
          <a:ln>
            <a:noFill/>
          </a:ln>
        </p:spPr>
      </p:sp>
      <p:sp>
        <p:nvSpPr>
          <p:cNvPr id="233" name="Google Shape;233;p29"/>
          <p:cNvSpPr txBox="1"/>
          <p:nvPr>
            <p:ph idx="8" type="body"/>
          </p:nvPr>
        </p:nvSpPr>
        <p:spPr>
          <a:xfrm>
            <a:off x="3693400" y="4463647"/>
            <a:ext cx="2330874" cy="44229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34" name="Google Shape;234;p29"/>
          <p:cNvSpPr txBox="1"/>
          <p:nvPr>
            <p:ph idx="9" type="body"/>
          </p:nvPr>
        </p:nvSpPr>
        <p:spPr>
          <a:xfrm>
            <a:off x="3693400" y="4779469"/>
            <a:ext cx="2330874" cy="44229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35" name="Google Shape;235;p29"/>
          <p:cNvSpPr txBox="1"/>
          <p:nvPr>
            <p:ph idx="13" type="body"/>
          </p:nvPr>
        </p:nvSpPr>
        <p:spPr>
          <a:xfrm>
            <a:off x="6182145" y="4463647"/>
            <a:ext cx="2330875" cy="44229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36" name="Google Shape;236;p29"/>
          <p:cNvSpPr txBox="1"/>
          <p:nvPr>
            <p:ph idx="14" type="body"/>
          </p:nvPr>
        </p:nvSpPr>
        <p:spPr>
          <a:xfrm>
            <a:off x="6182145" y="4779469"/>
            <a:ext cx="2330875" cy="44229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37" name="Google Shape;237;p29"/>
          <p:cNvSpPr txBox="1"/>
          <p:nvPr>
            <p:ph idx="15" type="body"/>
          </p:nvPr>
        </p:nvSpPr>
        <p:spPr>
          <a:xfrm>
            <a:off x="8670891" y="4463647"/>
            <a:ext cx="2330875" cy="44229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38" name="Google Shape;238;p29"/>
          <p:cNvSpPr txBox="1"/>
          <p:nvPr>
            <p:ph idx="16" type="body"/>
          </p:nvPr>
        </p:nvSpPr>
        <p:spPr>
          <a:xfrm>
            <a:off x="8670891" y="4779469"/>
            <a:ext cx="2330875" cy="44229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Our Team 8-Up">
  <p:cSld name="Meet Our Team 8-Up">
    <p:bg>
      <p:bgPr>
        <a:solidFill>
          <a:srgbClr val="7F7F7F"/>
        </a:solidFill>
      </p:bgPr>
    </p:bg>
    <p:spTree>
      <p:nvGrpSpPr>
        <p:cNvPr id="239" name="Shape 239"/>
        <p:cNvGrpSpPr/>
        <p:nvPr/>
      </p:nvGrpSpPr>
      <p:grpSpPr>
        <a:xfrm>
          <a:off x="0" y="0"/>
          <a:ext cx="0" cy="0"/>
          <a:chOff x="0" y="0"/>
          <a:chExt cx="0" cy="0"/>
        </a:xfrm>
      </p:grpSpPr>
      <p:sp>
        <p:nvSpPr>
          <p:cNvPr id="240" name="Google Shape;24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Avenir"/>
                <a:ea typeface="Avenir"/>
                <a:cs typeface="Avenir"/>
                <a:sym typeface="Avenir"/>
              </a:defRPr>
            </a:lvl1pPr>
            <a:lvl2pPr indent="0" lvl="1" marL="0" algn="r">
              <a:spcBef>
                <a:spcPts val="0"/>
              </a:spcBef>
              <a:buNone/>
              <a:defRPr b="0" i="0" sz="1000" u="none" cap="none" strike="noStrike">
                <a:solidFill>
                  <a:schemeClr val="lt1"/>
                </a:solidFill>
                <a:latin typeface="Avenir"/>
                <a:ea typeface="Avenir"/>
                <a:cs typeface="Avenir"/>
                <a:sym typeface="Avenir"/>
              </a:defRPr>
            </a:lvl2pPr>
            <a:lvl3pPr indent="0" lvl="2" marL="0" algn="r">
              <a:spcBef>
                <a:spcPts val="0"/>
              </a:spcBef>
              <a:buNone/>
              <a:defRPr b="0" i="0" sz="1000" u="none" cap="none" strike="noStrike">
                <a:solidFill>
                  <a:schemeClr val="lt1"/>
                </a:solidFill>
                <a:latin typeface="Avenir"/>
                <a:ea typeface="Avenir"/>
                <a:cs typeface="Avenir"/>
                <a:sym typeface="Avenir"/>
              </a:defRPr>
            </a:lvl3pPr>
            <a:lvl4pPr indent="0" lvl="3" marL="0" algn="r">
              <a:spcBef>
                <a:spcPts val="0"/>
              </a:spcBef>
              <a:buNone/>
              <a:defRPr b="0" i="0" sz="1000" u="none" cap="none" strike="noStrike">
                <a:solidFill>
                  <a:schemeClr val="lt1"/>
                </a:solidFill>
                <a:latin typeface="Avenir"/>
                <a:ea typeface="Avenir"/>
                <a:cs typeface="Avenir"/>
                <a:sym typeface="Avenir"/>
              </a:defRPr>
            </a:lvl4pPr>
            <a:lvl5pPr indent="0" lvl="4" marL="0" algn="r">
              <a:spcBef>
                <a:spcPts val="0"/>
              </a:spcBef>
              <a:buNone/>
              <a:defRPr b="0" i="0" sz="1000" u="none" cap="none" strike="noStrike">
                <a:solidFill>
                  <a:schemeClr val="lt1"/>
                </a:solidFill>
                <a:latin typeface="Avenir"/>
                <a:ea typeface="Avenir"/>
                <a:cs typeface="Avenir"/>
                <a:sym typeface="Avenir"/>
              </a:defRPr>
            </a:lvl5pPr>
            <a:lvl6pPr indent="0" lvl="5" marL="0" algn="r">
              <a:spcBef>
                <a:spcPts val="0"/>
              </a:spcBef>
              <a:buNone/>
              <a:defRPr b="0" i="0" sz="1000" u="none" cap="none" strike="noStrike">
                <a:solidFill>
                  <a:schemeClr val="lt1"/>
                </a:solidFill>
                <a:latin typeface="Avenir"/>
                <a:ea typeface="Avenir"/>
                <a:cs typeface="Avenir"/>
                <a:sym typeface="Avenir"/>
              </a:defRPr>
            </a:lvl6pPr>
            <a:lvl7pPr indent="0" lvl="6" marL="0" algn="r">
              <a:spcBef>
                <a:spcPts val="0"/>
              </a:spcBef>
              <a:buNone/>
              <a:defRPr b="0" i="0" sz="1000" u="none" cap="none" strike="noStrike">
                <a:solidFill>
                  <a:schemeClr val="lt1"/>
                </a:solidFill>
                <a:latin typeface="Avenir"/>
                <a:ea typeface="Avenir"/>
                <a:cs typeface="Avenir"/>
                <a:sym typeface="Avenir"/>
              </a:defRPr>
            </a:lvl7pPr>
            <a:lvl8pPr indent="0" lvl="7" marL="0" algn="r">
              <a:spcBef>
                <a:spcPts val="0"/>
              </a:spcBef>
              <a:buNone/>
              <a:defRPr b="0" i="0" sz="1000" u="none" cap="none" strike="noStrike">
                <a:solidFill>
                  <a:schemeClr val="lt1"/>
                </a:solidFill>
                <a:latin typeface="Avenir"/>
                <a:ea typeface="Avenir"/>
                <a:cs typeface="Avenir"/>
                <a:sym typeface="Avenir"/>
              </a:defRPr>
            </a:lvl8pPr>
            <a:lvl9pPr indent="0" lvl="8" mar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243" name="Google Shape;243;p30"/>
          <p:cNvSpPr/>
          <p:nvPr>
            <p:ph idx="2" type="pic"/>
          </p:nvPr>
        </p:nvSpPr>
        <p:spPr>
          <a:xfrm>
            <a:off x="1979488" y="1979244"/>
            <a:ext cx="1097876" cy="1097875"/>
          </a:xfrm>
          <a:prstGeom prst="ellipse">
            <a:avLst/>
          </a:prstGeom>
          <a:noFill/>
          <a:ln>
            <a:noFill/>
          </a:ln>
        </p:spPr>
      </p:sp>
      <p:sp>
        <p:nvSpPr>
          <p:cNvPr id="244" name="Google Shape;244;p30"/>
          <p:cNvSpPr txBox="1"/>
          <p:nvPr>
            <p:ph idx="1" type="body"/>
          </p:nvPr>
        </p:nvSpPr>
        <p:spPr>
          <a:xfrm>
            <a:off x="1485529" y="3495484"/>
            <a:ext cx="2085792"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45" name="Google Shape;245;p30"/>
          <p:cNvSpPr txBox="1"/>
          <p:nvPr>
            <p:ph idx="3" type="body"/>
          </p:nvPr>
        </p:nvSpPr>
        <p:spPr>
          <a:xfrm>
            <a:off x="3859819" y="3269516"/>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46" name="Google Shape;246;p30"/>
          <p:cNvSpPr txBox="1"/>
          <p:nvPr>
            <p:ph idx="4" type="body"/>
          </p:nvPr>
        </p:nvSpPr>
        <p:spPr>
          <a:xfrm>
            <a:off x="3859818" y="3495484"/>
            <a:ext cx="2085793"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47" name="Google Shape;247;p30"/>
          <p:cNvSpPr txBox="1"/>
          <p:nvPr>
            <p:ph idx="5" type="body"/>
          </p:nvPr>
        </p:nvSpPr>
        <p:spPr>
          <a:xfrm>
            <a:off x="6234108" y="3269684"/>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48" name="Google Shape;248;p30"/>
          <p:cNvSpPr txBox="1"/>
          <p:nvPr>
            <p:ph idx="6" type="body"/>
          </p:nvPr>
        </p:nvSpPr>
        <p:spPr>
          <a:xfrm>
            <a:off x="6234107" y="3495484"/>
            <a:ext cx="2085791"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49" name="Google Shape;249;p30"/>
          <p:cNvSpPr txBox="1"/>
          <p:nvPr>
            <p:ph idx="7" type="body"/>
          </p:nvPr>
        </p:nvSpPr>
        <p:spPr>
          <a:xfrm>
            <a:off x="8608394" y="3269516"/>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0" name="Google Shape;250;p30"/>
          <p:cNvSpPr txBox="1"/>
          <p:nvPr>
            <p:ph idx="8" type="body"/>
          </p:nvPr>
        </p:nvSpPr>
        <p:spPr>
          <a:xfrm>
            <a:off x="8608391" y="3495484"/>
            <a:ext cx="2085791"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1" name="Google Shape;251;p30"/>
          <p:cNvSpPr txBox="1"/>
          <p:nvPr>
            <p:ph idx="9" type="body"/>
          </p:nvPr>
        </p:nvSpPr>
        <p:spPr>
          <a:xfrm>
            <a:off x="1485530" y="3269516"/>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2" name="Google Shape;252;p30"/>
          <p:cNvSpPr txBox="1"/>
          <p:nvPr>
            <p:ph idx="13" type="body"/>
          </p:nvPr>
        </p:nvSpPr>
        <p:spPr>
          <a:xfrm>
            <a:off x="1485442" y="5546241"/>
            <a:ext cx="2085792"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3" name="Google Shape;253;p30"/>
          <p:cNvSpPr txBox="1"/>
          <p:nvPr>
            <p:ph idx="14" type="body"/>
          </p:nvPr>
        </p:nvSpPr>
        <p:spPr>
          <a:xfrm>
            <a:off x="3859819" y="5320273"/>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4" name="Google Shape;254;p30"/>
          <p:cNvSpPr txBox="1"/>
          <p:nvPr>
            <p:ph idx="15" type="body"/>
          </p:nvPr>
        </p:nvSpPr>
        <p:spPr>
          <a:xfrm>
            <a:off x="3859730" y="5546241"/>
            <a:ext cx="2085793"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5" name="Google Shape;255;p30"/>
          <p:cNvSpPr txBox="1"/>
          <p:nvPr>
            <p:ph idx="16" type="body"/>
          </p:nvPr>
        </p:nvSpPr>
        <p:spPr>
          <a:xfrm>
            <a:off x="6234108" y="5320441"/>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6" name="Google Shape;256;p30"/>
          <p:cNvSpPr txBox="1"/>
          <p:nvPr>
            <p:ph idx="17" type="body"/>
          </p:nvPr>
        </p:nvSpPr>
        <p:spPr>
          <a:xfrm>
            <a:off x="6234063" y="5546241"/>
            <a:ext cx="2085791"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7" name="Google Shape;257;p30"/>
          <p:cNvSpPr txBox="1"/>
          <p:nvPr>
            <p:ph idx="18" type="body"/>
          </p:nvPr>
        </p:nvSpPr>
        <p:spPr>
          <a:xfrm>
            <a:off x="8608394" y="5320273"/>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8" name="Google Shape;258;p30"/>
          <p:cNvSpPr txBox="1"/>
          <p:nvPr>
            <p:ph idx="19" type="body"/>
          </p:nvPr>
        </p:nvSpPr>
        <p:spPr>
          <a:xfrm>
            <a:off x="8608391" y="5546241"/>
            <a:ext cx="2085791"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100"/>
              <a:buFont typeface="Arial"/>
              <a:buNone/>
              <a:defRPr b="0" i="0" sz="11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59" name="Google Shape;259;p30"/>
          <p:cNvSpPr txBox="1"/>
          <p:nvPr>
            <p:ph idx="20" type="body"/>
          </p:nvPr>
        </p:nvSpPr>
        <p:spPr>
          <a:xfrm>
            <a:off x="1485530" y="5320273"/>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200"/>
              <a:buFont typeface="Arial"/>
              <a:buNone/>
              <a:defRPr b="0" i="0" sz="12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60" name="Google Shape;260;p30"/>
          <p:cNvSpPr/>
          <p:nvPr>
            <p:ph idx="21" type="pic"/>
          </p:nvPr>
        </p:nvSpPr>
        <p:spPr>
          <a:xfrm>
            <a:off x="4353776" y="1979244"/>
            <a:ext cx="1097876" cy="1097875"/>
          </a:xfrm>
          <a:prstGeom prst="ellipse">
            <a:avLst/>
          </a:prstGeom>
          <a:noFill/>
          <a:ln>
            <a:noFill/>
          </a:ln>
        </p:spPr>
      </p:sp>
      <p:sp>
        <p:nvSpPr>
          <p:cNvPr id="261" name="Google Shape;261;p30"/>
          <p:cNvSpPr/>
          <p:nvPr>
            <p:ph idx="22" type="pic"/>
          </p:nvPr>
        </p:nvSpPr>
        <p:spPr>
          <a:xfrm>
            <a:off x="6728064" y="1979244"/>
            <a:ext cx="1097876" cy="1097875"/>
          </a:xfrm>
          <a:prstGeom prst="ellipse">
            <a:avLst/>
          </a:prstGeom>
          <a:noFill/>
          <a:ln>
            <a:noFill/>
          </a:ln>
        </p:spPr>
      </p:sp>
      <p:sp>
        <p:nvSpPr>
          <p:cNvPr id="262" name="Google Shape;262;p30"/>
          <p:cNvSpPr/>
          <p:nvPr>
            <p:ph idx="23" type="pic"/>
          </p:nvPr>
        </p:nvSpPr>
        <p:spPr>
          <a:xfrm>
            <a:off x="9102352" y="1979244"/>
            <a:ext cx="1097876" cy="1097875"/>
          </a:xfrm>
          <a:prstGeom prst="ellipse">
            <a:avLst/>
          </a:prstGeom>
          <a:noFill/>
          <a:ln>
            <a:noFill/>
          </a:ln>
        </p:spPr>
      </p:sp>
      <p:sp>
        <p:nvSpPr>
          <p:cNvPr id="263" name="Google Shape;263;p30"/>
          <p:cNvSpPr/>
          <p:nvPr>
            <p:ph idx="24" type="pic"/>
          </p:nvPr>
        </p:nvSpPr>
        <p:spPr>
          <a:xfrm>
            <a:off x="1979488" y="4028080"/>
            <a:ext cx="1097876" cy="1097875"/>
          </a:xfrm>
          <a:prstGeom prst="ellipse">
            <a:avLst/>
          </a:prstGeom>
          <a:noFill/>
          <a:ln>
            <a:noFill/>
          </a:ln>
        </p:spPr>
      </p:sp>
      <p:sp>
        <p:nvSpPr>
          <p:cNvPr id="264" name="Google Shape;264;p30"/>
          <p:cNvSpPr/>
          <p:nvPr>
            <p:ph idx="25" type="pic"/>
          </p:nvPr>
        </p:nvSpPr>
        <p:spPr>
          <a:xfrm>
            <a:off x="4353776" y="4028080"/>
            <a:ext cx="1097876" cy="1097875"/>
          </a:xfrm>
          <a:prstGeom prst="ellipse">
            <a:avLst/>
          </a:prstGeom>
          <a:noFill/>
          <a:ln>
            <a:noFill/>
          </a:ln>
        </p:spPr>
      </p:sp>
      <p:sp>
        <p:nvSpPr>
          <p:cNvPr id="265" name="Google Shape;265;p30"/>
          <p:cNvSpPr/>
          <p:nvPr>
            <p:ph idx="26" type="pic"/>
          </p:nvPr>
        </p:nvSpPr>
        <p:spPr>
          <a:xfrm>
            <a:off x="6728064" y="4028080"/>
            <a:ext cx="1097876" cy="1097875"/>
          </a:xfrm>
          <a:prstGeom prst="ellipse">
            <a:avLst/>
          </a:prstGeom>
          <a:noFill/>
          <a:ln>
            <a:noFill/>
          </a:ln>
        </p:spPr>
      </p:sp>
      <p:sp>
        <p:nvSpPr>
          <p:cNvPr id="266" name="Google Shape;266;p30"/>
          <p:cNvSpPr/>
          <p:nvPr>
            <p:ph idx="27" type="pic"/>
          </p:nvPr>
        </p:nvSpPr>
        <p:spPr>
          <a:xfrm>
            <a:off x="9102352" y="4028080"/>
            <a:ext cx="1097876" cy="1097875"/>
          </a:xfrm>
          <a:prstGeom prst="ellipse">
            <a:avLst/>
          </a:prstGeom>
          <a:noFill/>
          <a:ln>
            <a:noFill/>
          </a:ln>
        </p:spPr>
      </p:sp>
      <p:sp>
        <p:nvSpPr>
          <p:cNvPr id="267" name="Google Shape;267;p30"/>
          <p:cNvSpPr txBox="1"/>
          <p:nvPr>
            <p:ph type="ctrTitle"/>
          </p:nvPr>
        </p:nvSpPr>
        <p:spPr>
          <a:xfrm>
            <a:off x="2933903" y="724868"/>
            <a:ext cx="6324194" cy="63995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Funding">
    <p:bg>
      <p:bgPr>
        <a:solidFill>
          <a:schemeClr val="accent6"/>
        </a:solidFill>
      </p:bgPr>
    </p:bg>
    <p:spTree>
      <p:nvGrpSpPr>
        <p:cNvPr id="268" name="Shape 268"/>
        <p:cNvGrpSpPr/>
        <p:nvPr/>
      </p:nvGrpSpPr>
      <p:grpSpPr>
        <a:xfrm>
          <a:off x="0" y="0"/>
          <a:ext cx="0" cy="0"/>
          <a:chOff x="0" y="0"/>
          <a:chExt cx="0" cy="0"/>
        </a:xfrm>
      </p:grpSpPr>
      <p:sp>
        <p:nvSpPr>
          <p:cNvPr id="269" name="Google Shape;2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D7BAD7"/>
                </a:solidFill>
                <a:latin typeface="Avenir"/>
                <a:ea typeface="Avenir"/>
                <a:cs typeface="Avenir"/>
                <a:sym typeface="Avenir"/>
              </a:defRPr>
            </a:lvl1pPr>
            <a:lvl2pPr indent="0" lvl="1" marL="0" algn="r">
              <a:spcBef>
                <a:spcPts val="0"/>
              </a:spcBef>
              <a:buNone/>
              <a:defRPr b="0" i="0" sz="1000" u="none" cap="none" strike="noStrike">
                <a:solidFill>
                  <a:srgbClr val="D7BAD7"/>
                </a:solidFill>
                <a:latin typeface="Avenir"/>
                <a:ea typeface="Avenir"/>
                <a:cs typeface="Avenir"/>
                <a:sym typeface="Avenir"/>
              </a:defRPr>
            </a:lvl2pPr>
            <a:lvl3pPr indent="0" lvl="2" marL="0" algn="r">
              <a:spcBef>
                <a:spcPts val="0"/>
              </a:spcBef>
              <a:buNone/>
              <a:defRPr b="0" i="0" sz="1000" u="none" cap="none" strike="noStrike">
                <a:solidFill>
                  <a:srgbClr val="D7BAD7"/>
                </a:solidFill>
                <a:latin typeface="Avenir"/>
                <a:ea typeface="Avenir"/>
                <a:cs typeface="Avenir"/>
                <a:sym typeface="Avenir"/>
              </a:defRPr>
            </a:lvl3pPr>
            <a:lvl4pPr indent="0" lvl="3" marL="0" algn="r">
              <a:spcBef>
                <a:spcPts val="0"/>
              </a:spcBef>
              <a:buNone/>
              <a:defRPr b="0" i="0" sz="1000" u="none" cap="none" strike="noStrike">
                <a:solidFill>
                  <a:srgbClr val="D7BAD7"/>
                </a:solidFill>
                <a:latin typeface="Avenir"/>
                <a:ea typeface="Avenir"/>
                <a:cs typeface="Avenir"/>
                <a:sym typeface="Avenir"/>
              </a:defRPr>
            </a:lvl4pPr>
            <a:lvl5pPr indent="0" lvl="4" marL="0" algn="r">
              <a:spcBef>
                <a:spcPts val="0"/>
              </a:spcBef>
              <a:buNone/>
              <a:defRPr b="0" i="0" sz="1000" u="none" cap="none" strike="noStrike">
                <a:solidFill>
                  <a:srgbClr val="D7BAD7"/>
                </a:solidFill>
                <a:latin typeface="Avenir"/>
                <a:ea typeface="Avenir"/>
                <a:cs typeface="Avenir"/>
                <a:sym typeface="Avenir"/>
              </a:defRPr>
            </a:lvl5pPr>
            <a:lvl6pPr indent="0" lvl="5" marL="0" algn="r">
              <a:spcBef>
                <a:spcPts val="0"/>
              </a:spcBef>
              <a:buNone/>
              <a:defRPr b="0" i="0" sz="1000" u="none" cap="none" strike="noStrike">
                <a:solidFill>
                  <a:srgbClr val="D7BAD7"/>
                </a:solidFill>
                <a:latin typeface="Avenir"/>
                <a:ea typeface="Avenir"/>
                <a:cs typeface="Avenir"/>
                <a:sym typeface="Avenir"/>
              </a:defRPr>
            </a:lvl6pPr>
            <a:lvl7pPr indent="0" lvl="6" marL="0" algn="r">
              <a:spcBef>
                <a:spcPts val="0"/>
              </a:spcBef>
              <a:buNone/>
              <a:defRPr b="0" i="0" sz="1000" u="none" cap="none" strike="noStrike">
                <a:solidFill>
                  <a:srgbClr val="D7BAD7"/>
                </a:solidFill>
                <a:latin typeface="Avenir"/>
                <a:ea typeface="Avenir"/>
                <a:cs typeface="Avenir"/>
                <a:sym typeface="Avenir"/>
              </a:defRPr>
            </a:lvl7pPr>
            <a:lvl8pPr indent="0" lvl="7" marL="0" algn="r">
              <a:spcBef>
                <a:spcPts val="0"/>
              </a:spcBef>
              <a:buNone/>
              <a:defRPr b="0" i="0" sz="1000" u="none" cap="none" strike="noStrike">
                <a:solidFill>
                  <a:srgbClr val="D7BAD7"/>
                </a:solidFill>
                <a:latin typeface="Avenir"/>
                <a:ea typeface="Avenir"/>
                <a:cs typeface="Avenir"/>
                <a:sym typeface="Avenir"/>
              </a:defRPr>
            </a:lvl8pPr>
            <a:lvl9pPr indent="0" lvl="8" marL="0" algn="r">
              <a:spcBef>
                <a:spcPts val="0"/>
              </a:spcBef>
              <a:buNone/>
              <a:defRPr b="0" i="0" sz="1000" u="none" cap="none" strike="noStrike">
                <a:solidFill>
                  <a:srgbClr val="D7BAD7"/>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272" name="Google Shape;272;p31"/>
          <p:cNvSpPr txBox="1"/>
          <p:nvPr>
            <p:ph type="ctrTitle"/>
          </p:nvPr>
        </p:nvSpPr>
        <p:spPr>
          <a:xfrm>
            <a:off x="2933903" y="724868"/>
            <a:ext cx="6324194" cy="63995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3" name="Google Shape;273;p31"/>
          <p:cNvSpPr txBox="1"/>
          <p:nvPr>
            <p:ph idx="1" type="body"/>
          </p:nvPr>
        </p:nvSpPr>
        <p:spPr>
          <a:xfrm>
            <a:off x="900511" y="405964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chemeClr val="dk2"/>
              </a:buClr>
              <a:buSzPts val="1400"/>
              <a:buFont typeface="Arial"/>
              <a:buNone/>
              <a:defRPr b="0" i="0" sz="14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74" name="Google Shape;274;p31"/>
          <p:cNvSpPr txBox="1"/>
          <p:nvPr>
            <p:ph idx="2" type="body"/>
          </p:nvPr>
        </p:nvSpPr>
        <p:spPr>
          <a:xfrm>
            <a:off x="900511" y="465139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75" name="Google Shape;275;p31"/>
          <p:cNvSpPr txBox="1"/>
          <p:nvPr>
            <p:ph idx="3" type="body"/>
          </p:nvPr>
        </p:nvSpPr>
        <p:spPr>
          <a:xfrm>
            <a:off x="3584039" y="405964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chemeClr val="dk2"/>
              </a:buClr>
              <a:buSzPts val="1400"/>
              <a:buFont typeface="Arial"/>
              <a:buNone/>
              <a:defRPr b="0" i="0" sz="14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76" name="Google Shape;276;p31"/>
          <p:cNvSpPr txBox="1"/>
          <p:nvPr>
            <p:ph idx="4" type="body"/>
          </p:nvPr>
        </p:nvSpPr>
        <p:spPr>
          <a:xfrm>
            <a:off x="3584039" y="465139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77" name="Google Shape;277;p31"/>
          <p:cNvSpPr txBox="1"/>
          <p:nvPr>
            <p:ph idx="5" type="body"/>
          </p:nvPr>
        </p:nvSpPr>
        <p:spPr>
          <a:xfrm>
            <a:off x="6267567" y="405964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chemeClr val="dk2"/>
              </a:buClr>
              <a:buSzPts val="1400"/>
              <a:buFont typeface="Arial"/>
              <a:buNone/>
              <a:defRPr b="0" i="0" sz="14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78" name="Google Shape;278;p31"/>
          <p:cNvSpPr txBox="1"/>
          <p:nvPr>
            <p:ph idx="6" type="body"/>
          </p:nvPr>
        </p:nvSpPr>
        <p:spPr>
          <a:xfrm>
            <a:off x="6267567" y="465139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79" name="Google Shape;279;p31"/>
          <p:cNvSpPr txBox="1"/>
          <p:nvPr>
            <p:ph idx="7" type="body"/>
          </p:nvPr>
        </p:nvSpPr>
        <p:spPr>
          <a:xfrm>
            <a:off x="8951094" y="405964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chemeClr val="dk2"/>
              </a:buClr>
              <a:buSzPts val="1400"/>
              <a:buFont typeface="Arial"/>
              <a:buNone/>
              <a:defRPr b="0" i="0" sz="14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80" name="Google Shape;280;p31"/>
          <p:cNvSpPr txBox="1"/>
          <p:nvPr>
            <p:ph idx="8" type="body"/>
          </p:nvPr>
        </p:nvSpPr>
        <p:spPr>
          <a:xfrm>
            <a:off x="8951094" y="465139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81" name="Google Shape;281;p31"/>
          <p:cNvSpPr txBox="1"/>
          <p:nvPr>
            <p:ph idx="9" type="body"/>
          </p:nvPr>
        </p:nvSpPr>
        <p:spPr>
          <a:xfrm>
            <a:off x="1285758" y="2399173"/>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80000"/>
              </a:lnSpc>
              <a:spcBef>
                <a:spcPts val="1000"/>
              </a:spcBef>
              <a:spcAft>
                <a:spcPts val="0"/>
              </a:spcAft>
              <a:buClr>
                <a:schemeClr val="dk2"/>
              </a:buClr>
              <a:buSzPts val="2800"/>
              <a:buFont typeface="Arial"/>
              <a:buNone/>
              <a:defRPr b="0" i="0" sz="28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82" name="Google Shape;282;p31"/>
          <p:cNvSpPr txBox="1"/>
          <p:nvPr>
            <p:ph idx="13" type="body"/>
          </p:nvPr>
        </p:nvSpPr>
        <p:spPr>
          <a:xfrm>
            <a:off x="6652814" y="2399173"/>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80000"/>
              </a:lnSpc>
              <a:spcBef>
                <a:spcPts val="1000"/>
              </a:spcBef>
              <a:spcAft>
                <a:spcPts val="0"/>
              </a:spcAft>
              <a:buClr>
                <a:schemeClr val="dk2"/>
              </a:buClr>
              <a:buSzPts val="2800"/>
              <a:buFont typeface="Arial"/>
              <a:buNone/>
              <a:defRPr b="0" i="0" sz="28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83" name="Google Shape;283;p31"/>
          <p:cNvSpPr txBox="1"/>
          <p:nvPr>
            <p:ph idx="14" type="body"/>
          </p:nvPr>
        </p:nvSpPr>
        <p:spPr>
          <a:xfrm>
            <a:off x="9336341" y="2399173"/>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80000"/>
              </a:lnSpc>
              <a:spcBef>
                <a:spcPts val="1000"/>
              </a:spcBef>
              <a:spcAft>
                <a:spcPts val="0"/>
              </a:spcAft>
              <a:buClr>
                <a:schemeClr val="dk2"/>
              </a:buClr>
              <a:buSzPts val="2800"/>
              <a:buFont typeface="Arial"/>
              <a:buNone/>
              <a:defRPr b="0" i="0" sz="28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84" name="Google Shape;284;p31"/>
          <p:cNvSpPr txBox="1"/>
          <p:nvPr>
            <p:ph idx="15" type="body"/>
          </p:nvPr>
        </p:nvSpPr>
        <p:spPr>
          <a:xfrm>
            <a:off x="3969286" y="2399173"/>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80000"/>
              </a:lnSpc>
              <a:spcBef>
                <a:spcPts val="1000"/>
              </a:spcBef>
              <a:spcAft>
                <a:spcPts val="0"/>
              </a:spcAft>
              <a:buClr>
                <a:schemeClr val="dk2"/>
              </a:buClr>
              <a:buSzPts val="2800"/>
              <a:buFont typeface="Arial"/>
              <a:buNone/>
              <a:defRPr b="0" i="0" sz="28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p:cSld name="Business Model">
    <p:bg>
      <p:bgPr>
        <a:solidFill>
          <a:schemeClr val="accent1"/>
        </a:solidFill>
      </p:bgPr>
    </p:bg>
    <p:spTree>
      <p:nvGrpSpPr>
        <p:cNvPr id="18" name="Shape 18"/>
        <p:cNvGrpSpPr/>
        <p:nvPr/>
      </p:nvGrpSpPr>
      <p:grpSpPr>
        <a:xfrm>
          <a:off x="0" y="0"/>
          <a:ext cx="0" cy="0"/>
          <a:chOff x="0" y="0"/>
          <a:chExt cx="0" cy="0"/>
        </a:xfrm>
      </p:grpSpPr>
      <p:sp>
        <p:nvSpPr>
          <p:cNvPr id="19" name="Google Shape;19;p14"/>
          <p:cNvSpPr/>
          <p:nvPr>
            <p:ph idx="2" type="pic"/>
          </p:nvPr>
        </p:nvSpPr>
        <p:spPr>
          <a:xfrm>
            <a:off x="6096001" y="0"/>
            <a:ext cx="6096000" cy="6858000"/>
          </a:xfrm>
          <a:prstGeom prst="rect">
            <a:avLst/>
          </a:prstGeom>
          <a:noFill/>
          <a:ln>
            <a:noFill/>
          </a:ln>
        </p:spPr>
      </p:sp>
      <p:sp>
        <p:nvSpPr>
          <p:cNvPr id="20" name="Google Shape;20;p14"/>
          <p:cNvSpPr txBox="1"/>
          <p:nvPr>
            <p:ph idx="1" type="body"/>
          </p:nvPr>
        </p:nvSpPr>
        <p:spPr>
          <a:xfrm>
            <a:off x="-1325217" y="3977202"/>
            <a:ext cx="16229934" cy="285205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50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1" name="Google Shape;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F2F2F2"/>
                </a:solidFill>
                <a:latin typeface="Avenir"/>
                <a:ea typeface="Avenir"/>
                <a:cs typeface="Avenir"/>
                <a:sym typeface="Avenir"/>
              </a:defRPr>
            </a:lvl1pPr>
            <a:lvl2pPr indent="0" lvl="1" marL="0" algn="r">
              <a:spcBef>
                <a:spcPts val="0"/>
              </a:spcBef>
              <a:buNone/>
              <a:defRPr b="0" i="0" sz="1000" u="none" cap="none" strike="noStrike">
                <a:solidFill>
                  <a:srgbClr val="F2F2F2"/>
                </a:solidFill>
                <a:latin typeface="Avenir"/>
                <a:ea typeface="Avenir"/>
                <a:cs typeface="Avenir"/>
                <a:sym typeface="Avenir"/>
              </a:defRPr>
            </a:lvl2pPr>
            <a:lvl3pPr indent="0" lvl="2" marL="0" algn="r">
              <a:spcBef>
                <a:spcPts val="0"/>
              </a:spcBef>
              <a:buNone/>
              <a:defRPr b="0" i="0" sz="1000" u="none" cap="none" strike="noStrike">
                <a:solidFill>
                  <a:srgbClr val="F2F2F2"/>
                </a:solidFill>
                <a:latin typeface="Avenir"/>
                <a:ea typeface="Avenir"/>
                <a:cs typeface="Avenir"/>
                <a:sym typeface="Avenir"/>
              </a:defRPr>
            </a:lvl3pPr>
            <a:lvl4pPr indent="0" lvl="3" marL="0" algn="r">
              <a:spcBef>
                <a:spcPts val="0"/>
              </a:spcBef>
              <a:buNone/>
              <a:defRPr b="0" i="0" sz="1000" u="none" cap="none" strike="noStrike">
                <a:solidFill>
                  <a:srgbClr val="F2F2F2"/>
                </a:solidFill>
                <a:latin typeface="Avenir"/>
                <a:ea typeface="Avenir"/>
                <a:cs typeface="Avenir"/>
                <a:sym typeface="Avenir"/>
              </a:defRPr>
            </a:lvl4pPr>
            <a:lvl5pPr indent="0" lvl="4" marL="0" algn="r">
              <a:spcBef>
                <a:spcPts val="0"/>
              </a:spcBef>
              <a:buNone/>
              <a:defRPr b="0" i="0" sz="1000" u="none" cap="none" strike="noStrike">
                <a:solidFill>
                  <a:srgbClr val="F2F2F2"/>
                </a:solidFill>
                <a:latin typeface="Avenir"/>
                <a:ea typeface="Avenir"/>
                <a:cs typeface="Avenir"/>
                <a:sym typeface="Avenir"/>
              </a:defRPr>
            </a:lvl5pPr>
            <a:lvl6pPr indent="0" lvl="5" marL="0" algn="r">
              <a:spcBef>
                <a:spcPts val="0"/>
              </a:spcBef>
              <a:buNone/>
              <a:defRPr b="0" i="0" sz="1000" u="none" cap="none" strike="noStrike">
                <a:solidFill>
                  <a:srgbClr val="F2F2F2"/>
                </a:solidFill>
                <a:latin typeface="Avenir"/>
                <a:ea typeface="Avenir"/>
                <a:cs typeface="Avenir"/>
                <a:sym typeface="Avenir"/>
              </a:defRPr>
            </a:lvl6pPr>
            <a:lvl7pPr indent="0" lvl="6" marL="0" algn="r">
              <a:spcBef>
                <a:spcPts val="0"/>
              </a:spcBef>
              <a:buNone/>
              <a:defRPr b="0" i="0" sz="1000" u="none" cap="none" strike="noStrike">
                <a:solidFill>
                  <a:srgbClr val="F2F2F2"/>
                </a:solidFill>
                <a:latin typeface="Avenir"/>
                <a:ea typeface="Avenir"/>
                <a:cs typeface="Avenir"/>
                <a:sym typeface="Avenir"/>
              </a:defRPr>
            </a:lvl7pPr>
            <a:lvl8pPr indent="0" lvl="7" marL="0" algn="r">
              <a:spcBef>
                <a:spcPts val="0"/>
              </a:spcBef>
              <a:buNone/>
              <a:defRPr b="0" i="0" sz="1000" u="none" cap="none" strike="noStrike">
                <a:solidFill>
                  <a:srgbClr val="F2F2F2"/>
                </a:solidFill>
                <a:latin typeface="Avenir"/>
                <a:ea typeface="Avenir"/>
                <a:cs typeface="Avenir"/>
                <a:sym typeface="Avenir"/>
              </a:defRPr>
            </a:lvl8pPr>
            <a:lvl9pPr indent="0" lvl="8" marL="0" algn="r">
              <a:spcBef>
                <a:spcPts val="0"/>
              </a:spcBef>
              <a:buNone/>
              <a:defRPr b="0" i="0" sz="1000" u="none" cap="none" strike="noStrike">
                <a:solidFill>
                  <a:srgbClr val="F2F2F2"/>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24" name="Google Shape;24;p14"/>
          <p:cNvSpPr txBox="1"/>
          <p:nvPr>
            <p:ph idx="3" type="subTitle"/>
          </p:nvPr>
        </p:nvSpPr>
        <p:spPr>
          <a:xfrm>
            <a:off x="838199" y="2067161"/>
            <a:ext cx="4386945" cy="1006199"/>
          </a:xfrm>
          <a:prstGeom prst="rect">
            <a:avLst/>
          </a:prstGeom>
          <a:noFill/>
          <a:ln>
            <a:noFill/>
          </a:ln>
        </p:spPr>
        <p:txBody>
          <a:bodyPr anchorCtr="0" anchor="t" bIns="45700" lIns="91425" spcFirstLastPara="1" rIns="91425" wrap="square" tIns="45700">
            <a:noAutofit/>
          </a:bodyPr>
          <a:lstStyle>
            <a:lvl1pPr lvl="0" marR="0" rtl="0" algn="l">
              <a:lnSpc>
                <a:spcPct val="125000"/>
              </a:lnSpc>
              <a:spcBef>
                <a:spcPts val="0"/>
              </a:spcBef>
              <a:spcAft>
                <a:spcPts val="0"/>
              </a:spcAft>
              <a:buClr>
                <a:srgbClr val="ECE5EC"/>
              </a:buClr>
              <a:buSzPts val="1400"/>
              <a:buFont typeface="Arial"/>
              <a:buNone/>
              <a:defRPr b="0" i="0" sz="1400" u="none" cap="none" strike="noStrike">
                <a:solidFill>
                  <a:srgbClr val="ECE5EC"/>
                </a:solidFill>
                <a:latin typeface="Lustria"/>
                <a:ea typeface="Lustria"/>
                <a:cs typeface="Lustria"/>
                <a:sym typeface="Lustria"/>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sp>
        <p:nvSpPr>
          <p:cNvPr id="25" name="Google Shape;25;p14"/>
          <p:cNvSpPr txBox="1"/>
          <p:nvPr>
            <p:ph idx="4" type="body"/>
          </p:nvPr>
        </p:nvSpPr>
        <p:spPr>
          <a:xfrm>
            <a:off x="838199" y="1766051"/>
            <a:ext cx="4386945" cy="4643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6" name="Google Shape;26;p14"/>
          <p:cNvSpPr txBox="1"/>
          <p:nvPr>
            <p:ph type="ctrTitle"/>
          </p:nvPr>
        </p:nvSpPr>
        <p:spPr>
          <a:xfrm>
            <a:off x="838200" y="722217"/>
            <a:ext cx="4386945" cy="63995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2F2F2"/>
              </a:buClr>
              <a:buSzPts val="2200"/>
              <a:buFont typeface="Avenir"/>
              <a:buNone/>
              <a:defRPr b="0" i="0" sz="2200" u="none" cap="none" strike="noStrike">
                <a:solidFill>
                  <a:srgbClr val="F2F2F2"/>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14"/>
          <p:cNvSpPr txBox="1"/>
          <p:nvPr>
            <p:ph idx="5" type="body"/>
          </p:nvPr>
        </p:nvSpPr>
        <p:spPr>
          <a:xfrm>
            <a:off x="838199" y="3199611"/>
            <a:ext cx="4386945" cy="4643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8" name="Google Shape;28;p14"/>
          <p:cNvSpPr txBox="1"/>
          <p:nvPr>
            <p:ph idx="6" type="body"/>
          </p:nvPr>
        </p:nvSpPr>
        <p:spPr>
          <a:xfrm>
            <a:off x="838200" y="3512803"/>
            <a:ext cx="4386758" cy="10064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9" name="Google Shape;29;p14"/>
          <p:cNvSpPr txBox="1"/>
          <p:nvPr>
            <p:ph idx="7" type="body"/>
          </p:nvPr>
        </p:nvSpPr>
        <p:spPr>
          <a:xfrm>
            <a:off x="837976" y="4643683"/>
            <a:ext cx="4386945" cy="4643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30" name="Google Shape;30;p14"/>
          <p:cNvSpPr txBox="1"/>
          <p:nvPr>
            <p:ph idx="8" type="body"/>
          </p:nvPr>
        </p:nvSpPr>
        <p:spPr>
          <a:xfrm>
            <a:off x="837977" y="4956875"/>
            <a:ext cx="4386758" cy="10064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cxnSp>
        <p:nvCxnSpPr>
          <p:cNvPr id="31" name="Google Shape;31;p14"/>
          <p:cNvCxnSpPr/>
          <p:nvPr/>
        </p:nvCxnSpPr>
        <p:spPr>
          <a:xfrm>
            <a:off x="590349" y="923365"/>
            <a:ext cx="0" cy="5934635"/>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chemeClr val="accent1"/>
        </a:solidFill>
      </p:bgPr>
    </p:bg>
    <p:spTree>
      <p:nvGrpSpPr>
        <p:cNvPr id="285" name="Shape 285"/>
        <p:cNvGrpSpPr/>
        <p:nvPr/>
      </p:nvGrpSpPr>
      <p:grpSpPr>
        <a:xfrm>
          <a:off x="0" y="0"/>
          <a:ext cx="0" cy="0"/>
          <a:chOff x="0" y="0"/>
          <a:chExt cx="0" cy="0"/>
        </a:xfrm>
      </p:grpSpPr>
      <p:sp>
        <p:nvSpPr>
          <p:cNvPr id="286" name="Google Shape;286;p32"/>
          <p:cNvSpPr/>
          <p:nvPr>
            <p:ph idx="2" type="pic"/>
          </p:nvPr>
        </p:nvSpPr>
        <p:spPr>
          <a:xfrm>
            <a:off x="-4281" y="-1"/>
            <a:ext cx="12196282" cy="2917371"/>
          </a:xfrm>
          <a:prstGeom prst="rect">
            <a:avLst/>
          </a:prstGeom>
          <a:noFill/>
          <a:ln>
            <a:noFill/>
          </a:ln>
        </p:spPr>
      </p:sp>
      <p:sp>
        <p:nvSpPr>
          <p:cNvPr id="287" name="Google Shape;287;p32"/>
          <p:cNvSpPr txBox="1"/>
          <p:nvPr>
            <p:ph idx="1" type="body"/>
          </p:nvPr>
        </p:nvSpPr>
        <p:spPr>
          <a:xfrm>
            <a:off x="0" y="4006735"/>
            <a:ext cx="12192000" cy="2851264"/>
          </a:xfrm>
          <a:prstGeom prst="rect">
            <a:avLst/>
          </a:prstGeom>
          <a:noFill/>
          <a:ln>
            <a:noFill/>
          </a:ln>
        </p:spPr>
        <p:txBody>
          <a:bodyPr anchorCtr="0" anchor="t" bIns="45700" lIns="91425" spcFirstLastPara="1" rIns="91425" wrap="square" tIns="45700">
            <a:noAutofit/>
          </a:bodyPr>
          <a:lstStyle>
            <a:lvl1pPr indent="-228600" lvl="0" marL="457200" marR="0" rtl="0" algn="r">
              <a:lnSpc>
                <a:spcPct val="50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288" name="Google Shape;28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accent3"/>
                </a:solidFill>
                <a:latin typeface="Avenir"/>
                <a:ea typeface="Avenir"/>
                <a:cs typeface="Avenir"/>
                <a:sym typeface="Avenir"/>
              </a:defRPr>
            </a:lvl1pPr>
            <a:lvl2pPr indent="0" lvl="1" marL="0" algn="r">
              <a:spcBef>
                <a:spcPts val="0"/>
              </a:spcBef>
              <a:buNone/>
              <a:defRPr b="0" i="0" sz="1000" u="none" cap="none" strike="noStrike">
                <a:solidFill>
                  <a:schemeClr val="accent3"/>
                </a:solidFill>
                <a:latin typeface="Avenir"/>
                <a:ea typeface="Avenir"/>
                <a:cs typeface="Avenir"/>
                <a:sym typeface="Avenir"/>
              </a:defRPr>
            </a:lvl2pPr>
            <a:lvl3pPr indent="0" lvl="2" marL="0" algn="r">
              <a:spcBef>
                <a:spcPts val="0"/>
              </a:spcBef>
              <a:buNone/>
              <a:defRPr b="0" i="0" sz="1000" u="none" cap="none" strike="noStrike">
                <a:solidFill>
                  <a:schemeClr val="accent3"/>
                </a:solidFill>
                <a:latin typeface="Avenir"/>
                <a:ea typeface="Avenir"/>
                <a:cs typeface="Avenir"/>
                <a:sym typeface="Avenir"/>
              </a:defRPr>
            </a:lvl3pPr>
            <a:lvl4pPr indent="0" lvl="3" marL="0" algn="r">
              <a:spcBef>
                <a:spcPts val="0"/>
              </a:spcBef>
              <a:buNone/>
              <a:defRPr b="0" i="0" sz="1000" u="none" cap="none" strike="noStrike">
                <a:solidFill>
                  <a:schemeClr val="accent3"/>
                </a:solidFill>
                <a:latin typeface="Avenir"/>
                <a:ea typeface="Avenir"/>
                <a:cs typeface="Avenir"/>
                <a:sym typeface="Avenir"/>
              </a:defRPr>
            </a:lvl4pPr>
            <a:lvl5pPr indent="0" lvl="4" marL="0" algn="r">
              <a:spcBef>
                <a:spcPts val="0"/>
              </a:spcBef>
              <a:buNone/>
              <a:defRPr b="0" i="0" sz="1000" u="none" cap="none" strike="noStrike">
                <a:solidFill>
                  <a:schemeClr val="accent3"/>
                </a:solidFill>
                <a:latin typeface="Avenir"/>
                <a:ea typeface="Avenir"/>
                <a:cs typeface="Avenir"/>
                <a:sym typeface="Avenir"/>
              </a:defRPr>
            </a:lvl5pPr>
            <a:lvl6pPr indent="0" lvl="5" marL="0" algn="r">
              <a:spcBef>
                <a:spcPts val="0"/>
              </a:spcBef>
              <a:buNone/>
              <a:defRPr b="0" i="0" sz="1000" u="none" cap="none" strike="noStrike">
                <a:solidFill>
                  <a:schemeClr val="accent3"/>
                </a:solidFill>
                <a:latin typeface="Avenir"/>
                <a:ea typeface="Avenir"/>
                <a:cs typeface="Avenir"/>
                <a:sym typeface="Avenir"/>
              </a:defRPr>
            </a:lvl6pPr>
            <a:lvl7pPr indent="0" lvl="6" marL="0" algn="r">
              <a:spcBef>
                <a:spcPts val="0"/>
              </a:spcBef>
              <a:buNone/>
              <a:defRPr b="0" i="0" sz="1000" u="none" cap="none" strike="noStrike">
                <a:solidFill>
                  <a:schemeClr val="accent3"/>
                </a:solidFill>
                <a:latin typeface="Avenir"/>
                <a:ea typeface="Avenir"/>
                <a:cs typeface="Avenir"/>
                <a:sym typeface="Avenir"/>
              </a:defRPr>
            </a:lvl7pPr>
            <a:lvl8pPr indent="0" lvl="7" marL="0" algn="r">
              <a:spcBef>
                <a:spcPts val="0"/>
              </a:spcBef>
              <a:buNone/>
              <a:defRPr b="0" i="0" sz="1000" u="none" cap="none" strike="noStrike">
                <a:solidFill>
                  <a:schemeClr val="accent3"/>
                </a:solidFill>
                <a:latin typeface="Avenir"/>
                <a:ea typeface="Avenir"/>
                <a:cs typeface="Avenir"/>
                <a:sym typeface="Avenir"/>
              </a:defRPr>
            </a:lvl8pPr>
            <a:lvl9pPr indent="0" lvl="8" marL="0" algn="r">
              <a:spcBef>
                <a:spcPts val="0"/>
              </a:spcBef>
              <a:buNone/>
              <a:defRPr b="0" i="0" sz="1000" u="none" cap="none" strike="noStrike">
                <a:solidFill>
                  <a:schemeClr val="accent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291" name="Google Shape;291;p32"/>
          <p:cNvSpPr txBox="1"/>
          <p:nvPr>
            <p:ph type="ctrTitle"/>
          </p:nvPr>
        </p:nvSpPr>
        <p:spPr>
          <a:xfrm>
            <a:off x="838200" y="4122721"/>
            <a:ext cx="2895600" cy="1111250"/>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2" name="Google Shape;292;p32"/>
          <p:cNvSpPr txBox="1"/>
          <p:nvPr>
            <p:ph idx="3" type="subTitle"/>
          </p:nvPr>
        </p:nvSpPr>
        <p:spPr>
          <a:xfrm>
            <a:off x="4332514" y="3833158"/>
            <a:ext cx="7021287" cy="1690377"/>
          </a:xfrm>
          <a:prstGeom prst="rect">
            <a:avLst/>
          </a:prstGeom>
          <a:noFill/>
          <a:ln>
            <a:noFill/>
          </a:ln>
        </p:spPr>
        <p:txBody>
          <a:bodyPr anchorCtr="0" anchor="ctr" bIns="45700" lIns="91425" spcFirstLastPara="1" rIns="91425" wrap="square" tIns="45700">
            <a:noAutofit/>
          </a:bodyPr>
          <a:lstStyle>
            <a:lvl1pPr lvl="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lvl="1"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93" name="Shape 293"/>
        <p:cNvGrpSpPr/>
        <p:nvPr/>
      </p:nvGrpSpPr>
      <p:grpSpPr>
        <a:xfrm>
          <a:off x="0" y="0"/>
          <a:ext cx="0" cy="0"/>
          <a:chOff x="0" y="0"/>
          <a:chExt cx="0" cy="0"/>
        </a:xfrm>
      </p:grpSpPr>
      <p:sp>
        <p:nvSpPr>
          <p:cNvPr id="294" name="Google Shape;294;p33"/>
          <p:cNvSpPr/>
          <p:nvPr>
            <p:ph idx="2" type="pic"/>
          </p:nvPr>
        </p:nvSpPr>
        <p:spPr>
          <a:xfrm>
            <a:off x="0" y="0"/>
            <a:ext cx="7677150" cy="6858000"/>
          </a:xfrm>
          <a:prstGeom prst="rect">
            <a:avLst/>
          </a:prstGeom>
          <a:noFill/>
          <a:ln>
            <a:noFill/>
          </a:ln>
        </p:spPr>
      </p:sp>
      <p:sp>
        <p:nvSpPr>
          <p:cNvPr id="295" name="Google Shape;29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33"/>
          <p:cNvSpPr txBox="1"/>
          <p:nvPr>
            <p:ph idx="11" type="ftr"/>
          </p:nvPr>
        </p:nvSpPr>
        <p:spPr>
          <a:xfrm>
            <a:off x="4038600" y="6356350"/>
            <a:ext cx="315685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757070"/>
                </a:solidFill>
                <a:latin typeface="Avenir"/>
                <a:ea typeface="Avenir"/>
                <a:cs typeface="Avenir"/>
                <a:sym typeface="Avenir"/>
              </a:defRPr>
            </a:lvl1pPr>
            <a:lvl2pPr indent="0" lvl="1" marL="0" algn="r">
              <a:spcBef>
                <a:spcPts val="0"/>
              </a:spcBef>
              <a:buNone/>
              <a:defRPr b="0" i="0" sz="1000" u="none" cap="none" strike="noStrike">
                <a:solidFill>
                  <a:srgbClr val="757070"/>
                </a:solidFill>
                <a:latin typeface="Avenir"/>
                <a:ea typeface="Avenir"/>
                <a:cs typeface="Avenir"/>
                <a:sym typeface="Avenir"/>
              </a:defRPr>
            </a:lvl2pPr>
            <a:lvl3pPr indent="0" lvl="2" marL="0" algn="r">
              <a:spcBef>
                <a:spcPts val="0"/>
              </a:spcBef>
              <a:buNone/>
              <a:defRPr b="0" i="0" sz="1000" u="none" cap="none" strike="noStrike">
                <a:solidFill>
                  <a:srgbClr val="757070"/>
                </a:solidFill>
                <a:latin typeface="Avenir"/>
                <a:ea typeface="Avenir"/>
                <a:cs typeface="Avenir"/>
                <a:sym typeface="Avenir"/>
              </a:defRPr>
            </a:lvl3pPr>
            <a:lvl4pPr indent="0" lvl="3" marL="0" algn="r">
              <a:spcBef>
                <a:spcPts val="0"/>
              </a:spcBef>
              <a:buNone/>
              <a:defRPr b="0" i="0" sz="1000" u="none" cap="none" strike="noStrike">
                <a:solidFill>
                  <a:srgbClr val="757070"/>
                </a:solidFill>
                <a:latin typeface="Avenir"/>
                <a:ea typeface="Avenir"/>
                <a:cs typeface="Avenir"/>
                <a:sym typeface="Avenir"/>
              </a:defRPr>
            </a:lvl4pPr>
            <a:lvl5pPr indent="0" lvl="4" marL="0" algn="r">
              <a:spcBef>
                <a:spcPts val="0"/>
              </a:spcBef>
              <a:buNone/>
              <a:defRPr b="0" i="0" sz="1000" u="none" cap="none" strike="noStrike">
                <a:solidFill>
                  <a:srgbClr val="757070"/>
                </a:solidFill>
                <a:latin typeface="Avenir"/>
                <a:ea typeface="Avenir"/>
                <a:cs typeface="Avenir"/>
                <a:sym typeface="Avenir"/>
              </a:defRPr>
            </a:lvl5pPr>
            <a:lvl6pPr indent="0" lvl="5" marL="0" algn="r">
              <a:spcBef>
                <a:spcPts val="0"/>
              </a:spcBef>
              <a:buNone/>
              <a:defRPr b="0" i="0" sz="1000" u="none" cap="none" strike="noStrike">
                <a:solidFill>
                  <a:srgbClr val="757070"/>
                </a:solidFill>
                <a:latin typeface="Avenir"/>
                <a:ea typeface="Avenir"/>
                <a:cs typeface="Avenir"/>
                <a:sym typeface="Avenir"/>
              </a:defRPr>
            </a:lvl6pPr>
            <a:lvl7pPr indent="0" lvl="6" marL="0" algn="r">
              <a:spcBef>
                <a:spcPts val="0"/>
              </a:spcBef>
              <a:buNone/>
              <a:defRPr b="0" i="0" sz="1000" u="none" cap="none" strike="noStrike">
                <a:solidFill>
                  <a:srgbClr val="757070"/>
                </a:solidFill>
                <a:latin typeface="Avenir"/>
                <a:ea typeface="Avenir"/>
                <a:cs typeface="Avenir"/>
                <a:sym typeface="Avenir"/>
              </a:defRPr>
            </a:lvl7pPr>
            <a:lvl8pPr indent="0" lvl="7" marL="0" algn="r">
              <a:spcBef>
                <a:spcPts val="0"/>
              </a:spcBef>
              <a:buNone/>
              <a:defRPr b="0" i="0" sz="1000" u="none" cap="none" strike="noStrike">
                <a:solidFill>
                  <a:srgbClr val="757070"/>
                </a:solidFill>
                <a:latin typeface="Avenir"/>
                <a:ea typeface="Avenir"/>
                <a:cs typeface="Avenir"/>
                <a:sym typeface="Avenir"/>
              </a:defRPr>
            </a:lvl8pPr>
            <a:lvl9pPr indent="0" lvl="8" marL="0" algn="r">
              <a:spcBef>
                <a:spcPts val="0"/>
              </a:spcBef>
              <a:buNone/>
              <a:defRPr b="0" i="0" sz="1000" u="none" cap="none" strike="noStrike">
                <a:solidFill>
                  <a:srgbClr val="75707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298" name="Google Shape;298;p33"/>
          <p:cNvSpPr txBox="1"/>
          <p:nvPr>
            <p:ph type="ctrTitle"/>
          </p:nvPr>
        </p:nvSpPr>
        <p:spPr>
          <a:xfrm>
            <a:off x="8487939" y="1638359"/>
            <a:ext cx="3058885" cy="11112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6"/>
              </a:buClr>
              <a:buSzPts val="2200"/>
              <a:buFont typeface="Avenir"/>
              <a:buNone/>
              <a:defRPr b="0" i="0" sz="2200" u="none" cap="none" strike="noStrike">
                <a:solidFill>
                  <a:schemeClr val="accent6"/>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9" name="Google Shape;299;p33"/>
          <p:cNvSpPr txBox="1"/>
          <p:nvPr>
            <p:ph idx="1" type="subTitle"/>
          </p:nvPr>
        </p:nvSpPr>
        <p:spPr>
          <a:xfrm>
            <a:off x="8487939" y="3135086"/>
            <a:ext cx="3058885" cy="2388450"/>
          </a:xfrm>
          <a:prstGeom prst="rect">
            <a:avLst/>
          </a:prstGeom>
          <a:noFill/>
          <a:ln>
            <a:noFill/>
          </a:ln>
        </p:spPr>
        <p:txBody>
          <a:bodyPr anchorCtr="0" anchor="t" bIns="45700" lIns="91425" spcFirstLastPara="1" rIns="91425" wrap="square" tIns="45700">
            <a:noAutofit/>
          </a:bodyPr>
          <a:lstStyle>
            <a:lvl1pPr lvl="0" marR="0" rtl="0" algn="l">
              <a:lnSpc>
                <a:spcPct val="125000"/>
              </a:lnSpc>
              <a:spcBef>
                <a:spcPts val="0"/>
              </a:spcBef>
              <a:spcAft>
                <a:spcPts val="0"/>
              </a:spcAft>
              <a:buClr>
                <a:schemeClr val="accent6"/>
              </a:buClr>
              <a:buSzPts val="1400"/>
              <a:buFont typeface="Arial"/>
              <a:buNone/>
              <a:defRPr b="0" i="0" sz="1400" u="none" cap="none" strike="noStrike">
                <a:solidFill>
                  <a:schemeClr val="accent6"/>
                </a:solidFill>
                <a:latin typeface="Lustria"/>
                <a:ea typeface="Lustria"/>
                <a:cs typeface="Lustria"/>
                <a:sym typeface="Lustria"/>
              </a:defRPr>
            </a:lvl1pPr>
            <a:lvl2pPr lvl="1"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cxnSp>
        <p:nvCxnSpPr>
          <p:cNvPr id="300" name="Google Shape;300;p33"/>
          <p:cNvCxnSpPr/>
          <p:nvPr/>
        </p:nvCxnSpPr>
        <p:spPr>
          <a:xfrm>
            <a:off x="8130026" y="0"/>
            <a:ext cx="0" cy="4572000"/>
          </a:xfrm>
          <a:prstGeom prst="straightConnector1">
            <a:avLst/>
          </a:prstGeom>
          <a:noFill/>
          <a:ln cap="flat" cmpd="sng" w="9525">
            <a:solidFill>
              <a:schemeClr val="dk2"/>
            </a:solidFill>
            <a:prstDash val="solid"/>
            <a:miter lim="800000"/>
            <a:headEnd len="sm" w="sm" type="none"/>
            <a:tailEnd len="sm" w="sm" type="none"/>
          </a:ln>
        </p:spPr>
      </p:cxnSp>
      <p:sp>
        <p:nvSpPr>
          <p:cNvPr id="301" name="Google Shape;301;p33"/>
          <p:cNvSpPr txBox="1"/>
          <p:nvPr>
            <p:ph idx="3" type="body"/>
          </p:nvPr>
        </p:nvSpPr>
        <p:spPr>
          <a:xfrm>
            <a:off x="100735" y="4698088"/>
            <a:ext cx="11996058" cy="205918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37000"/>
              </a:lnSpc>
              <a:spcBef>
                <a:spcPts val="0"/>
              </a:spcBef>
              <a:spcAft>
                <a:spcPts val="0"/>
              </a:spcAft>
              <a:buClr>
                <a:srgbClr val="ECE5EC"/>
              </a:buClr>
              <a:buSzPts val="50000"/>
              <a:buFont typeface="Arial"/>
              <a:buNone/>
              <a:defRPr b="0" i="0" sz="50000" u="none" cap="none" strike="noStrike">
                <a:solidFill>
                  <a:srgbClr val="ECE5EC"/>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bg>
      <p:bgPr>
        <a:solidFill>
          <a:schemeClr val="accent1"/>
        </a:solidFill>
      </p:bgPr>
    </p:bg>
    <p:spTree>
      <p:nvGrpSpPr>
        <p:cNvPr id="32" name="Shape 32"/>
        <p:cNvGrpSpPr/>
        <p:nvPr/>
      </p:nvGrpSpPr>
      <p:grpSpPr>
        <a:xfrm>
          <a:off x="0" y="0"/>
          <a:ext cx="0" cy="0"/>
          <a:chOff x="0" y="0"/>
          <a:chExt cx="0" cy="0"/>
        </a:xfrm>
      </p:grpSpPr>
      <p:sp>
        <p:nvSpPr>
          <p:cNvPr id="33" name="Google Shape;33;p15"/>
          <p:cNvSpPr/>
          <p:nvPr>
            <p:ph idx="2" type="pic"/>
          </p:nvPr>
        </p:nvSpPr>
        <p:spPr>
          <a:xfrm>
            <a:off x="5361215" y="0"/>
            <a:ext cx="6830785" cy="6858000"/>
          </a:xfrm>
          <a:prstGeom prst="rect">
            <a:avLst/>
          </a:prstGeom>
          <a:noFill/>
          <a:ln>
            <a:noFill/>
          </a:ln>
        </p:spPr>
      </p:sp>
      <p:sp>
        <p:nvSpPr>
          <p:cNvPr id="34" name="Google Shape;34;p15"/>
          <p:cNvSpPr txBox="1"/>
          <p:nvPr>
            <p:ph idx="1" type="body"/>
          </p:nvPr>
        </p:nvSpPr>
        <p:spPr>
          <a:xfrm>
            <a:off x="0" y="4002437"/>
            <a:ext cx="12186555" cy="285556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50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35" name="Google Shape;3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F2F2F2"/>
                </a:solidFill>
                <a:latin typeface="Avenir"/>
                <a:ea typeface="Avenir"/>
                <a:cs typeface="Avenir"/>
                <a:sym typeface="Avenir"/>
              </a:defRPr>
            </a:lvl1pPr>
            <a:lvl2pPr indent="0" lvl="1" marL="0" algn="r">
              <a:spcBef>
                <a:spcPts val="0"/>
              </a:spcBef>
              <a:buNone/>
              <a:defRPr b="0" i="0" sz="1000" u="none" cap="none" strike="noStrike">
                <a:solidFill>
                  <a:srgbClr val="F2F2F2"/>
                </a:solidFill>
                <a:latin typeface="Avenir"/>
                <a:ea typeface="Avenir"/>
                <a:cs typeface="Avenir"/>
                <a:sym typeface="Avenir"/>
              </a:defRPr>
            </a:lvl2pPr>
            <a:lvl3pPr indent="0" lvl="2" marL="0" algn="r">
              <a:spcBef>
                <a:spcPts val="0"/>
              </a:spcBef>
              <a:buNone/>
              <a:defRPr b="0" i="0" sz="1000" u="none" cap="none" strike="noStrike">
                <a:solidFill>
                  <a:srgbClr val="F2F2F2"/>
                </a:solidFill>
                <a:latin typeface="Avenir"/>
                <a:ea typeface="Avenir"/>
                <a:cs typeface="Avenir"/>
                <a:sym typeface="Avenir"/>
              </a:defRPr>
            </a:lvl3pPr>
            <a:lvl4pPr indent="0" lvl="3" marL="0" algn="r">
              <a:spcBef>
                <a:spcPts val="0"/>
              </a:spcBef>
              <a:buNone/>
              <a:defRPr b="0" i="0" sz="1000" u="none" cap="none" strike="noStrike">
                <a:solidFill>
                  <a:srgbClr val="F2F2F2"/>
                </a:solidFill>
                <a:latin typeface="Avenir"/>
                <a:ea typeface="Avenir"/>
                <a:cs typeface="Avenir"/>
                <a:sym typeface="Avenir"/>
              </a:defRPr>
            </a:lvl4pPr>
            <a:lvl5pPr indent="0" lvl="4" marL="0" algn="r">
              <a:spcBef>
                <a:spcPts val="0"/>
              </a:spcBef>
              <a:buNone/>
              <a:defRPr b="0" i="0" sz="1000" u="none" cap="none" strike="noStrike">
                <a:solidFill>
                  <a:srgbClr val="F2F2F2"/>
                </a:solidFill>
                <a:latin typeface="Avenir"/>
                <a:ea typeface="Avenir"/>
                <a:cs typeface="Avenir"/>
                <a:sym typeface="Avenir"/>
              </a:defRPr>
            </a:lvl5pPr>
            <a:lvl6pPr indent="0" lvl="5" marL="0" algn="r">
              <a:spcBef>
                <a:spcPts val="0"/>
              </a:spcBef>
              <a:buNone/>
              <a:defRPr b="0" i="0" sz="1000" u="none" cap="none" strike="noStrike">
                <a:solidFill>
                  <a:srgbClr val="F2F2F2"/>
                </a:solidFill>
                <a:latin typeface="Avenir"/>
                <a:ea typeface="Avenir"/>
                <a:cs typeface="Avenir"/>
                <a:sym typeface="Avenir"/>
              </a:defRPr>
            </a:lvl6pPr>
            <a:lvl7pPr indent="0" lvl="6" marL="0" algn="r">
              <a:spcBef>
                <a:spcPts val="0"/>
              </a:spcBef>
              <a:buNone/>
              <a:defRPr b="0" i="0" sz="1000" u="none" cap="none" strike="noStrike">
                <a:solidFill>
                  <a:srgbClr val="F2F2F2"/>
                </a:solidFill>
                <a:latin typeface="Avenir"/>
                <a:ea typeface="Avenir"/>
                <a:cs typeface="Avenir"/>
                <a:sym typeface="Avenir"/>
              </a:defRPr>
            </a:lvl7pPr>
            <a:lvl8pPr indent="0" lvl="7" marL="0" algn="r">
              <a:spcBef>
                <a:spcPts val="0"/>
              </a:spcBef>
              <a:buNone/>
              <a:defRPr b="0" i="0" sz="1000" u="none" cap="none" strike="noStrike">
                <a:solidFill>
                  <a:srgbClr val="F2F2F2"/>
                </a:solidFill>
                <a:latin typeface="Avenir"/>
                <a:ea typeface="Avenir"/>
                <a:cs typeface="Avenir"/>
                <a:sym typeface="Avenir"/>
              </a:defRPr>
            </a:lvl8pPr>
            <a:lvl9pPr indent="0" lvl="8" marL="0" algn="r">
              <a:spcBef>
                <a:spcPts val="0"/>
              </a:spcBef>
              <a:buNone/>
              <a:defRPr b="0" i="0" sz="1000" u="none" cap="none" strike="noStrike">
                <a:solidFill>
                  <a:srgbClr val="F2F2F2"/>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38" name="Google Shape;38;p15"/>
          <p:cNvSpPr txBox="1"/>
          <p:nvPr>
            <p:ph type="ctrTitle"/>
          </p:nvPr>
        </p:nvSpPr>
        <p:spPr>
          <a:xfrm>
            <a:off x="838201" y="901598"/>
            <a:ext cx="3684814" cy="336548"/>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F2F2F2"/>
              </a:buClr>
              <a:buSzPts val="2200"/>
              <a:buFont typeface="Avenir"/>
              <a:buNone/>
              <a:defRPr b="0" i="0" sz="2200" u="none" cap="none" strike="noStrike">
                <a:solidFill>
                  <a:srgbClr val="F2F2F2"/>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15"/>
          <p:cNvSpPr txBox="1"/>
          <p:nvPr>
            <p:ph idx="3" type="subTitle"/>
          </p:nvPr>
        </p:nvSpPr>
        <p:spPr>
          <a:xfrm>
            <a:off x="838201" y="1454764"/>
            <a:ext cx="3684814" cy="2801597"/>
          </a:xfrm>
          <a:prstGeom prst="rect">
            <a:avLst/>
          </a:prstGeom>
          <a:noFill/>
          <a:ln>
            <a:noFill/>
          </a:ln>
        </p:spPr>
        <p:txBody>
          <a:bodyPr anchorCtr="0" anchor="t" bIns="45700" lIns="91425" spcFirstLastPara="1" rIns="91425" wrap="square" tIns="45700">
            <a:noAutofit/>
          </a:bodyPr>
          <a:lstStyle>
            <a:lvl1pPr lvl="0" marR="0" rtl="0" algn="l">
              <a:lnSpc>
                <a:spcPct val="125000"/>
              </a:lnSpc>
              <a:spcBef>
                <a:spcPts val="0"/>
              </a:spcBef>
              <a:spcAft>
                <a:spcPts val="0"/>
              </a:spcAft>
              <a:buClr>
                <a:srgbClr val="ECE5EC"/>
              </a:buClr>
              <a:buSzPts val="1400"/>
              <a:buFont typeface="Arial"/>
              <a:buNone/>
              <a:defRPr b="0" i="0" sz="1400" u="none" cap="none" strike="noStrike">
                <a:solidFill>
                  <a:srgbClr val="ECE5EC"/>
                </a:solidFill>
                <a:latin typeface="Lustria"/>
                <a:ea typeface="Lustria"/>
                <a:cs typeface="Lustria"/>
                <a:sym typeface="Lustria"/>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cxnSp>
        <p:nvCxnSpPr>
          <p:cNvPr id="40" name="Google Shape;40;p15"/>
          <p:cNvCxnSpPr/>
          <p:nvPr/>
        </p:nvCxnSpPr>
        <p:spPr>
          <a:xfrm>
            <a:off x="587189" y="0"/>
            <a:ext cx="0" cy="3048000"/>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Problem">
    <p:bg>
      <p:bgPr>
        <a:solidFill>
          <a:schemeClr val="accent6"/>
        </a:solidFill>
      </p:bgPr>
    </p:bg>
    <p:spTree>
      <p:nvGrpSpPr>
        <p:cNvPr id="41" name="Shape 41"/>
        <p:cNvGrpSpPr/>
        <p:nvPr/>
      </p:nvGrpSpPr>
      <p:grpSpPr>
        <a:xfrm>
          <a:off x="0" y="0"/>
          <a:ext cx="0" cy="0"/>
          <a:chOff x="0" y="0"/>
          <a:chExt cx="0" cy="0"/>
        </a:xfrm>
      </p:grpSpPr>
      <p:sp>
        <p:nvSpPr>
          <p:cNvPr id="42" name="Google Shape;42;p16"/>
          <p:cNvSpPr/>
          <p:nvPr>
            <p:ph idx="2" type="pic"/>
          </p:nvPr>
        </p:nvSpPr>
        <p:spPr>
          <a:xfrm>
            <a:off x="0" y="0"/>
            <a:ext cx="4038600" cy="6858000"/>
          </a:xfrm>
          <a:prstGeom prst="rect">
            <a:avLst/>
          </a:prstGeom>
          <a:noFill/>
          <a:ln>
            <a:noFill/>
          </a:ln>
        </p:spPr>
      </p:sp>
      <p:sp>
        <p:nvSpPr>
          <p:cNvPr id="43" name="Google Shape;4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D7BAD7"/>
                </a:solidFill>
                <a:latin typeface="Avenir"/>
                <a:ea typeface="Avenir"/>
                <a:cs typeface="Avenir"/>
                <a:sym typeface="Avenir"/>
              </a:defRPr>
            </a:lvl1pPr>
            <a:lvl2pPr indent="0" lvl="1" marL="0" algn="r">
              <a:spcBef>
                <a:spcPts val="0"/>
              </a:spcBef>
              <a:buNone/>
              <a:defRPr b="0" i="0" sz="1000" u="none" cap="none" strike="noStrike">
                <a:solidFill>
                  <a:srgbClr val="D7BAD7"/>
                </a:solidFill>
                <a:latin typeface="Avenir"/>
                <a:ea typeface="Avenir"/>
                <a:cs typeface="Avenir"/>
                <a:sym typeface="Avenir"/>
              </a:defRPr>
            </a:lvl2pPr>
            <a:lvl3pPr indent="0" lvl="2" marL="0" algn="r">
              <a:spcBef>
                <a:spcPts val="0"/>
              </a:spcBef>
              <a:buNone/>
              <a:defRPr b="0" i="0" sz="1000" u="none" cap="none" strike="noStrike">
                <a:solidFill>
                  <a:srgbClr val="D7BAD7"/>
                </a:solidFill>
                <a:latin typeface="Avenir"/>
                <a:ea typeface="Avenir"/>
                <a:cs typeface="Avenir"/>
                <a:sym typeface="Avenir"/>
              </a:defRPr>
            </a:lvl3pPr>
            <a:lvl4pPr indent="0" lvl="3" marL="0" algn="r">
              <a:spcBef>
                <a:spcPts val="0"/>
              </a:spcBef>
              <a:buNone/>
              <a:defRPr b="0" i="0" sz="1000" u="none" cap="none" strike="noStrike">
                <a:solidFill>
                  <a:srgbClr val="D7BAD7"/>
                </a:solidFill>
                <a:latin typeface="Avenir"/>
                <a:ea typeface="Avenir"/>
                <a:cs typeface="Avenir"/>
                <a:sym typeface="Avenir"/>
              </a:defRPr>
            </a:lvl4pPr>
            <a:lvl5pPr indent="0" lvl="4" marL="0" algn="r">
              <a:spcBef>
                <a:spcPts val="0"/>
              </a:spcBef>
              <a:buNone/>
              <a:defRPr b="0" i="0" sz="1000" u="none" cap="none" strike="noStrike">
                <a:solidFill>
                  <a:srgbClr val="D7BAD7"/>
                </a:solidFill>
                <a:latin typeface="Avenir"/>
                <a:ea typeface="Avenir"/>
                <a:cs typeface="Avenir"/>
                <a:sym typeface="Avenir"/>
              </a:defRPr>
            </a:lvl5pPr>
            <a:lvl6pPr indent="0" lvl="5" marL="0" algn="r">
              <a:spcBef>
                <a:spcPts val="0"/>
              </a:spcBef>
              <a:buNone/>
              <a:defRPr b="0" i="0" sz="1000" u="none" cap="none" strike="noStrike">
                <a:solidFill>
                  <a:srgbClr val="D7BAD7"/>
                </a:solidFill>
                <a:latin typeface="Avenir"/>
                <a:ea typeface="Avenir"/>
                <a:cs typeface="Avenir"/>
                <a:sym typeface="Avenir"/>
              </a:defRPr>
            </a:lvl6pPr>
            <a:lvl7pPr indent="0" lvl="6" marL="0" algn="r">
              <a:spcBef>
                <a:spcPts val="0"/>
              </a:spcBef>
              <a:buNone/>
              <a:defRPr b="0" i="0" sz="1000" u="none" cap="none" strike="noStrike">
                <a:solidFill>
                  <a:srgbClr val="D7BAD7"/>
                </a:solidFill>
                <a:latin typeface="Avenir"/>
                <a:ea typeface="Avenir"/>
                <a:cs typeface="Avenir"/>
                <a:sym typeface="Avenir"/>
              </a:defRPr>
            </a:lvl7pPr>
            <a:lvl8pPr indent="0" lvl="7" marL="0" algn="r">
              <a:spcBef>
                <a:spcPts val="0"/>
              </a:spcBef>
              <a:buNone/>
              <a:defRPr b="0" i="0" sz="1000" u="none" cap="none" strike="noStrike">
                <a:solidFill>
                  <a:srgbClr val="D7BAD7"/>
                </a:solidFill>
                <a:latin typeface="Avenir"/>
                <a:ea typeface="Avenir"/>
                <a:cs typeface="Avenir"/>
                <a:sym typeface="Avenir"/>
              </a:defRPr>
            </a:lvl8pPr>
            <a:lvl9pPr indent="0" lvl="8" marL="0" algn="r">
              <a:spcBef>
                <a:spcPts val="0"/>
              </a:spcBef>
              <a:buNone/>
              <a:defRPr b="0" i="0" sz="1000" u="none" cap="none" strike="noStrike">
                <a:solidFill>
                  <a:srgbClr val="D7BAD7"/>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46" name="Google Shape;46;p16"/>
          <p:cNvSpPr txBox="1"/>
          <p:nvPr>
            <p:ph idx="1" type="subTitle"/>
          </p:nvPr>
        </p:nvSpPr>
        <p:spPr>
          <a:xfrm>
            <a:off x="4376050" y="2149803"/>
            <a:ext cx="2383973" cy="1583142"/>
          </a:xfrm>
          <a:prstGeom prst="rect">
            <a:avLst/>
          </a:prstGeom>
          <a:noFill/>
          <a:ln>
            <a:noFill/>
          </a:ln>
        </p:spPr>
        <p:txBody>
          <a:bodyPr anchorCtr="0" anchor="t" bIns="45700" lIns="91425" spcFirstLastPara="1" rIns="91425" wrap="square" tIns="45700">
            <a:noAutofit/>
          </a:bodyPr>
          <a:lstStyle>
            <a:lvl1pPr lvl="0" marR="0" rtl="0" algn="l">
              <a:lnSpc>
                <a:spcPct val="125000"/>
              </a:lnSpc>
              <a:spcBef>
                <a:spcPts val="0"/>
              </a:spcBef>
              <a:spcAft>
                <a:spcPts val="0"/>
              </a:spcAft>
              <a:buClr>
                <a:srgbClr val="ECE5EC"/>
              </a:buClr>
              <a:buSzPts val="1400"/>
              <a:buFont typeface="Arial"/>
              <a:buNone/>
              <a:defRPr b="0" i="0" sz="1400" u="none" cap="none" strike="noStrike">
                <a:solidFill>
                  <a:srgbClr val="ECE5EC"/>
                </a:solidFill>
                <a:latin typeface="Lustria"/>
                <a:ea typeface="Lustria"/>
                <a:cs typeface="Lustria"/>
                <a:sym typeface="Lustria"/>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sp>
        <p:nvSpPr>
          <p:cNvPr id="47" name="Google Shape;47;p16"/>
          <p:cNvSpPr txBox="1"/>
          <p:nvPr>
            <p:ph idx="3" type="body"/>
          </p:nvPr>
        </p:nvSpPr>
        <p:spPr>
          <a:xfrm>
            <a:off x="4376050" y="1783378"/>
            <a:ext cx="2383973"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48" name="Google Shape;48;p16"/>
          <p:cNvSpPr txBox="1"/>
          <p:nvPr>
            <p:ph idx="4" type="body"/>
          </p:nvPr>
        </p:nvSpPr>
        <p:spPr>
          <a:xfrm>
            <a:off x="6934192" y="2149803"/>
            <a:ext cx="2383972" cy="15499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49" name="Google Shape;49;p16"/>
          <p:cNvSpPr txBox="1"/>
          <p:nvPr>
            <p:ph idx="5" type="body"/>
          </p:nvPr>
        </p:nvSpPr>
        <p:spPr>
          <a:xfrm>
            <a:off x="6934192" y="1783378"/>
            <a:ext cx="2383972"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50" name="Google Shape;50;p16"/>
          <p:cNvSpPr txBox="1"/>
          <p:nvPr>
            <p:ph idx="6" type="body"/>
          </p:nvPr>
        </p:nvSpPr>
        <p:spPr>
          <a:xfrm>
            <a:off x="4376050" y="4414557"/>
            <a:ext cx="2383973" cy="15499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51" name="Google Shape;51;p16"/>
          <p:cNvSpPr txBox="1"/>
          <p:nvPr>
            <p:ph idx="7" type="body"/>
          </p:nvPr>
        </p:nvSpPr>
        <p:spPr>
          <a:xfrm>
            <a:off x="4376050" y="4048132"/>
            <a:ext cx="2383973"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52" name="Google Shape;52;p16"/>
          <p:cNvSpPr txBox="1"/>
          <p:nvPr>
            <p:ph idx="8" type="body"/>
          </p:nvPr>
        </p:nvSpPr>
        <p:spPr>
          <a:xfrm>
            <a:off x="6934192" y="4414557"/>
            <a:ext cx="2383972" cy="15499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53" name="Google Shape;53;p16"/>
          <p:cNvSpPr txBox="1"/>
          <p:nvPr>
            <p:ph idx="9" type="body"/>
          </p:nvPr>
        </p:nvSpPr>
        <p:spPr>
          <a:xfrm>
            <a:off x="6934192" y="4048132"/>
            <a:ext cx="2383972"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54" name="Google Shape;54;p16"/>
          <p:cNvSpPr txBox="1"/>
          <p:nvPr>
            <p:ph type="ctrTitle"/>
          </p:nvPr>
        </p:nvSpPr>
        <p:spPr>
          <a:xfrm>
            <a:off x="4376051" y="893523"/>
            <a:ext cx="5094517" cy="29619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6"/>
          <p:cNvSpPr txBox="1"/>
          <p:nvPr>
            <p:ph idx="13" type="body"/>
          </p:nvPr>
        </p:nvSpPr>
        <p:spPr>
          <a:xfrm>
            <a:off x="9492333" y="2149803"/>
            <a:ext cx="2383972" cy="15499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56" name="Google Shape;56;p16"/>
          <p:cNvSpPr txBox="1"/>
          <p:nvPr>
            <p:ph idx="14" type="body"/>
          </p:nvPr>
        </p:nvSpPr>
        <p:spPr>
          <a:xfrm>
            <a:off x="9492333" y="1783378"/>
            <a:ext cx="2383972"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p:cSld name="Solution">
    <p:bg>
      <p:bgPr>
        <a:solidFill>
          <a:srgbClr val="7F7F7F"/>
        </a:solidFill>
      </p:bgPr>
    </p:bg>
    <p:spTree>
      <p:nvGrpSpPr>
        <p:cNvPr id="57" name="Shape 57"/>
        <p:cNvGrpSpPr/>
        <p:nvPr/>
      </p:nvGrpSpPr>
      <p:grpSpPr>
        <a:xfrm>
          <a:off x="0" y="0"/>
          <a:ext cx="0" cy="0"/>
          <a:chOff x="0" y="0"/>
          <a:chExt cx="0" cy="0"/>
        </a:xfrm>
      </p:grpSpPr>
      <p:sp>
        <p:nvSpPr>
          <p:cNvPr id="58" name="Google Shape;58;p17"/>
          <p:cNvSpPr txBox="1"/>
          <p:nvPr>
            <p:ph idx="1" type="body"/>
          </p:nvPr>
        </p:nvSpPr>
        <p:spPr>
          <a:xfrm>
            <a:off x="1029788" y="1449390"/>
            <a:ext cx="15294428" cy="307657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40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59" name="Google Shape;5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Avenir"/>
                <a:ea typeface="Avenir"/>
                <a:cs typeface="Avenir"/>
                <a:sym typeface="Avenir"/>
              </a:defRPr>
            </a:lvl1pPr>
            <a:lvl2pPr indent="0" lvl="1" marL="0" algn="r">
              <a:spcBef>
                <a:spcPts val="0"/>
              </a:spcBef>
              <a:buNone/>
              <a:defRPr b="0" i="0" sz="1000" u="none" cap="none" strike="noStrike">
                <a:solidFill>
                  <a:schemeClr val="lt1"/>
                </a:solidFill>
                <a:latin typeface="Avenir"/>
                <a:ea typeface="Avenir"/>
                <a:cs typeface="Avenir"/>
                <a:sym typeface="Avenir"/>
              </a:defRPr>
            </a:lvl2pPr>
            <a:lvl3pPr indent="0" lvl="2" marL="0" algn="r">
              <a:spcBef>
                <a:spcPts val="0"/>
              </a:spcBef>
              <a:buNone/>
              <a:defRPr b="0" i="0" sz="1000" u="none" cap="none" strike="noStrike">
                <a:solidFill>
                  <a:schemeClr val="lt1"/>
                </a:solidFill>
                <a:latin typeface="Avenir"/>
                <a:ea typeface="Avenir"/>
                <a:cs typeface="Avenir"/>
                <a:sym typeface="Avenir"/>
              </a:defRPr>
            </a:lvl3pPr>
            <a:lvl4pPr indent="0" lvl="3" marL="0" algn="r">
              <a:spcBef>
                <a:spcPts val="0"/>
              </a:spcBef>
              <a:buNone/>
              <a:defRPr b="0" i="0" sz="1000" u="none" cap="none" strike="noStrike">
                <a:solidFill>
                  <a:schemeClr val="lt1"/>
                </a:solidFill>
                <a:latin typeface="Avenir"/>
                <a:ea typeface="Avenir"/>
                <a:cs typeface="Avenir"/>
                <a:sym typeface="Avenir"/>
              </a:defRPr>
            </a:lvl4pPr>
            <a:lvl5pPr indent="0" lvl="4" marL="0" algn="r">
              <a:spcBef>
                <a:spcPts val="0"/>
              </a:spcBef>
              <a:buNone/>
              <a:defRPr b="0" i="0" sz="1000" u="none" cap="none" strike="noStrike">
                <a:solidFill>
                  <a:schemeClr val="lt1"/>
                </a:solidFill>
                <a:latin typeface="Avenir"/>
                <a:ea typeface="Avenir"/>
                <a:cs typeface="Avenir"/>
                <a:sym typeface="Avenir"/>
              </a:defRPr>
            </a:lvl5pPr>
            <a:lvl6pPr indent="0" lvl="5" marL="0" algn="r">
              <a:spcBef>
                <a:spcPts val="0"/>
              </a:spcBef>
              <a:buNone/>
              <a:defRPr b="0" i="0" sz="1000" u="none" cap="none" strike="noStrike">
                <a:solidFill>
                  <a:schemeClr val="lt1"/>
                </a:solidFill>
                <a:latin typeface="Avenir"/>
                <a:ea typeface="Avenir"/>
                <a:cs typeface="Avenir"/>
                <a:sym typeface="Avenir"/>
              </a:defRPr>
            </a:lvl6pPr>
            <a:lvl7pPr indent="0" lvl="6" marL="0" algn="r">
              <a:spcBef>
                <a:spcPts val="0"/>
              </a:spcBef>
              <a:buNone/>
              <a:defRPr b="0" i="0" sz="1000" u="none" cap="none" strike="noStrike">
                <a:solidFill>
                  <a:schemeClr val="lt1"/>
                </a:solidFill>
                <a:latin typeface="Avenir"/>
                <a:ea typeface="Avenir"/>
                <a:cs typeface="Avenir"/>
                <a:sym typeface="Avenir"/>
              </a:defRPr>
            </a:lvl7pPr>
            <a:lvl8pPr indent="0" lvl="7" marL="0" algn="r">
              <a:spcBef>
                <a:spcPts val="0"/>
              </a:spcBef>
              <a:buNone/>
              <a:defRPr b="0" i="0" sz="1000" u="none" cap="none" strike="noStrike">
                <a:solidFill>
                  <a:schemeClr val="lt1"/>
                </a:solidFill>
                <a:latin typeface="Avenir"/>
                <a:ea typeface="Avenir"/>
                <a:cs typeface="Avenir"/>
                <a:sym typeface="Avenir"/>
              </a:defRPr>
            </a:lvl8pPr>
            <a:lvl9pPr indent="0" lvl="8" mar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62" name="Google Shape;62;p17"/>
          <p:cNvSpPr txBox="1"/>
          <p:nvPr>
            <p:ph type="ctrTitle"/>
          </p:nvPr>
        </p:nvSpPr>
        <p:spPr>
          <a:xfrm>
            <a:off x="1360714" y="1863161"/>
            <a:ext cx="9993085" cy="89263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7"/>
          <p:cNvSpPr txBox="1"/>
          <p:nvPr>
            <p:ph idx="2" type="subTitle"/>
          </p:nvPr>
        </p:nvSpPr>
        <p:spPr>
          <a:xfrm>
            <a:off x="707573" y="3751002"/>
            <a:ext cx="2383973" cy="1583142"/>
          </a:xfrm>
          <a:prstGeom prst="rect">
            <a:avLst/>
          </a:prstGeom>
          <a:noFill/>
          <a:ln>
            <a:noFill/>
          </a:ln>
        </p:spPr>
        <p:txBody>
          <a:bodyPr anchorCtr="0" anchor="t" bIns="45700" lIns="91425" spcFirstLastPara="1" rIns="91425" wrap="square" tIns="45700">
            <a:noAutofit/>
          </a:bodyPr>
          <a:lstStyle>
            <a:lvl1pPr lvl="0" marR="0" rtl="0" algn="ctr">
              <a:lnSpc>
                <a:spcPct val="125000"/>
              </a:lnSpc>
              <a:spcBef>
                <a:spcPts val="0"/>
              </a:spcBef>
              <a:spcAft>
                <a:spcPts val="0"/>
              </a:spcAft>
              <a:buClr>
                <a:srgbClr val="ECE5EC"/>
              </a:buClr>
              <a:buSzPts val="1400"/>
              <a:buFont typeface="Arial"/>
              <a:buNone/>
              <a:defRPr b="0" i="0" sz="1400" u="none" cap="none" strike="noStrike">
                <a:solidFill>
                  <a:srgbClr val="ECE5EC"/>
                </a:solidFill>
                <a:latin typeface="Lustria"/>
                <a:ea typeface="Lustria"/>
                <a:cs typeface="Lustria"/>
                <a:sym typeface="Lustria"/>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sp>
        <p:nvSpPr>
          <p:cNvPr id="64" name="Google Shape;64;p17"/>
          <p:cNvSpPr txBox="1"/>
          <p:nvPr>
            <p:ph idx="3" type="body"/>
          </p:nvPr>
        </p:nvSpPr>
        <p:spPr>
          <a:xfrm>
            <a:off x="707573" y="3384577"/>
            <a:ext cx="2383973" cy="46439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65" name="Google Shape;65;p17"/>
          <p:cNvSpPr txBox="1"/>
          <p:nvPr>
            <p:ph idx="4" type="body"/>
          </p:nvPr>
        </p:nvSpPr>
        <p:spPr>
          <a:xfrm>
            <a:off x="3494316" y="3751002"/>
            <a:ext cx="2383972" cy="154992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66" name="Google Shape;66;p17"/>
          <p:cNvSpPr txBox="1"/>
          <p:nvPr>
            <p:ph idx="5" type="body"/>
          </p:nvPr>
        </p:nvSpPr>
        <p:spPr>
          <a:xfrm>
            <a:off x="3494316" y="3384577"/>
            <a:ext cx="2383972" cy="46439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67" name="Google Shape;67;p17"/>
          <p:cNvSpPr txBox="1"/>
          <p:nvPr>
            <p:ph idx="6" type="body"/>
          </p:nvPr>
        </p:nvSpPr>
        <p:spPr>
          <a:xfrm>
            <a:off x="6281057" y="3751002"/>
            <a:ext cx="2383973" cy="154992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68" name="Google Shape;68;p17"/>
          <p:cNvSpPr txBox="1"/>
          <p:nvPr>
            <p:ph idx="7" type="body"/>
          </p:nvPr>
        </p:nvSpPr>
        <p:spPr>
          <a:xfrm>
            <a:off x="6281057" y="3384577"/>
            <a:ext cx="2383973" cy="46439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69" name="Google Shape;69;p17"/>
          <p:cNvSpPr txBox="1"/>
          <p:nvPr>
            <p:ph idx="8" type="body"/>
          </p:nvPr>
        </p:nvSpPr>
        <p:spPr>
          <a:xfrm>
            <a:off x="9067800" y="3751002"/>
            <a:ext cx="2383972" cy="154992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70" name="Google Shape;70;p17"/>
          <p:cNvSpPr txBox="1"/>
          <p:nvPr>
            <p:ph idx="9" type="body"/>
          </p:nvPr>
        </p:nvSpPr>
        <p:spPr>
          <a:xfrm>
            <a:off x="9067800" y="3384577"/>
            <a:ext cx="2383972" cy="46439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Overview">
  <p:cSld name="Product Overview">
    <p:bg>
      <p:bgPr>
        <a:solidFill>
          <a:schemeClr val="accent1"/>
        </a:solidFill>
      </p:bgPr>
    </p:bg>
    <p:spTree>
      <p:nvGrpSpPr>
        <p:cNvPr id="71" name="Shape 71"/>
        <p:cNvGrpSpPr/>
        <p:nvPr/>
      </p:nvGrpSpPr>
      <p:grpSpPr>
        <a:xfrm>
          <a:off x="0" y="0"/>
          <a:ext cx="0" cy="0"/>
          <a:chOff x="0" y="0"/>
          <a:chExt cx="0" cy="0"/>
        </a:xfrm>
      </p:grpSpPr>
      <p:sp>
        <p:nvSpPr>
          <p:cNvPr id="72" name="Google Shape;72;p18"/>
          <p:cNvSpPr/>
          <p:nvPr>
            <p:ph idx="2" type="pic"/>
          </p:nvPr>
        </p:nvSpPr>
        <p:spPr>
          <a:xfrm>
            <a:off x="6862439" y="0"/>
            <a:ext cx="5328822" cy="6858000"/>
          </a:xfrm>
          <a:prstGeom prst="rect">
            <a:avLst/>
          </a:prstGeom>
          <a:noFill/>
          <a:ln>
            <a:noFill/>
          </a:ln>
        </p:spPr>
      </p:sp>
      <p:sp>
        <p:nvSpPr>
          <p:cNvPr id="73" name="Google Shape;7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F2F2F2"/>
                </a:solidFill>
                <a:latin typeface="Avenir"/>
                <a:ea typeface="Avenir"/>
                <a:cs typeface="Avenir"/>
                <a:sym typeface="Avenir"/>
              </a:defRPr>
            </a:lvl1pPr>
            <a:lvl2pPr indent="0" lvl="1" marL="0" algn="r">
              <a:spcBef>
                <a:spcPts val="0"/>
              </a:spcBef>
              <a:buNone/>
              <a:defRPr b="0" i="0" sz="1000" u="none" cap="none" strike="noStrike">
                <a:solidFill>
                  <a:srgbClr val="F2F2F2"/>
                </a:solidFill>
                <a:latin typeface="Avenir"/>
                <a:ea typeface="Avenir"/>
                <a:cs typeface="Avenir"/>
                <a:sym typeface="Avenir"/>
              </a:defRPr>
            </a:lvl2pPr>
            <a:lvl3pPr indent="0" lvl="2" marL="0" algn="r">
              <a:spcBef>
                <a:spcPts val="0"/>
              </a:spcBef>
              <a:buNone/>
              <a:defRPr b="0" i="0" sz="1000" u="none" cap="none" strike="noStrike">
                <a:solidFill>
                  <a:srgbClr val="F2F2F2"/>
                </a:solidFill>
                <a:latin typeface="Avenir"/>
                <a:ea typeface="Avenir"/>
                <a:cs typeface="Avenir"/>
                <a:sym typeface="Avenir"/>
              </a:defRPr>
            </a:lvl3pPr>
            <a:lvl4pPr indent="0" lvl="3" marL="0" algn="r">
              <a:spcBef>
                <a:spcPts val="0"/>
              </a:spcBef>
              <a:buNone/>
              <a:defRPr b="0" i="0" sz="1000" u="none" cap="none" strike="noStrike">
                <a:solidFill>
                  <a:srgbClr val="F2F2F2"/>
                </a:solidFill>
                <a:latin typeface="Avenir"/>
                <a:ea typeface="Avenir"/>
                <a:cs typeface="Avenir"/>
                <a:sym typeface="Avenir"/>
              </a:defRPr>
            </a:lvl4pPr>
            <a:lvl5pPr indent="0" lvl="4" marL="0" algn="r">
              <a:spcBef>
                <a:spcPts val="0"/>
              </a:spcBef>
              <a:buNone/>
              <a:defRPr b="0" i="0" sz="1000" u="none" cap="none" strike="noStrike">
                <a:solidFill>
                  <a:srgbClr val="F2F2F2"/>
                </a:solidFill>
                <a:latin typeface="Avenir"/>
                <a:ea typeface="Avenir"/>
                <a:cs typeface="Avenir"/>
                <a:sym typeface="Avenir"/>
              </a:defRPr>
            </a:lvl5pPr>
            <a:lvl6pPr indent="0" lvl="5" marL="0" algn="r">
              <a:spcBef>
                <a:spcPts val="0"/>
              </a:spcBef>
              <a:buNone/>
              <a:defRPr b="0" i="0" sz="1000" u="none" cap="none" strike="noStrike">
                <a:solidFill>
                  <a:srgbClr val="F2F2F2"/>
                </a:solidFill>
                <a:latin typeface="Avenir"/>
                <a:ea typeface="Avenir"/>
                <a:cs typeface="Avenir"/>
                <a:sym typeface="Avenir"/>
              </a:defRPr>
            </a:lvl6pPr>
            <a:lvl7pPr indent="0" lvl="6" marL="0" algn="r">
              <a:spcBef>
                <a:spcPts val="0"/>
              </a:spcBef>
              <a:buNone/>
              <a:defRPr b="0" i="0" sz="1000" u="none" cap="none" strike="noStrike">
                <a:solidFill>
                  <a:srgbClr val="F2F2F2"/>
                </a:solidFill>
                <a:latin typeface="Avenir"/>
                <a:ea typeface="Avenir"/>
                <a:cs typeface="Avenir"/>
                <a:sym typeface="Avenir"/>
              </a:defRPr>
            </a:lvl7pPr>
            <a:lvl8pPr indent="0" lvl="7" marL="0" algn="r">
              <a:spcBef>
                <a:spcPts val="0"/>
              </a:spcBef>
              <a:buNone/>
              <a:defRPr b="0" i="0" sz="1000" u="none" cap="none" strike="noStrike">
                <a:solidFill>
                  <a:srgbClr val="F2F2F2"/>
                </a:solidFill>
                <a:latin typeface="Avenir"/>
                <a:ea typeface="Avenir"/>
                <a:cs typeface="Avenir"/>
                <a:sym typeface="Avenir"/>
              </a:defRPr>
            </a:lvl8pPr>
            <a:lvl9pPr indent="0" lvl="8" marL="0" algn="r">
              <a:spcBef>
                <a:spcPts val="0"/>
              </a:spcBef>
              <a:buNone/>
              <a:defRPr b="0" i="0" sz="1000" u="none" cap="none" strike="noStrike">
                <a:solidFill>
                  <a:srgbClr val="F2F2F2"/>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76" name="Google Shape;76;p18"/>
          <p:cNvSpPr txBox="1"/>
          <p:nvPr>
            <p:ph idx="1" type="subTitle"/>
          </p:nvPr>
        </p:nvSpPr>
        <p:spPr>
          <a:xfrm>
            <a:off x="838200" y="2154063"/>
            <a:ext cx="2383973" cy="1452926"/>
          </a:xfrm>
          <a:prstGeom prst="rect">
            <a:avLst/>
          </a:prstGeom>
          <a:noFill/>
          <a:ln>
            <a:noFill/>
          </a:ln>
        </p:spPr>
        <p:txBody>
          <a:bodyPr anchorCtr="0" anchor="t" bIns="45700" lIns="91425" spcFirstLastPara="1" rIns="91425" wrap="square" tIns="45700">
            <a:noAutofit/>
          </a:bodyPr>
          <a:lstStyle>
            <a:lvl1pPr lvl="0" marR="0" rtl="0" algn="l">
              <a:lnSpc>
                <a:spcPct val="125000"/>
              </a:lnSpc>
              <a:spcBef>
                <a:spcPts val="0"/>
              </a:spcBef>
              <a:spcAft>
                <a:spcPts val="0"/>
              </a:spcAft>
              <a:buClr>
                <a:srgbClr val="ECE5EC"/>
              </a:buClr>
              <a:buSzPts val="1400"/>
              <a:buFont typeface="Arial"/>
              <a:buNone/>
              <a:defRPr b="0" i="0" sz="1400" u="none" cap="none" strike="noStrike">
                <a:solidFill>
                  <a:srgbClr val="ECE5EC"/>
                </a:solidFill>
                <a:latin typeface="Lustria"/>
                <a:ea typeface="Lustria"/>
                <a:cs typeface="Lustria"/>
                <a:sym typeface="Lustria"/>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sp>
        <p:nvSpPr>
          <p:cNvPr id="77" name="Google Shape;77;p18"/>
          <p:cNvSpPr txBox="1"/>
          <p:nvPr>
            <p:ph idx="3" type="body"/>
          </p:nvPr>
        </p:nvSpPr>
        <p:spPr>
          <a:xfrm>
            <a:off x="838200" y="1787638"/>
            <a:ext cx="2383973"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78" name="Google Shape;78;p18"/>
          <p:cNvSpPr txBox="1"/>
          <p:nvPr>
            <p:ph idx="4" type="body"/>
          </p:nvPr>
        </p:nvSpPr>
        <p:spPr>
          <a:xfrm>
            <a:off x="3548746" y="2154063"/>
            <a:ext cx="2383972" cy="14224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79" name="Google Shape;79;p18"/>
          <p:cNvSpPr txBox="1"/>
          <p:nvPr>
            <p:ph idx="5" type="body"/>
          </p:nvPr>
        </p:nvSpPr>
        <p:spPr>
          <a:xfrm>
            <a:off x="3548746" y="1787638"/>
            <a:ext cx="2383972"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80" name="Google Shape;80;p18"/>
          <p:cNvSpPr txBox="1"/>
          <p:nvPr>
            <p:ph idx="6" type="body"/>
          </p:nvPr>
        </p:nvSpPr>
        <p:spPr>
          <a:xfrm>
            <a:off x="838200" y="4415035"/>
            <a:ext cx="2383973" cy="13326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81" name="Google Shape;81;p18"/>
          <p:cNvSpPr txBox="1"/>
          <p:nvPr>
            <p:ph idx="7" type="body"/>
          </p:nvPr>
        </p:nvSpPr>
        <p:spPr>
          <a:xfrm>
            <a:off x="838200" y="4048610"/>
            <a:ext cx="2383973"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82" name="Google Shape;82;p18"/>
          <p:cNvSpPr txBox="1"/>
          <p:nvPr>
            <p:ph idx="8" type="body"/>
          </p:nvPr>
        </p:nvSpPr>
        <p:spPr>
          <a:xfrm>
            <a:off x="3548746" y="4415035"/>
            <a:ext cx="2383972" cy="133262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83" name="Google Shape;83;p18"/>
          <p:cNvSpPr txBox="1"/>
          <p:nvPr>
            <p:ph idx="9" type="body"/>
          </p:nvPr>
        </p:nvSpPr>
        <p:spPr>
          <a:xfrm>
            <a:off x="3548746" y="4048610"/>
            <a:ext cx="2383972" cy="464399"/>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84" name="Google Shape;84;p18"/>
          <p:cNvSpPr txBox="1"/>
          <p:nvPr>
            <p:ph type="ctrTitle"/>
          </p:nvPr>
        </p:nvSpPr>
        <p:spPr>
          <a:xfrm>
            <a:off x="838201" y="893045"/>
            <a:ext cx="5094517" cy="29667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2F2F2"/>
              </a:buClr>
              <a:buSzPts val="2200"/>
              <a:buFont typeface="Avenir"/>
              <a:buNone/>
              <a:defRPr b="0" i="0" sz="2200" u="none" cap="none" strike="noStrike">
                <a:solidFill>
                  <a:srgbClr val="F2F2F2"/>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Benefits">
  <p:cSld name="Product Benefits">
    <p:bg>
      <p:bgPr>
        <a:solidFill>
          <a:srgbClr val="7F7F7F"/>
        </a:solidFill>
      </p:bgPr>
    </p:bg>
    <p:spTree>
      <p:nvGrpSpPr>
        <p:cNvPr id="85" name="Shape 85"/>
        <p:cNvGrpSpPr/>
        <p:nvPr/>
      </p:nvGrpSpPr>
      <p:grpSpPr>
        <a:xfrm>
          <a:off x="0" y="0"/>
          <a:ext cx="0" cy="0"/>
          <a:chOff x="0" y="0"/>
          <a:chExt cx="0" cy="0"/>
        </a:xfrm>
      </p:grpSpPr>
      <p:sp>
        <p:nvSpPr>
          <p:cNvPr id="86" name="Google Shape;86;p19"/>
          <p:cNvSpPr/>
          <p:nvPr>
            <p:ph idx="2" type="pic"/>
          </p:nvPr>
        </p:nvSpPr>
        <p:spPr>
          <a:xfrm>
            <a:off x="-4281" y="3429000"/>
            <a:ext cx="12196282" cy="3429001"/>
          </a:xfrm>
          <a:prstGeom prst="rect">
            <a:avLst/>
          </a:prstGeom>
          <a:noFill/>
          <a:ln>
            <a:noFill/>
          </a:ln>
        </p:spPr>
      </p:sp>
      <p:sp>
        <p:nvSpPr>
          <p:cNvPr id="87" name="Google Shape;87;p19"/>
          <p:cNvSpPr txBox="1"/>
          <p:nvPr>
            <p:ph idx="1" type="body"/>
          </p:nvPr>
        </p:nvSpPr>
        <p:spPr>
          <a:xfrm>
            <a:off x="838200" y="-2355262"/>
            <a:ext cx="11353799" cy="5551580"/>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50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88" name="Google Shape;8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Avenir"/>
                <a:ea typeface="Avenir"/>
                <a:cs typeface="Avenir"/>
                <a:sym typeface="Avenir"/>
              </a:defRPr>
            </a:lvl1pPr>
            <a:lvl2pPr indent="0" lvl="1" marL="0" algn="r">
              <a:spcBef>
                <a:spcPts val="0"/>
              </a:spcBef>
              <a:buNone/>
              <a:defRPr b="0" i="0" sz="1000" u="none" cap="none" strike="noStrike">
                <a:solidFill>
                  <a:schemeClr val="lt1"/>
                </a:solidFill>
                <a:latin typeface="Avenir"/>
                <a:ea typeface="Avenir"/>
                <a:cs typeface="Avenir"/>
                <a:sym typeface="Avenir"/>
              </a:defRPr>
            </a:lvl2pPr>
            <a:lvl3pPr indent="0" lvl="2" marL="0" algn="r">
              <a:spcBef>
                <a:spcPts val="0"/>
              </a:spcBef>
              <a:buNone/>
              <a:defRPr b="0" i="0" sz="1000" u="none" cap="none" strike="noStrike">
                <a:solidFill>
                  <a:schemeClr val="lt1"/>
                </a:solidFill>
                <a:latin typeface="Avenir"/>
                <a:ea typeface="Avenir"/>
                <a:cs typeface="Avenir"/>
                <a:sym typeface="Avenir"/>
              </a:defRPr>
            </a:lvl3pPr>
            <a:lvl4pPr indent="0" lvl="3" marL="0" algn="r">
              <a:spcBef>
                <a:spcPts val="0"/>
              </a:spcBef>
              <a:buNone/>
              <a:defRPr b="0" i="0" sz="1000" u="none" cap="none" strike="noStrike">
                <a:solidFill>
                  <a:schemeClr val="lt1"/>
                </a:solidFill>
                <a:latin typeface="Avenir"/>
                <a:ea typeface="Avenir"/>
                <a:cs typeface="Avenir"/>
                <a:sym typeface="Avenir"/>
              </a:defRPr>
            </a:lvl4pPr>
            <a:lvl5pPr indent="0" lvl="4" marL="0" algn="r">
              <a:spcBef>
                <a:spcPts val="0"/>
              </a:spcBef>
              <a:buNone/>
              <a:defRPr b="0" i="0" sz="1000" u="none" cap="none" strike="noStrike">
                <a:solidFill>
                  <a:schemeClr val="lt1"/>
                </a:solidFill>
                <a:latin typeface="Avenir"/>
                <a:ea typeface="Avenir"/>
                <a:cs typeface="Avenir"/>
                <a:sym typeface="Avenir"/>
              </a:defRPr>
            </a:lvl5pPr>
            <a:lvl6pPr indent="0" lvl="5" marL="0" algn="r">
              <a:spcBef>
                <a:spcPts val="0"/>
              </a:spcBef>
              <a:buNone/>
              <a:defRPr b="0" i="0" sz="1000" u="none" cap="none" strike="noStrike">
                <a:solidFill>
                  <a:schemeClr val="lt1"/>
                </a:solidFill>
                <a:latin typeface="Avenir"/>
                <a:ea typeface="Avenir"/>
                <a:cs typeface="Avenir"/>
                <a:sym typeface="Avenir"/>
              </a:defRPr>
            </a:lvl6pPr>
            <a:lvl7pPr indent="0" lvl="6" marL="0" algn="r">
              <a:spcBef>
                <a:spcPts val="0"/>
              </a:spcBef>
              <a:buNone/>
              <a:defRPr b="0" i="0" sz="1000" u="none" cap="none" strike="noStrike">
                <a:solidFill>
                  <a:schemeClr val="lt1"/>
                </a:solidFill>
                <a:latin typeface="Avenir"/>
                <a:ea typeface="Avenir"/>
                <a:cs typeface="Avenir"/>
                <a:sym typeface="Avenir"/>
              </a:defRPr>
            </a:lvl7pPr>
            <a:lvl8pPr indent="0" lvl="7" marL="0" algn="r">
              <a:spcBef>
                <a:spcPts val="0"/>
              </a:spcBef>
              <a:buNone/>
              <a:defRPr b="0" i="0" sz="1000" u="none" cap="none" strike="noStrike">
                <a:solidFill>
                  <a:schemeClr val="lt1"/>
                </a:solidFill>
                <a:latin typeface="Avenir"/>
                <a:ea typeface="Avenir"/>
                <a:cs typeface="Avenir"/>
                <a:sym typeface="Avenir"/>
              </a:defRPr>
            </a:lvl8pPr>
            <a:lvl9pPr indent="0" lvl="8" mar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91" name="Google Shape;91;p19"/>
          <p:cNvSpPr txBox="1"/>
          <p:nvPr>
            <p:ph type="ctrTitle"/>
          </p:nvPr>
        </p:nvSpPr>
        <p:spPr>
          <a:xfrm>
            <a:off x="838200" y="727508"/>
            <a:ext cx="10515600" cy="63995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9"/>
          <p:cNvSpPr txBox="1"/>
          <p:nvPr>
            <p:ph idx="3" type="subTitle"/>
          </p:nvPr>
        </p:nvSpPr>
        <p:spPr>
          <a:xfrm>
            <a:off x="838200" y="1453589"/>
            <a:ext cx="10515600" cy="1518211"/>
          </a:xfrm>
          <a:prstGeom prst="rect">
            <a:avLst/>
          </a:prstGeom>
          <a:noFill/>
          <a:ln>
            <a:noFill/>
          </a:ln>
        </p:spPr>
        <p:txBody>
          <a:bodyPr anchorCtr="0" anchor="t" bIns="45700" lIns="91425" spcFirstLastPara="1" rIns="91425" wrap="square" tIns="45700">
            <a:noAutofit/>
          </a:bodyPr>
          <a:lstStyle>
            <a:lvl1pPr lvl="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Lustria"/>
                <a:ea typeface="Lustria"/>
                <a:cs typeface="Lustria"/>
                <a:sym typeface="Lustria"/>
              </a:defRPr>
            </a:lvl1pPr>
            <a:lvl2pPr lvl="1"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Lustria"/>
                <a:ea typeface="Lustria"/>
                <a:cs typeface="Lustria"/>
                <a:sym typeface="Lustria"/>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ustria"/>
                <a:ea typeface="Lustria"/>
                <a:cs typeface="Lustria"/>
                <a:sym typeface="Lustria"/>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bg>
      <p:bgPr>
        <a:solidFill>
          <a:schemeClr val="accent6"/>
        </a:solidFill>
      </p:bgPr>
    </p:bg>
    <p:spTree>
      <p:nvGrpSpPr>
        <p:cNvPr id="93" name="Shape 93"/>
        <p:cNvGrpSpPr/>
        <p:nvPr/>
      </p:nvGrpSpPr>
      <p:grpSpPr>
        <a:xfrm>
          <a:off x="0" y="0"/>
          <a:ext cx="0" cy="0"/>
          <a:chOff x="0" y="0"/>
          <a:chExt cx="0" cy="0"/>
        </a:xfrm>
      </p:grpSpPr>
      <p:sp>
        <p:nvSpPr>
          <p:cNvPr id="94" name="Google Shape;94;p20"/>
          <p:cNvSpPr/>
          <p:nvPr>
            <p:ph idx="2" type="pic"/>
          </p:nvPr>
        </p:nvSpPr>
        <p:spPr>
          <a:xfrm>
            <a:off x="0" y="0"/>
            <a:ext cx="12192000" cy="6858000"/>
          </a:xfrm>
          <a:prstGeom prst="rect">
            <a:avLst/>
          </a:prstGeom>
          <a:noFill/>
          <a:ln>
            <a:noFill/>
          </a:ln>
        </p:spPr>
      </p:sp>
      <p:sp>
        <p:nvSpPr>
          <p:cNvPr id="95" name="Google Shape;95;p20"/>
          <p:cNvSpPr txBox="1"/>
          <p:nvPr>
            <p:ph idx="1" type="body"/>
          </p:nvPr>
        </p:nvSpPr>
        <p:spPr>
          <a:xfrm>
            <a:off x="-3250937" y="1278117"/>
            <a:ext cx="19788513" cy="2514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40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96" name="Google Shape;96;p20"/>
          <p:cNvSpPr txBox="1"/>
          <p:nvPr>
            <p:ph type="ctrTitle"/>
          </p:nvPr>
        </p:nvSpPr>
        <p:spPr>
          <a:xfrm>
            <a:off x="1253218" y="2685143"/>
            <a:ext cx="9685563" cy="1487714"/>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ECE5EC"/>
              </a:buClr>
              <a:buSzPts val="5000"/>
              <a:buFont typeface="Avenir"/>
              <a:buNone/>
              <a:defRPr b="0" i="0" sz="5000" u="none" cap="none" strike="noStrike">
                <a:solidFill>
                  <a:srgbClr val="ECE5EC"/>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Overview">
  <p:cSld name="Market Overview">
    <p:bg>
      <p:bgPr>
        <a:solidFill>
          <a:schemeClr val="accent6"/>
        </a:solidFill>
      </p:bgPr>
    </p:bg>
    <p:spTree>
      <p:nvGrpSpPr>
        <p:cNvPr id="97" name="Shape 97"/>
        <p:cNvGrpSpPr/>
        <p:nvPr/>
      </p:nvGrpSpPr>
      <p:grpSpPr>
        <a:xfrm>
          <a:off x="0" y="0"/>
          <a:ext cx="0" cy="0"/>
          <a:chOff x="0" y="0"/>
          <a:chExt cx="0" cy="0"/>
        </a:xfrm>
      </p:grpSpPr>
      <p:sp>
        <p:nvSpPr>
          <p:cNvPr id="98" name="Google Shape;98;p21"/>
          <p:cNvSpPr txBox="1"/>
          <p:nvPr>
            <p:ph idx="1" type="body"/>
          </p:nvPr>
        </p:nvSpPr>
        <p:spPr>
          <a:xfrm>
            <a:off x="0" y="0"/>
            <a:ext cx="13879773" cy="25146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40000"/>
              </a:lnSpc>
              <a:spcBef>
                <a:spcPts val="0"/>
              </a:spcBef>
              <a:spcAft>
                <a:spcPts val="0"/>
              </a:spcAft>
              <a:buClr>
                <a:schemeClr val="lt1"/>
              </a:buClr>
              <a:buSzPts val="50000"/>
              <a:buFont typeface="Arial"/>
              <a:buNone/>
              <a:defRPr b="0" i="0" sz="50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99" name="Google Shape;9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D7BAD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D7BAD7"/>
                </a:solidFill>
                <a:latin typeface="Avenir"/>
                <a:ea typeface="Avenir"/>
                <a:cs typeface="Avenir"/>
                <a:sym typeface="Avenir"/>
              </a:defRPr>
            </a:lvl1pPr>
            <a:lvl2pPr indent="0" lvl="1" marL="0" algn="r">
              <a:spcBef>
                <a:spcPts val="0"/>
              </a:spcBef>
              <a:buNone/>
              <a:defRPr b="0" i="0" sz="1000" u="none" cap="none" strike="noStrike">
                <a:solidFill>
                  <a:srgbClr val="D7BAD7"/>
                </a:solidFill>
                <a:latin typeface="Avenir"/>
                <a:ea typeface="Avenir"/>
                <a:cs typeface="Avenir"/>
                <a:sym typeface="Avenir"/>
              </a:defRPr>
            </a:lvl2pPr>
            <a:lvl3pPr indent="0" lvl="2" marL="0" algn="r">
              <a:spcBef>
                <a:spcPts val="0"/>
              </a:spcBef>
              <a:buNone/>
              <a:defRPr b="0" i="0" sz="1000" u="none" cap="none" strike="noStrike">
                <a:solidFill>
                  <a:srgbClr val="D7BAD7"/>
                </a:solidFill>
                <a:latin typeface="Avenir"/>
                <a:ea typeface="Avenir"/>
                <a:cs typeface="Avenir"/>
                <a:sym typeface="Avenir"/>
              </a:defRPr>
            </a:lvl3pPr>
            <a:lvl4pPr indent="0" lvl="3" marL="0" algn="r">
              <a:spcBef>
                <a:spcPts val="0"/>
              </a:spcBef>
              <a:buNone/>
              <a:defRPr b="0" i="0" sz="1000" u="none" cap="none" strike="noStrike">
                <a:solidFill>
                  <a:srgbClr val="D7BAD7"/>
                </a:solidFill>
                <a:latin typeface="Avenir"/>
                <a:ea typeface="Avenir"/>
                <a:cs typeface="Avenir"/>
                <a:sym typeface="Avenir"/>
              </a:defRPr>
            </a:lvl4pPr>
            <a:lvl5pPr indent="0" lvl="4" marL="0" algn="r">
              <a:spcBef>
                <a:spcPts val="0"/>
              </a:spcBef>
              <a:buNone/>
              <a:defRPr b="0" i="0" sz="1000" u="none" cap="none" strike="noStrike">
                <a:solidFill>
                  <a:srgbClr val="D7BAD7"/>
                </a:solidFill>
                <a:latin typeface="Avenir"/>
                <a:ea typeface="Avenir"/>
                <a:cs typeface="Avenir"/>
                <a:sym typeface="Avenir"/>
              </a:defRPr>
            </a:lvl5pPr>
            <a:lvl6pPr indent="0" lvl="5" marL="0" algn="r">
              <a:spcBef>
                <a:spcPts val="0"/>
              </a:spcBef>
              <a:buNone/>
              <a:defRPr b="0" i="0" sz="1000" u="none" cap="none" strike="noStrike">
                <a:solidFill>
                  <a:srgbClr val="D7BAD7"/>
                </a:solidFill>
                <a:latin typeface="Avenir"/>
                <a:ea typeface="Avenir"/>
                <a:cs typeface="Avenir"/>
                <a:sym typeface="Avenir"/>
              </a:defRPr>
            </a:lvl6pPr>
            <a:lvl7pPr indent="0" lvl="6" marL="0" algn="r">
              <a:spcBef>
                <a:spcPts val="0"/>
              </a:spcBef>
              <a:buNone/>
              <a:defRPr b="0" i="0" sz="1000" u="none" cap="none" strike="noStrike">
                <a:solidFill>
                  <a:srgbClr val="D7BAD7"/>
                </a:solidFill>
                <a:latin typeface="Avenir"/>
                <a:ea typeface="Avenir"/>
                <a:cs typeface="Avenir"/>
                <a:sym typeface="Avenir"/>
              </a:defRPr>
            </a:lvl7pPr>
            <a:lvl8pPr indent="0" lvl="7" marL="0" algn="r">
              <a:spcBef>
                <a:spcPts val="0"/>
              </a:spcBef>
              <a:buNone/>
              <a:defRPr b="0" i="0" sz="1000" u="none" cap="none" strike="noStrike">
                <a:solidFill>
                  <a:srgbClr val="D7BAD7"/>
                </a:solidFill>
                <a:latin typeface="Avenir"/>
                <a:ea typeface="Avenir"/>
                <a:cs typeface="Avenir"/>
                <a:sym typeface="Avenir"/>
              </a:defRPr>
            </a:lvl8pPr>
            <a:lvl9pPr indent="0" lvl="8" marL="0" algn="r">
              <a:spcBef>
                <a:spcPts val="0"/>
              </a:spcBef>
              <a:buNone/>
              <a:defRPr b="0" i="0" sz="1000" u="none" cap="none" strike="noStrike">
                <a:solidFill>
                  <a:srgbClr val="D7BAD7"/>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
        <p:nvSpPr>
          <p:cNvPr id="102" name="Google Shape;102;p21"/>
          <p:cNvSpPr txBox="1"/>
          <p:nvPr>
            <p:ph type="ctrTitle"/>
          </p:nvPr>
        </p:nvSpPr>
        <p:spPr>
          <a:xfrm>
            <a:off x="7075483" y="1941509"/>
            <a:ext cx="4386945" cy="639955"/>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lt1"/>
              </a:buClr>
              <a:buSzPts val="2200"/>
              <a:buFont typeface="Avenir"/>
              <a:buNone/>
              <a:defRPr b="0" i="0" sz="22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3" name="Google Shape;103;p21"/>
          <p:cNvSpPr txBox="1"/>
          <p:nvPr>
            <p:ph idx="2" type="body"/>
          </p:nvPr>
        </p:nvSpPr>
        <p:spPr>
          <a:xfrm>
            <a:off x="860223" y="4076963"/>
            <a:ext cx="2834640" cy="115163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04" name="Google Shape;104;p21"/>
          <p:cNvSpPr txBox="1"/>
          <p:nvPr>
            <p:ph idx="3" type="body"/>
          </p:nvPr>
        </p:nvSpPr>
        <p:spPr>
          <a:xfrm>
            <a:off x="1070773" y="2806964"/>
            <a:ext cx="2693128" cy="991689"/>
          </a:xfrm>
          <a:prstGeom prst="rect">
            <a:avLst/>
          </a:prstGeom>
          <a:noFill/>
          <a:ln>
            <a:noFill/>
          </a:ln>
        </p:spPr>
        <p:txBody>
          <a:bodyPr anchorCtr="0" anchor="b" bIns="45700" lIns="91425" spcFirstLastPara="1" rIns="91425" wrap="square" tIns="45700">
            <a:noAutofit/>
          </a:bodyPr>
          <a:lstStyle>
            <a:lvl1pPr indent="-228600" lvl="0" marL="457200" marR="0" rtl="0" algn="r">
              <a:lnSpc>
                <a:spcPct val="90000"/>
              </a:lnSpc>
              <a:spcBef>
                <a:spcPts val="1000"/>
              </a:spcBef>
              <a:spcAft>
                <a:spcPts val="0"/>
              </a:spcAft>
              <a:buClr>
                <a:schemeClr val="dk2"/>
              </a:buClr>
              <a:buSzPts val="4000"/>
              <a:buFont typeface="Arial"/>
              <a:buNone/>
              <a:defRPr b="0" i="0" sz="40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05" name="Google Shape;105;p21"/>
          <p:cNvSpPr txBox="1"/>
          <p:nvPr>
            <p:ph idx="4" type="body"/>
          </p:nvPr>
        </p:nvSpPr>
        <p:spPr>
          <a:xfrm>
            <a:off x="4728372" y="4076963"/>
            <a:ext cx="2833338" cy="115163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06" name="Google Shape;106;p21"/>
          <p:cNvSpPr txBox="1"/>
          <p:nvPr>
            <p:ph idx="5" type="body"/>
          </p:nvPr>
        </p:nvSpPr>
        <p:spPr>
          <a:xfrm>
            <a:off x="8595219" y="4076963"/>
            <a:ext cx="2833339" cy="115163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Lustria"/>
                <a:ea typeface="Lustria"/>
                <a:cs typeface="Lustria"/>
                <a:sym typeface="Lustri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cxnSp>
        <p:nvCxnSpPr>
          <p:cNvPr id="107" name="Google Shape;107;p21"/>
          <p:cNvCxnSpPr/>
          <p:nvPr/>
        </p:nvCxnSpPr>
        <p:spPr>
          <a:xfrm>
            <a:off x="860223" y="3939883"/>
            <a:ext cx="2903678" cy="0"/>
          </a:xfrm>
          <a:prstGeom prst="straightConnector1">
            <a:avLst/>
          </a:prstGeom>
          <a:noFill/>
          <a:ln cap="flat" cmpd="sng" w="9525">
            <a:solidFill>
              <a:schemeClr val="dk2"/>
            </a:solidFill>
            <a:prstDash val="solid"/>
            <a:miter lim="800000"/>
            <a:headEnd len="sm" w="sm" type="none"/>
            <a:tailEnd len="sm" w="sm" type="none"/>
          </a:ln>
        </p:spPr>
      </p:cxnSp>
      <p:sp>
        <p:nvSpPr>
          <p:cNvPr id="108" name="Google Shape;108;p21"/>
          <p:cNvSpPr txBox="1"/>
          <p:nvPr>
            <p:ph idx="6" type="body"/>
          </p:nvPr>
        </p:nvSpPr>
        <p:spPr>
          <a:xfrm>
            <a:off x="4937619" y="2806964"/>
            <a:ext cx="2693128" cy="991689"/>
          </a:xfrm>
          <a:prstGeom prst="rect">
            <a:avLst/>
          </a:prstGeom>
          <a:noFill/>
          <a:ln>
            <a:noFill/>
          </a:ln>
        </p:spPr>
        <p:txBody>
          <a:bodyPr anchorCtr="0" anchor="b" bIns="45700" lIns="91425" spcFirstLastPara="1" rIns="91425" wrap="square" tIns="45700">
            <a:noAutofit/>
          </a:bodyPr>
          <a:lstStyle>
            <a:lvl1pPr indent="-228600" lvl="0" marL="457200" marR="0" rtl="0" algn="r">
              <a:lnSpc>
                <a:spcPct val="90000"/>
              </a:lnSpc>
              <a:spcBef>
                <a:spcPts val="1000"/>
              </a:spcBef>
              <a:spcAft>
                <a:spcPts val="0"/>
              </a:spcAft>
              <a:buClr>
                <a:schemeClr val="dk2"/>
              </a:buClr>
              <a:buSzPts val="4000"/>
              <a:buFont typeface="Arial"/>
              <a:buNone/>
              <a:defRPr b="0" i="0" sz="40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109" name="Google Shape;109;p21"/>
          <p:cNvSpPr txBox="1"/>
          <p:nvPr>
            <p:ph idx="7" type="body"/>
          </p:nvPr>
        </p:nvSpPr>
        <p:spPr>
          <a:xfrm>
            <a:off x="8804467" y="2806964"/>
            <a:ext cx="2693128" cy="991689"/>
          </a:xfrm>
          <a:prstGeom prst="rect">
            <a:avLst/>
          </a:prstGeom>
          <a:noFill/>
          <a:ln>
            <a:noFill/>
          </a:ln>
        </p:spPr>
        <p:txBody>
          <a:bodyPr anchorCtr="0" anchor="b" bIns="45700" lIns="91425" spcFirstLastPara="1" rIns="91425" wrap="square" tIns="45700">
            <a:noAutofit/>
          </a:bodyPr>
          <a:lstStyle>
            <a:lvl1pPr indent="-228600" lvl="0" marL="457200" marR="0" rtl="0" algn="r">
              <a:lnSpc>
                <a:spcPct val="90000"/>
              </a:lnSpc>
              <a:spcBef>
                <a:spcPts val="1000"/>
              </a:spcBef>
              <a:spcAft>
                <a:spcPts val="0"/>
              </a:spcAft>
              <a:buClr>
                <a:schemeClr val="dk2"/>
              </a:buClr>
              <a:buSzPts val="4000"/>
              <a:buFont typeface="Arial"/>
              <a:buNone/>
              <a:defRPr b="0" i="0" sz="4000" u="none" cap="none" strike="noStrike">
                <a:solidFill>
                  <a:schemeClr val="dk2"/>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ustria"/>
                <a:ea typeface="Lustria"/>
                <a:cs typeface="Lustria"/>
                <a:sym typeface="Lustri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cxnSp>
        <p:nvCxnSpPr>
          <p:cNvPr id="110" name="Google Shape;110;p21"/>
          <p:cNvCxnSpPr/>
          <p:nvPr/>
        </p:nvCxnSpPr>
        <p:spPr>
          <a:xfrm>
            <a:off x="8593917" y="3939883"/>
            <a:ext cx="2741118" cy="0"/>
          </a:xfrm>
          <a:prstGeom prst="straightConnector1">
            <a:avLst/>
          </a:prstGeom>
          <a:noFill/>
          <a:ln cap="flat" cmpd="sng" w="9525">
            <a:solidFill>
              <a:schemeClr val="dk2"/>
            </a:solidFill>
            <a:prstDash val="solid"/>
            <a:miter lim="800000"/>
            <a:headEnd len="sm" w="sm" type="none"/>
            <a:tailEnd len="sm" w="sm" type="none"/>
          </a:ln>
        </p:spPr>
      </p:cxnSp>
      <p:cxnSp>
        <p:nvCxnSpPr>
          <p:cNvPr id="111" name="Google Shape;111;p21"/>
          <p:cNvCxnSpPr/>
          <p:nvPr/>
        </p:nvCxnSpPr>
        <p:spPr>
          <a:xfrm>
            <a:off x="4727069" y="3939883"/>
            <a:ext cx="2903678" cy="0"/>
          </a:xfrm>
          <a:prstGeom prst="straightConnector1">
            <a:avLst/>
          </a:prstGeom>
          <a:noFill/>
          <a:ln cap="flat" cmpd="sng" w="9525">
            <a:solidFill>
              <a:schemeClr val="dk2"/>
            </a:solidFill>
            <a:prstDash val="solid"/>
            <a:miter lim="800000"/>
            <a:headEnd len="sm" w="sm" type="none"/>
            <a:tailEnd len="sm" w="sm" type="none"/>
          </a:ln>
        </p:spPr>
      </p:cxnSp>
      <p:cxnSp>
        <p:nvCxnSpPr>
          <p:cNvPr id="112" name="Google Shape;112;p21"/>
          <p:cNvCxnSpPr/>
          <p:nvPr/>
        </p:nvCxnSpPr>
        <p:spPr>
          <a:xfrm>
            <a:off x="8593917" y="3939883"/>
            <a:ext cx="2903678" cy="0"/>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3A383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1" name="Google Shape;1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3A383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2" name="Google Shape;1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3A3838"/>
                </a:solidFill>
                <a:latin typeface="Avenir"/>
                <a:ea typeface="Avenir"/>
                <a:cs typeface="Avenir"/>
                <a:sym typeface="Avenir"/>
              </a:defRPr>
            </a:lvl1pPr>
            <a:lvl2pPr indent="0" lvl="1" marL="0" marR="0" rtl="0" algn="r">
              <a:spcBef>
                <a:spcPts val="0"/>
              </a:spcBef>
              <a:buNone/>
              <a:defRPr b="0" i="0" sz="1000" u="none" cap="none" strike="noStrike">
                <a:solidFill>
                  <a:srgbClr val="3A3838"/>
                </a:solidFill>
                <a:latin typeface="Avenir"/>
                <a:ea typeface="Avenir"/>
                <a:cs typeface="Avenir"/>
                <a:sym typeface="Avenir"/>
              </a:defRPr>
            </a:lvl2pPr>
            <a:lvl3pPr indent="0" lvl="2" marL="0" marR="0" rtl="0" algn="r">
              <a:spcBef>
                <a:spcPts val="0"/>
              </a:spcBef>
              <a:buNone/>
              <a:defRPr b="0" i="0" sz="1000" u="none" cap="none" strike="noStrike">
                <a:solidFill>
                  <a:srgbClr val="3A3838"/>
                </a:solidFill>
                <a:latin typeface="Avenir"/>
                <a:ea typeface="Avenir"/>
                <a:cs typeface="Avenir"/>
                <a:sym typeface="Avenir"/>
              </a:defRPr>
            </a:lvl3pPr>
            <a:lvl4pPr indent="0" lvl="3" marL="0" marR="0" rtl="0" algn="r">
              <a:spcBef>
                <a:spcPts val="0"/>
              </a:spcBef>
              <a:buNone/>
              <a:defRPr b="0" i="0" sz="1000" u="none" cap="none" strike="noStrike">
                <a:solidFill>
                  <a:srgbClr val="3A3838"/>
                </a:solidFill>
                <a:latin typeface="Avenir"/>
                <a:ea typeface="Avenir"/>
                <a:cs typeface="Avenir"/>
                <a:sym typeface="Avenir"/>
              </a:defRPr>
            </a:lvl4pPr>
            <a:lvl5pPr indent="0" lvl="4" marL="0" marR="0" rtl="0" algn="r">
              <a:spcBef>
                <a:spcPts val="0"/>
              </a:spcBef>
              <a:buNone/>
              <a:defRPr b="0" i="0" sz="1000" u="none" cap="none" strike="noStrike">
                <a:solidFill>
                  <a:srgbClr val="3A3838"/>
                </a:solidFill>
                <a:latin typeface="Avenir"/>
                <a:ea typeface="Avenir"/>
                <a:cs typeface="Avenir"/>
                <a:sym typeface="Avenir"/>
              </a:defRPr>
            </a:lvl5pPr>
            <a:lvl6pPr indent="0" lvl="5" marL="0" marR="0" rtl="0" algn="r">
              <a:spcBef>
                <a:spcPts val="0"/>
              </a:spcBef>
              <a:buNone/>
              <a:defRPr b="0" i="0" sz="1000" u="none" cap="none" strike="noStrike">
                <a:solidFill>
                  <a:srgbClr val="3A3838"/>
                </a:solidFill>
                <a:latin typeface="Avenir"/>
                <a:ea typeface="Avenir"/>
                <a:cs typeface="Avenir"/>
                <a:sym typeface="Avenir"/>
              </a:defRPr>
            </a:lvl6pPr>
            <a:lvl7pPr indent="0" lvl="6" marL="0" marR="0" rtl="0" algn="r">
              <a:spcBef>
                <a:spcPts val="0"/>
              </a:spcBef>
              <a:buNone/>
              <a:defRPr b="0" i="0" sz="1000" u="none" cap="none" strike="noStrike">
                <a:solidFill>
                  <a:srgbClr val="3A3838"/>
                </a:solidFill>
                <a:latin typeface="Avenir"/>
                <a:ea typeface="Avenir"/>
                <a:cs typeface="Avenir"/>
                <a:sym typeface="Avenir"/>
              </a:defRPr>
            </a:lvl7pPr>
            <a:lvl8pPr indent="0" lvl="7" marL="0" marR="0" rtl="0" algn="r">
              <a:spcBef>
                <a:spcPts val="0"/>
              </a:spcBef>
              <a:buNone/>
              <a:defRPr b="0" i="0" sz="1000" u="none" cap="none" strike="noStrike">
                <a:solidFill>
                  <a:srgbClr val="3A3838"/>
                </a:solidFill>
                <a:latin typeface="Avenir"/>
                <a:ea typeface="Avenir"/>
                <a:cs typeface="Avenir"/>
                <a:sym typeface="Avenir"/>
              </a:defRPr>
            </a:lvl8pPr>
            <a:lvl9pPr indent="0" lvl="8" marL="0" marR="0" rtl="0" algn="r">
              <a:spcBef>
                <a:spcPts val="0"/>
              </a:spcBef>
              <a:buNone/>
              <a:defRPr b="0" i="0" sz="1000" u="none" cap="none" strike="noStrike">
                <a:solidFill>
                  <a:srgbClr val="3A383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Z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A half booth, table, and chair at a restaurant" id="306" name="Google Shape;306;p1"/>
          <p:cNvPicPr preferRelativeResize="0"/>
          <p:nvPr>
            <p:ph idx="2" type="pic"/>
          </p:nvPr>
        </p:nvPicPr>
        <p:blipFill rotWithShape="1">
          <a:blip r:embed="rId3">
            <a:alphaModFix/>
          </a:blip>
          <a:srcRect b="68" l="0" r="0" t="69"/>
          <a:stretch/>
        </p:blipFill>
        <p:spPr>
          <a:xfrm>
            <a:off x="0" y="0"/>
            <a:ext cx="7677150" cy="6858000"/>
          </a:xfrm>
          <a:prstGeom prst="rect">
            <a:avLst/>
          </a:prstGeom>
          <a:noFill/>
          <a:ln>
            <a:noFill/>
          </a:ln>
        </p:spPr>
      </p:pic>
      <p:sp>
        <p:nvSpPr>
          <p:cNvPr id="307" name="Google Shape;307;p1"/>
          <p:cNvSpPr txBox="1"/>
          <p:nvPr>
            <p:ph type="ctrTitle"/>
          </p:nvPr>
        </p:nvSpPr>
        <p:spPr>
          <a:xfrm>
            <a:off x="8336042" y="2235200"/>
            <a:ext cx="3284832"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ECE5EC"/>
              </a:buClr>
              <a:buSzPts val="4400"/>
              <a:buFont typeface="Avenir"/>
              <a:buNone/>
            </a:pPr>
            <a:r>
              <a:rPr lang="en-ZA" sz="4400"/>
              <a:t>RED AND WHITE WINES AND MACHINE LEARNING</a:t>
            </a:r>
            <a:endParaRPr/>
          </a:p>
        </p:txBody>
      </p:sp>
      <p:sp>
        <p:nvSpPr>
          <p:cNvPr id="308" name="Google Shape;308;p1"/>
          <p:cNvSpPr txBox="1"/>
          <p:nvPr>
            <p:ph idx="1" type="subTitle"/>
          </p:nvPr>
        </p:nvSpPr>
        <p:spPr>
          <a:xfrm>
            <a:off x="8336042" y="4939964"/>
            <a:ext cx="3284832" cy="15531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ECE5EC"/>
              </a:buClr>
              <a:buSzPts val="1800"/>
              <a:buNone/>
            </a:pPr>
            <a:r>
              <a:rPr lang="en-ZA"/>
              <a:t>Ariel Matthews</a:t>
            </a:r>
            <a:endParaRPr/>
          </a:p>
          <a:p>
            <a:pPr indent="0" lvl="0" marL="0" rtl="0" algn="l">
              <a:lnSpc>
                <a:spcPct val="90000"/>
              </a:lnSpc>
              <a:spcBef>
                <a:spcPts val="1000"/>
              </a:spcBef>
              <a:spcAft>
                <a:spcPts val="0"/>
              </a:spcAft>
              <a:buClr>
                <a:srgbClr val="ECE5EC"/>
              </a:buClr>
              <a:buSzPts val="1800"/>
              <a:buNone/>
            </a:pPr>
            <a:r>
              <a:rPr lang="en-ZA"/>
              <a:t>&amp; Brajon Andrews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83" name="Google Shape;383;p10"/>
          <p:cNvSpPr txBox="1"/>
          <p:nvPr>
            <p:ph idx="3" type="subTitle"/>
          </p:nvPr>
        </p:nvSpPr>
        <p:spPr>
          <a:xfrm>
            <a:off x="838199" y="1167904"/>
            <a:ext cx="3108159" cy="5361233"/>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800"/>
              <a:buNone/>
            </a:pPr>
            <a:r>
              <a:rPr lang="en-ZA" sz="1800">
                <a:solidFill>
                  <a:schemeClr val="dk1"/>
                </a:solidFill>
              </a:rPr>
              <a:t>In order to test my hypothesis out, I decided to use K-Nearest Neighbors for classification with the combined wines dataset.  It would plot out all the wines’ residual sugar and quality ratings, then when I gave it a hypothetical wine with values for these items I make up, it will correctly classify that data point as red or white (I hope ☺)</a:t>
            </a:r>
            <a:endParaRPr sz="1800">
              <a:solidFill>
                <a:schemeClr val="dk1"/>
              </a:solidFill>
            </a:endParaRPr>
          </a:p>
        </p:txBody>
      </p:sp>
      <p:sp>
        <p:nvSpPr>
          <p:cNvPr id="384" name="Google Shape;384;p10"/>
          <p:cNvSpPr txBox="1"/>
          <p:nvPr>
            <p:ph type="ctrTitle"/>
          </p:nvPr>
        </p:nvSpPr>
        <p:spPr>
          <a:xfrm>
            <a:off x="838200" y="481586"/>
            <a:ext cx="4022558" cy="5771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MODEL #4: KNN</a:t>
            </a:r>
            <a:endParaRPr/>
          </a:p>
        </p:txBody>
      </p:sp>
      <p:sp>
        <p:nvSpPr>
          <p:cNvPr id="385" name="Google Shape;385;p10"/>
          <p:cNvSpPr txBox="1"/>
          <p:nvPr/>
        </p:nvSpPr>
        <p:spPr>
          <a:xfrm>
            <a:off x="4188746" y="4940807"/>
            <a:ext cx="7755579" cy="1780668"/>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rPr b="0" i="0" lang="en-ZA" sz="1800" u="none" cap="none" strike="noStrike">
                <a:solidFill>
                  <a:schemeClr val="dk1"/>
                </a:solidFill>
                <a:latin typeface="Lustria"/>
                <a:ea typeface="Lustria"/>
                <a:cs typeface="Lustria"/>
                <a:sym typeface="Lustria"/>
              </a:rPr>
              <a:t>Since the data set has about 6,000 wine records, I picked the number of neighboring wine data points to look at as 500, perhaps it should be higher?  Nevertheless, my hypothetical wine with a high residual sugar rating and a low quality rating, both more typical of white wines, was correctly classified as such by the model.</a:t>
            </a:r>
            <a:endParaRPr/>
          </a:p>
        </p:txBody>
      </p:sp>
      <p:pic>
        <p:nvPicPr>
          <p:cNvPr descr="A screenshot of a computer code&#10;&#10;Description automatically generated with medium confidence" id="386" name="Google Shape;386;p10"/>
          <p:cNvPicPr preferRelativeResize="0"/>
          <p:nvPr>
            <p:ph idx="2" type="pic"/>
          </p:nvPr>
        </p:nvPicPr>
        <p:blipFill rotWithShape="1">
          <a:blip r:embed="rId3">
            <a:alphaModFix/>
          </a:blip>
          <a:srcRect b="0" l="0" r="0" t="0"/>
          <a:stretch/>
        </p:blipFill>
        <p:spPr>
          <a:xfrm>
            <a:off x="4188745" y="149268"/>
            <a:ext cx="7755579" cy="47915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92" name="Google Shape;392;p11"/>
          <p:cNvSpPr txBox="1"/>
          <p:nvPr>
            <p:ph idx="3" type="subTitle"/>
          </p:nvPr>
        </p:nvSpPr>
        <p:spPr>
          <a:xfrm>
            <a:off x="838200" y="1298905"/>
            <a:ext cx="5883441" cy="5422569"/>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2000"/>
              <a:buNone/>
            </a:pPr>
            <a:r>
              <a:rPr lang="en-ZA" sz="2000">
                <a:solidFill>
                  <a:schemeClr val="dk1"/>
                </a:solidFill>
              </a:rPr>
              <a:t>For me:</a:t>
            </a:r>
            <a:endParaRPr/>
          </a:p>
          <a:p>
            <a:pPr indent="0" lvl="0" marL="0" rtl="0" algn="l">
              <a:lnSpc>
                <a:spcPct val="125000"/>
              </a:lnSpc>
              <a:spcBef>
                <a:spcPts val="0"/>
              </a:spcBef>
              <a:spcAft>
                <a:spcPts val="0"/>
              </a:spcAft>
              <a:buClr>
                <a:schemeClr val="dk1"/>
              </a:buClr>
              <a:buSzPts val="2000"/>
              <a:buNone/>
            </a:pPr>
            <a:r>
              <a:rPr lang="en-ZA" sz="2000">
                <a:solidFill>
                  <a:schemeClr val="dk1"/>
                </a:solidFill>
              </a:rPr>
              <a:t>It was difficult trying to find variables that had any type of relationship to analyze, it took a lot of trial and error with r and r-squared values for me to find variables that had impacts on each other I could graph.  I guess a finding of no relationship is still a finding but it was more difficult than I thought it would be.</a:t>
            </a:r>
            <a:endParaRPr/>
          </a:p>
          <a:p>
            <a:pPr indent="0" lvl="0" marL="0" rtl="0" algn="l">
              <a:lnSpc>
                <a:spcPct val="125000"/>
              </a:lnSpc>
              <a:spcBef>
                <a:spcPts val="0"/>
              </a:spcBef>
              <a:spcAft>
                <a:spcPts val="0"/>
              </a:spcAft>
              <a:buClr>
                <a:srgbClr val="ECE5EC"/>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lang="en-ZA" sz="2000">
                <a:solidFill>
                  <a:schemeClr val="dk1"/>
                </a:solidFill>
              </a:rPr>
              <a:t>For a viewer: Red and white wines show distinctness from each other, but their unique characteristics have no impact on their quality. Enjoy the type you love!</a:t>
            </a:r>
            <a:endParaRPr sz="2000">
              <a:solidFill>
                <a:schemeClr val="dk1"/>
              </a:solidFill>
            </a:endParaRPr>
          </a:p>
        </p:txBody>
      </p:sp>
      <p:sp>
        <p:nvSpPr>
          <p:cNvPr id="393" name="Google Shape;393;p11"/>
          <p:cNvSpPr txBox="1"/>
          <p:nvPr>
            <p:ph type="ctrTitle"/>
          </p:nvPr>
        </p:nvSpPr>
        <p:spPr>
          <a:xfrm>
            <a:off x="838200" y="722217"/>
            <a:ext cx="4386945" cy="639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ARIEL’S TAKEAWAYS</a:t>
            </a:r>
            <a:endParaRPr/>
          </a:p>
        </p:txBody>
      </p:sp>
      <p:pic>
        <p:nvPicPr>
          <p:cNvPr descr="A bunch of grapes on a vine&#10;&#10;Description automatically generated with medium confidence" id="394" name="Google Shape;394;p11"/>
          <p:cNvPicPr preferRelativeResize="0"/>
          <p:nvPr>
            <p:ph idx="2" type="pic"/>
          </p:nvPr>
        </p:nvPicPr>
        <p:blipFill rotWithShape="1">
          <a:blip r:embed="rId3">
            <a:alphaModFix/>
          </a:blip>
          <a:srcRect b="0" l="5556" r="5555" t="0"/>
          <a:stretch/>
        </p:blipFill>
        <p:spPr>
          <a:xfrm>
            <a:off x="6721641" y="500982"/>
            <a:ext cx="5470359" cy="58553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g24b2606fdc0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400" name="Google Shape;400;g24b2606fdc0_0_0"/>
          <p:cNvSpPr txBox="1"/>
          <p:nvPr>
            <p:ph idx="3" type="subTitle"/>
          </p:nvPr>
        </p:nvSpPr>
        <p:spPr>
          <a:xfrm>
            <a:off x="838200" y="1481469"/>
            <a:ext cx="5883300" cy="503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ZA" sz="2000">
                <a:solidFill>
                  <a:schemeClr val="dk1"/>
                </a:solidFill>
              </a:rPr>
              <a:t>Fifth, I wanted to examine the amount of alcohol in red wines and determine if it has an impact on the taste and quality rating assigned to each white wine by wine experts. It is important to note that the quality score is subjective, as individual preferences and tastes can vary greatly. Additionally, other factors such as grape variety, winemaking techniques, and regional characteristics also contribute to the overall quality of the wine.</a:t>
            </a:r>
            <a:endParaRPr sz="2000">
              <a:solidFill>
                <a:schemeClr val="dk1"/>
              </a:solidFill>
            </a:endParaRPr>
          </a:p>
          <a:p>
            <a:pPr indent="0" lvl="0" marL="0" rtl="0" algn="l">
              <a:spcBef>
                <a:spcPts val="0"/>
              </a:spcBef>
              <a:spcAft>
                <a:spcPts val="0"/>
              </a:spcAft>
              <a:buClr>
                <a:schemeClr val="dk1"/>
              </a:buClr>
              <a:buSzPts val="2000"/>
              <a:buFont typeface="Arial"/>
              <a:buNone/>
            </a:pPr>
            <a:r>
              <a:t/>
            </a:r>
            <a:endParaRPr sz="2000">
              <a:solidFill>
                <a:schemeClr val="dk1"/>
              </a:solidFill>
            </a:endParaRPr>
          </a:p>
          <a:p>
            <a:pPr indent="0" lvl="0" marL="0" rtl="0" algn="l">
              <a:spcBef>
                <a:spcPts val="0"/>
              </a:spcBef>
              <a:spcAft>
                <a:spcPts val="0"/>
              </a:spcAft>
              <a:buClr>
                <a:schemeClr val="dk1"/>
              </a:buClr>
              <a:buSzPts val="2000"/>
              <a:buNone/>
            </a:pPr>
            <a:r>
              <a:rPr b="1" lang="en-ZA" sz="2000" u="sng">
                <a:solidFill>
                  <a:schemeClr val="dk1"/>
                </a:solidFill>
              </a:rPr>
              <a:t>Hypothesis</a:t>
            </a:r>
            <a:r>
              <a:rPr lang="en-ZA" sz="2000" u="sng">
                <a:solidFill>
                  <a:schemeClr val="dk1"/>
                </a:solidFill>
              </a:rPr>
              <a:t>:</a:t>
            </a:r>
            <a:r>
              <a:rPr lang="en-ZA" sz="2000">
                <a:solidFill>
                  <a:schemeClr val="dk1"/>
                </a:solidFill>
              </a:rPr>
              <a:t> The amount of alcohol in red wine has a significant impact on its perceived quality grade.</a:t>
            </a:r>
            <a:endParaRPr sz="2000">
              <a:solidFill>
                <a:schemeClr val="dk1"/>
              </a:solidFill>
            </a:endParaRPr>
          </a:p>
        </p:txBody>
      </p:sp>
      <p:sp>
        <p:nvSpPr>
          <p:cNvPr id="401" name="Google Shape;401;g24b2606fdc0_0_0"/>
          <p:cNvSpPr txBox="1"/>
          <p:nvPr>
            <p:ph type="ctrTitle"/>
          </p:nvPr>
        </p:nvSpPr>
        <p:spPr>
          <a:xfrm>
            <a:off x="838200" y="722217"/>
            <a:ext cx="4386900" cy="63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HYPOTHESIS #5</a:t>
            </a:r>
            <a:endParaRPr/>
          </a:p>
        </p:txBody>
      </p:sp>
      <p:pic>
        <p:nvPicPr>
          <p:cNvPr descr="Two glasses of wine on a table&#10;&#10;Description automatically generated with medium confidence" id="402" name="Google Shape;402;g24b2606fdc0_0_0"/>
          <p:cNvPicPr preferRelativeResize="0"/>
          <p:nvPr>
            <p:ph idx="2" type="pic"/>
          </p:nvPr>
        </p:nvPicPr>
        <p:blipFill rotWithShape="1">
          <a:blip r:embed="rId3">
            <a:alphaModFix/>
          </a:blip>
          <a:srcRect b="0" l="12858" r="12858" t="0"/>
          <a:stretch/>
        </p:blipFill>
        <p:spPr>
          <a:xfrm>
            <a:off x="6967538" y="2027988"/>
            <a:ext cx="4386263" cy="39385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g24b2606fdc0_0_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408" name="Google Shape;408;g24b2606fdc0_0_12"/>
          <p:cNvSpPr txBox="1"/>
          <p:nvPr>
            <p:ph idx="3" type="subTitle"/>
          </p:nvPr>
        </p:nvSpPr>
        <p:spPr>
          <a:xfrm>
            <a:off x="838199" y="1167904"/>
            <a:ext cx="3156300" cy="50565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800"/>
              <a:buNone/>
            </a:pPr>
            <a:r>
              <a:rPr lang="en-ZA" sz="1800">
                <a:solidFill>
                  <a:schemeClr val="dk1"/>
                </a:solidFill>
              </a:rPr>
              <a:t>In order to test my hypothesis out. I ran the algorithms on the red wine data set. We </a:t>
            </a:r>
            <a:r>
              <a:rPr lang="en-ZA" sz="1800">
                <a:solidFill>
                  <a:schemeClr val="dk1"/>
                </a:solidFill>
              </a:rPr>
              <a:t>classified</a:t>
            </a:r>
            <a:r>
              <a:rPr lang="en-ZA" sz="1800">
                <a:solidFill>
                  <a:schemeClr val="dk1"/>
                </a:solidFill>
              </a:rPr>
              <a:t> high quality wine as having a quality score greater than or equal to 7. Here is the decision tree code and the output:</a:t>
            </a:r>
            <a:endParaRPr/>
          </a:p>
        </p:txBody>
      </p:sp>
      <p:sp>
        <p:nvSpPr>
          <p:cNvPr id="409" name="Google Shape;409;g24b2606fdc0_0_12"/>
          <p:cNvSpPr txBox="1"/>
          <p:nvPr>
            <p:ph type="ctrTitle"/>
          </p:nvPr>
        </p:nvSpPr>
        <p:spPr>
          <a:xfrm>
            <a:off x="838200" y="481586"/>
            <a:ext cx="4022700" cy="57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MODEL #5: </a:t>
            </a:r>
            <a:r>
              <a:rPr lang="en-ZA">
                <a:solidFill>
                  <a:schemeClr val="dk1"/>
                </a:solidFill>
              </a:rPr>
              <a:t>Decision</a:t>
            </a:r>
            <a:r>
              <a:rPr lang="en-ZA">
                <a:solidFill>
                  <a:schemeClr val="dk1"/>
                </a:solidFill>
              </a:rPr>
              <a:t> Tree</a:t>
            </a:r>
            <a:endParaRPr/>
          </a:p>
        </p:txBody>
      </p:sp>
      <p:sp>
        <p:nvSpPr>
          <p:cNvPr id="410" name="Google Shape;410;g24b2606fdc0_0_12"/>
          <p:cNvSpPr txBox="1"/>
          <p:nvPr/>
        </p:nvSpPr>
        <p:spPr>
          <a:xfrm>
            <a:off x="4188746" y="4940807"/>
            <a:ext cx="77556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t/>
            </a:r>
            <a:endParaRPr/>
          </a:p>
        </p:txBody>
      </p:sp>
      <p:pic>
        <p:nvPicPr>
          <p:cNvPr id="411" name="Google Shape;411;g24b2606fdc0_0_12"/>
          <p:cNvPicPr preferRelativeResize="0"/>
          <p:nvPr/>
        </p:nvPicPr>
        <p:blipFill rotWithShape="1">
          <a:blip r:embed="rId3">
            <a:alphaModFix/>
          </a:blip>
          <a:srcRect b="0" l="0" r="47619" t="0"/>
          <a:stretch/>
        </p:blipFill>
        <p:spPr>
          <a:xfrm>
            <a:off x="4188750" y="1167900"/>
            <a:ext cx="7227801" cy="420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5" name="Shape 415"/>
        <p:cNvGrpSpPr/>
        <p:nvPr/>
      </p:nvGrpSpPr>
      <p:grpSpPr>
        <a:xfrm>
          <a:off x="0" y="0"/>
          <a:ext cx="0" cy="0"/>
          <a:chOff x="0" y="0"/>
          <a:chExt cx="0" cy="0"/>
        </a:xfrm>
      </p:grpSpPr>
      <p:sp>
        <p:nvSpPr>
          <p:cNvPr id="416" name="Google Shape;416;g24b2606fdc0_0_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417" name="Google Shape;417;g24b2606fdc0_0_69"/>
          <p:cNvSpPr txBox="1"/>
          <p:nvPr>
            <p:ph idx="3" type="subTitle"/>
          </p:nvPr>
        </p:nvSpPr>
        <p:spPr>
          <a:xfrm>
            <a:off x="838199" y="1157829"/>
            <a:ext cx="3156300" cy="5056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lang="en-ZA" sz="1800">
                <a:solidFill>
                  <a:schemeClr val="dk1"/>
                </a:solidFill>
              </a:rPr>
              <a:t>The attribute with the coefficient in relation to the quality was alcohol. </a:t>
            </a:r>
            <a:endParaRPr/>
          </a:p>
        </p:txBody>
      </p:sp>
      <p:sp>
        <p:nvSpPr>
          <p:cNvPr id="418" name="Google Shape;418;g24b2606fdc0_0_69"/>
          <p:cNvSpPr txBox="1"/>
          <p:nvPr>
            <p:ph type="ctrTitle"/>
          </p:nvPr>
        </p:nvSpPr>
        <p:spPr>
          <a:xfrm>
            <a:off x="838200" y="481586"/>
            <a:ext cx="4022700" cy="57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Red Wine Correlation Heat Map</a:t>
            </a:r>
            <a:endParaRPr/>
          </a:p>
        </p:txBody>
      </p:sp>
      <p:sp>
        <p:nvSpPr>
          <p:cNvPr id="419" name="Google Shape;419;g24b2606fdc0_0_69"/>
          <p:cNvSpPr txBox="1"/>
          <p:nvPr/>
        </p:nvSpPr>
        <p:spPr>
          <a:xfrm>
            <a:off x="4188746" y="4940807"/>
            <a:ext cx="77556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t/>
            </a:r>
            <a:endParaRPr/>
          </a:p>
        </p:txBody>
      </p:sp>
      <p:pic>
        <p:nvPicPr>
          <p:cNvPr id="420" name="Google Shape;420;g24b2606fdc0_0_69"/>
          <p:cNvPicPr preferRelativeResize="0"/>
          <p:nvPr/>
        </p:nvPicPr>
        <p:blipFill>
          <a:blip r:embed="rId3">
            <a:alphaModFix/>
          </a:blip>
          <a:stretch>
            <a:fillRect/>
          </a:stretch>
        </p:blipFill>
        <p:spPr>
          <a:xfrm>
            <a:off x="5114150" y="1058775"/>
            <a:ext cx="6545387" cy="46360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g24b2606fdc0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426" name="Google Shape;426;g24b2606fdc0_0_26"/>
          <p:cNvSpPr txBox="1"/>
          <p:nvPr>
            <p:ph idx="3" type="subTitle"/>
          </p:nvPr>
        </p:nvSpPr>
        <p:spPr>
          <a:xfrm>
            <a:off x="838200" y="1481469"/>
            <a:ext cx="5883300" cy="50316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100"/>
              <a:buNone/>
            </a:pPr>
            <a:r>
              <a:rPr lang="en-ZA" sz="2000">
                <a:solidFill>
                  <a:schemeClr val="dk1"/>
                </a:solidFill>
              </a:rPr>
              <a:t>Sixth, I wanted to examine the amount of alcohol in white wines and determine if it has an impact on the taste and quality rating assigned to each white wine by wine experts. It is important to note that the quality score is subjective, as individual preferences and tastes can vary significantly. Additionally, other factors such as grape variety, winemaking techniques, and regional characteristics also contribute to the overall quality of the wine.</a:t>
            </a:r>
            <a:endParaRPr sz="2000">
              <a:solidFill>
                <a:schemeClr val="dk1"/>
              </a:solidFill>
            </a:endParaRPr>
          </a:p>
          <a:p>
            <a:pPr indent="0" lvl="0" marL="0" rtl="0" algn="l">
              <a:lnSpc>
                <a:spcPct val="125000"/>
              </a:lnSpc>
              <a:spcBef>
                <a:spcPts val="0"/>
              </a:spcBef>
              <a:spcAft>
                <a:spcPts val="0"/>
              </a:spcAft>
              <a:buClr>
                <a:schemeClr val="dk1"/>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b="1" lang="en-ZA" sz="2000" u="sng">
                <a:solidFill>
                  <a:schemeClr val="dk1"/>
                </a:solidFill>
              </a:rPr>
              <a:t>Hypothesis</a:t>
            </a:r>
            <a:r>
              <a:rPr lang="en-ZA" sz="2000" u="sng">
                <a:solidFill>
                  <a:schemeClr val="dk1"/>
                </a:solidFill>
              </a:rPr>
              <a:t>:</a:t>
            </a:r>
            <a:r>
              <a:rPr lang="en-ZA" sz="2000">
                <a:solidFill>
                  <a:schemeClr val="dk1"/>
                </a:solidFill>
              </a:rPr>
              <a:t> The amount of alcohol in white wine has a significant impact on its perceived quality </a:t>
            </a:r>
            <a:r>
              <a:rPr lang="en-ZA" sz="2000">
                <a:solidFill>
                  <a:schemeClr val="dk1"/>
                </a:solidFill>
              </a:rPr>
              <a:t>grade</a:t>
            </a:r>
            <a:r>
              <a:rPr lang="en-ZA" sz="2000">
                <a:solidFill>
                  <a:schemeClr val="dk1"/>
                </a:solidFill>
              </a:rPr>
              <a:t>.</a:t>
            </a:r>
            <a:endParaRPr/>
          </a:p>
        </p:txBody>
      </p:sp>
      <p:sp>
        <p:nvSpPr>
          <p:cNvPr id="427" name="Google Shape;427;g24b2606fdc0_0_26"/>
          <p:cNvSpPr txBox="1"/>
          <p:nvPr>
            <p:ph type="ctrTitle"/>
          </p:nvPr>
        </p:nvSpPr>
        <p:spPr>
          <a:xfrm>
            <a:off x="838200" y="722217"/>
            <a:ext cx="4386900" cy="63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HYPOTHESIS #6</a:t>
            </a:r>
            <a:endParaRPr/>
          </a:p>
        </p:txBody>
      </p:sp>
      <p:pic>
        <p:nvPicPr>
          <p:cNvPr descr="Two glasses of wine on a table&#10;&#10;Description automatically generated with medium confidence" id="428" name="Google Shape;428;g24b2606fdc0_0_26"/>
          <p:cNvPicPr preferRelativeResize="0"/>
          <p:nvPr>
            <p:ph idx="2" type="pic"/>
          </p:nvPr>
        </p:nvPicPr>
        <p:blipFill rotWithShape="1">
          <a:blip r:embed="rId3">
            <a:alphaModFix/>
          </a:blip>
          <a:srcRect b="0" l="12858" r="12858" t="0"/>
          <a:stretch/>
        </p:blipFill>
        <p:spPr>
          <a:xfrm>
            <a:off x="6967538" y="2027988"/>
            <a:ext cx="4386263" cy="3938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g24b2606fdc0_0_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434" name="Google Shape;434;g24b2606fdc0_0_33"/>
          <p:cNvSpPr txBox="1"/>
          <p:nvPr>
            <p:ph idx="3" type="subTitle"/>
          </p:nvPr>
        </p:nvSpPr>
        <p:spPr>
          <a:xfrm>
            <a:off x="838199" y="1167904"/>
            <a:ext cx="3156300" cy="50565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800"/>
              <a:buNone/>
            </a:pPr>
            <a:r>
              <a:rPr lang="en-ZA" sz="1800">
                <a:solidFill>
                  <a:schemeClr val="dk1"/>
                </a:solidFill>
              </a:rPr>
              <a:t>In order to test my hypothesis out, I ran the algorithms separately on both the red and white data sets. We classified high quality wine as the quality score being greater than or equal to 7. Here is the random forest tree code and the output:</a:t>
            </a:r>
            <a:endParaRPr/>
          </a:p>
        </p:txBody>
      </p:sp>
      <p:sp>
        <p:nvSpPr>
          <p:cNvPr id="435" name="Google Shape;435;g24b2606fdc0_0_33"/>
          <p:cNvSpPr txBox="1"/>
          <p:nvPr>
            <p:ph type="ctrTitle"/>
          </p:nvPr>
        </p:nvSpPr>
        <p:spPr>
          <a:xfrm>
            <a:off x="838200" y="481586"/>
            <a:ext cx="4022700" cy="57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MODEL #6: Random Forest</a:t>
            </a:r>
            <a:endParaRPr/>
          </a:p>
        </p:txBody>
      </p:sp>
      <p:sp>
        <p:nvSpPr>
          <p:cNvPr id="436" name="Google Shape;436;g24b2606fdc0_0_33"/>
          <p:cNvSpPr txBox="1"/>
          <p:nvPr/>
        </p:nvSpPr>
        <p:spPr>
          <a:xfrm>
            <a:off x="4188746" y="4940807"/>
            <a:ext cx="77556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t/>
            </a:r>
            <a:endParaRPr/>
          </a:p>
        </p:txBody>
      </p:sp>
      <p:pic>
        <p:nvPicPr>
          <p:cNvPr id="437" name="Google Shape;437;g24b2606fdc0_0_33"/>
          <p:cNvPicPr preferRelativeResize="0"/>
          <p:nvPr/>
        </p:nvPicPr>
        <p:blipFill rotWithShape="1">
          <a:blip r:embed="rId3">
            <a:alphaModFix/>
          </a:blip>
          <a:srcRect b="0" l="0" r="52903" t="0"/>
          <a:stretch/>
        </p:blipFill>
        <p:spPr>
          <a:xfrm>
            <a:off x="4860900" y="1247850"/>
            <a:ext cx="7083451" cy="25562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sp>
        <p:nvSpPr>
          <p:cNvPr id="442" name="Google Shape;442;g24b2606fdc0_0_7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443" name="Google Shape;443;g24b2606fdc0_0_78"/>
          <p:cNvSpPr txBox="1"/>
          <p:nvPr>
            <p:ph idx="3" type="subTitle"/>
          </p:nvPr>
        </p:nvSpPr>
        <p:spPr>
          <a:xfrm>
            <a:off x="838199" y="1157829"/>
            <a:ext cx="3156300" cy="50565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800"/>
              <a:buNone/>
            </a:pPr>
            <a:r>
              <a:rPr lang="en-ZA" sz="1800">
                <a:solidFill>
                  <a:schemeClr val="dk1"/>
                </a:solidFill>
              </a:rPr>
              <a:t>The attribute with the </a:t>
            </a:r>
            <a:r>
              <a:rPr lang="en-ZA" sz="1800">
                <a:solidFill>
                  <a:schemeClr val="dk1"/>
                </a:solidFill>
              </a:rPr>
              <a:t>coefficient</a:t>
            </a:r>
            <a:r>
              <a:rPr lang="en-ZA" sz="1800">
                <a:solidFill>
                  <a:schemeClr val="dk1"/>
                </a:solidFill>
              </a:rPr>
              <a:t> in relation to the quality was </a:t>
            </a:r>
            <a:r>
              <a:rPr lang="en-ZA" sz="1800">
                <a:solidFill>
                  <a:schemeClr val="dk1"/>
                </a:solidFill>
              </a:rPr>
              <a:t>alcohol. </a:t>
            </a:r>
            <a:endParaRPr/>
          </a:p>
        </p:txBody>
      </p:sp>
      <p:sp>
        <p:nvSpPr>
          <p:cNvPr id="444" name="Google Shape;444;g24b2606fdc0_0_78"/>
          <p:cNvSpPr txBox="1"/>
          <p:nvPr>
            <p:ph type="ctrTitle"/>
          </p:nvPr>
        </p:nvSpPr>
        <p:spPr>
          <a:xfrm>
            <a:off x="838200" y="481586"/>
            <a:ext cx="4022700" cy="57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White</a:t>
            </a:r>
            <a:r>
              <a:rPr lang="en-ZA">
                <a:solidFill>
                  <a:schemeClr val="dk1"/>
                </a:solidFill>
              </a:rPr>
              <a:t> Wine Correlation Heat Map</a:t>
            </a:r>
            <a:endParaRPr/>
          </a:p>
        </p:txBody>
      </p:sp>
      <p:sp>
        <p:nvSpPr>
          <p:cNvPr id="445" name="Google Shape;445;g24b2606fdc0_0_78"/>
          <p:cNvSpPr txBox="1"/>
          <p:nvPr/>
        </p:nvSpPr>
        <p:spPr>
          <a:xfrm>
            <a:off x="4188746" y="4940807"/>
            <a:ext cx="77556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t/>
            </a:r>
            <a:endParaRPr/>
          </a:p>
        </p:txBody>
      </p:sp>
      <p:pic>
        <p:nvPicPr>
          <p:cNvPr id="446" name="Google Shape;446;g24b2606fdc0_0_78"/>
          <p:cNvPicPr preferRelativeResize="0"/>
          <p:nvPr/>
        </p:nvPicPr>
        <p:blipFill>
          <a:blip r:embed="rId3">
            <a:alphaModFix/>
          </a:blip>
          <a:stretch>
            <a:fillRect/>
          </a:stretch>
        </p:blipFill>
        <p:spPr>
          <a:xfrm>
            <a:off x="5003200" y="1157825"/>
            <a:ext cx="6545387" cy="46360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g24b2606fdc0_0_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452" name="Google Shape;452;g24b2606fdc0_0_43"/>
          <p:cNvSpPr txBox="1"/>
          <p:nvPr>
            <p:ph idx="3" type="subTitle"/>
          </p:nvPr>
        </p:nvSpPr>
        <p:spPr>
          <a:xfrm>
            <a:off x="838200" y="1298905"/>
            <a:ext cx="5883300" cy="54225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2000"/>
              <a:buNone/>
            </a:pPr>
            <a:r>
              <a:rPr lang="en-ZA" sz="2000">
                <a:solidFill>
                  <a:schemeClr val="dk1"/>
                </a:solidFill>
              </a:rPr>
              <a:t>For me:</a:t>
            </a:r>
            <a:endParaRPr/>
          </a:p>
          <a:p>
            <a:pPr indent="0" lvl="0" marL="0" rtl="0" algn="l">
              <a:lnSpc>
                <a:spcPct val="125000"/>
              </a:lnSpc>
              <a:spcBef>
                <a:spcPts val="0"/>
              </a:spcBef>
              <a:spcAft>
                <a:spcPts val="0"/>
              </a:spcAft>
              <a:buClr>
                <a:schemeClr val="dk1"/>
              </a:buClr>
              <a:buSzPts val="2000"/>
              <a:buNone/>
            </a:pPr>
            <a:r>
              <a:rPr lang="en-ZA" sz="2000">
                <a:solidFill>
                  <a:schemeClr val="dk1"/>
                </a:solidFill>
              </a:rPr>
              <a:t>Among the attributes considered in the dataset, the alcohol content in both red and white wine has a direct influence on the quality rating given by experts. Alcohol plays a significant role in various sensory aspects of wine, such as its taste, mouthfeel, and aroma. This assertion was supported by our findings from two separate hypotheses conducted on distinct wine datasets.</a:t>
            </a:r>
            <a:endParaRPr/>
          </a:p>
          <a:p>
            <a:pPr indent="0" lvl="0" marL="0" rtl="0" algn="l">
              <a:lnSpc>
                <a:spcPct val="125000"/>
              </a:lnSpc>
              <a:spcBef>
                <a:spcPts val="0"/>
              </a:spcBef>
              <a:spcAft>
                <a:spcPts val="0"/>
              </a:spcAft>
              <a:buClr>
                <a:srgbClr val="ECE5EC"/>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lang="en-ZA" sz="2000">
                <a:solidFill>
                  <a:schemeClr val="dk1"/>
                </a:solidFill>
              </a:rPr>
              <a:t>For a viewer: Alcohol content  is just one </a:t>
            </a:r>
            <a:r>
              <a:rPr lang="en-ZA" sz="2000">
                <a:solidFill>
                  <a:schemeClr val="dk1"/>
                </a:solidFill>
              </a:rPr>
              <a:t>aspect</a:t>
            </a:r>
            <a:r>
              <a:rPr lang="en-ZA" sz="2000">
                <a:solidFill>
                  <a:schemeClr val="dk1"/>
                </a:solidFill>
              </a:rPr>
              <a:t> of wine </a:t>
            </a:r>
            <a:r>
              <a:rPr lang="en-ZA" sz="2000">
                <a:solidFill>
                  <a:schemeClr val="dk1"/>
                </a:solidFill>
              </a:rPr>
              <a:t>quality. There are other factors that contribute towards the wine quality. </a:t>
            </a:r>
            <a:r>
              <a:rPr lang="en-ZA" sz="2000">
                <a:solidFill>
                  <a:schemeClr val="dk1"/>
                </a:solidFill>
              </a:rPr>
              <a:t> </a:t>
            </a:r>
            <a:endParaRPr sz="2000">
              <a:solidFill>
                <a:schemeClr val="dk1"/>
              </a:solidFill>
            </a:endParaRPr>
          </a:p>
        </p:txBody>
      </p:sp>
      <p:sp>
        <p:nvSpPr>
          <p:cNvPr id="453" name="Google Shape;453;g24b2606fdc0_0_43"/>
          <p:cNvSpPr txBox="1"/>
          <p:nvPr>
            <p:ph type="ctrTitle"/>
          </p:nvPr>
        </p:nvSpPr>
        <p:spPr>
          <a:xfrm>
            <a:off x="838200" y="722217"/>
            <a:ext cx="4386900" cy="63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Brajon</a:t>
            </a:r>
            <a:r>
              <a:rPr lang="en-ZA">
                <a:solidFill>
                  <a:schemeClr val="dk1"/>
                </a:solidFill>
              </a:rPr>
              <a:t>’s TAKEAWAYS</a:t>
            </a:r>
            <a:endParaRPr/>
          </a:p>
        </p:txBody>
      </p:sp>
      <p:pic>
        <p:nvPicPr>
          <p:cNvPr descr="A bunch of grapes on a vine&#10;&#10;Description automatically generated with medium confidence" id="454" name="Google Shape;454;g24b2606fdc0_0_43"/>
          <p:cNvPicPr preferRelativeResize="0"/>
          <p:nvPr>
            <p:ph idx="2" type="pic"/>
          </p:nvPr>
        </p:nvPicPr>
        <p:blipFill rotWithShape="1">
          <a:blip r:embed="rId3">
            <a:alphaModFix/>
          </a:blip>
          <a:srcRect b="0" l="5555" r="5555" t="0"/>
          <a:stretch/>
        </p:blipFill>
        <p:spPr>
          <a:xfrm>
            <a:off x="6721641" y="500982"/>
            <a:ext cx="5470359" cy="58553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14" name="Google Shape;314;p2"/>
          <p:cNvSpPr txBox="1"/>
          <p:nvPr>
            <p:ph idx="3" type="subTitle"/>
          </p:nvPr>
        </p:nvSpPr>
        <p:spPr>
          <a:xfrm>
            <a:off x="838200" y="1481469"/>
            <a:ext cx="4386945" cy="4654314"/>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2000"/>
              <a:buNone/>
            </a:pPr>
            <a:r>
              <a:rPr lang="en-ZA" sz="2000">
                <a:solidFill>
                  <a:schemeClr val="dk1"/>
                </a:solidFill>
              </a:rPr>
              <a:t>We examined two data sets, one of 1,599 red wine records and the other of 4,898 white wine records.</a:t>
            </a:r>
            <a:endParaRPr/>
          </a:p>
          <a:p>
            <a:pPr indent="0" lvl="0" marL="0" rtl="0" algn="l">
              <a:lnSpc>
                <a:spcPct val="125000"/>
              </a:lnSpc>
              <a:spcBef>
                <a:spcPts val="0"/>
              </a:spcBef>
              <a:spcAft>
                <a:spcPts val="0"/>
              </a:spcAft>
              <a:buClr>
                <a:srgbClr val="ECE5EC"/>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lang="en-ZA" sz="2000">
                <a:solidFill>
                  <a:schemeClr val="dk1"/>
                </a:solidFill>
              </a:rPr>
              <a:t>We created our own hypotheses to ask and then used various machine learning models in order to try to answer those questions.</a:t>
            </a:r>
            <a:endParaRPr sz="2000">
              <a:solidFill>
                <a:schemeClr val="dk1"/>
              </a:solidFill>
            </a:endParaRPr>
          </a:p>
        </p:txBody>
      </p:sp>
      <p:sp>
        <p:nvSpPr>
          <p:cNvPr id="315" name="Google Shape;315;p2"/>
          <p:cNvSpPr txBox="1"/>
          <p:nvPr>
            <p:ph type="ctrTitle"/>
          </p:nvPr>
        </p:nvSpPr>
        <p:spPr>
          <a:xfrm>
            <a:off x="838200" y="722217"/>
            <a:ext cx="4386945" cy="639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INTRODUCTION</a:t>
            </a:r>
            <a:endParaRPr/>
          </a:p>
        </p:txBody>
      </p:sp>
      <p:pic>
        <p:nvPicPr>
          <p:cNvPr descr="A bunch of grapes on a vine&#10;&#10;Description automatically generated with medium confidence" id="316" name="Google Shape;316;p2"/>
          <p:cNvPicPr preferRelativeResize="0"/>
          <p:nvPr>
            <p:ph idx="2" type="pic"/>
          </p:nvPr>
        </p:nvPicPr>
        <p:blipFill rotWithShape="1">
          <a:blip r:embed="rId3">
            <a:alphaModFix/>
          </a:blip>
          <a:srcRect b="0" l="5556" r="5555" t="0"/>
          <a:stretch/>
        </p:blipFill>
        <p:spPr>
          <a:xfrm>
            <a:off x="6096001" y="0"/>
            <a:ext cx="6096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22" name="Google Shape;322;p3"/>
          <p:cNvSpPr txBox="1"/>
          <p:nvPr>
            <p:ph idx="3" type="subTitle"/>
          </p:nvPr>
        </p:nvSpPr>
        <p:spPr>
          <a:xfrm>
            <a:off x="838200" y="1481469"/>
            <a:ext cx="5883442" cy="5031626"/>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2000"/>
              <a:buNone/>
            </a:pPr>
            <a:r>
              <a:rPr lang="en-ZA" sz="2000">
                <a:solidFill>
                  <a:schemeClr val="dk1"/>
                </a:solidFill>
              </a:rPr>
              <a:t>First, I wanted to look at the amount of residual sugar in red wine.  This is the element of wine that classifies it on a spectrum of “dry” to “dessert” depending on how much sugar is left after the fermentation process.  I wanted to determine whether the residual sugar amount has an impact on quality rating.</a:t>
            </a:r>
            <a:endParaRPr/>
          </a:p>
          <a:p>
            <a:pPr indent="0" lvl="0" marL="0" rtl="0" algn="l">
              <a:lnSpc>
                <a:spcPct val="125000"/>
              </a:lnSpc>
              <a:spcBef>
                <a:spcPts val="0"/>
              </a:spcBef>
              <a:spcAft>
                <a:spcPts val="0"/>
              </a:spcAft>
              <a:buClr>
                <a:srgbClr val="ECE5EC"/>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b="1" lang="en-ZA" sz="2000" u="sng">
                <a:solidFill>
                  <a:schemeClr val="dk1"/>
                </a:solidFill>
              </a:rPr>
              <a:t>Hypothesis</a:t>
            </a:r>
            <a:r>
              <a:rPr lang="en-ZA" sz="2000" u="sng">
                <a:solidFill>
                  <a:schemeClr val="dk1"/>
                </a:solidFill>
              </a:rPr>
              <a:t>:</a:t>
            </a:r>
            <a:r>
              <a:rPr lang="en-ZA" sz="2000">
                <a:solidFill>
                  <a:schemeClr val="dk1"/>
                </a:solidFill>
              </a:rPr>
              <a:t> The higher the amount of residual sugar, the lower the quality rating will be.  I see many more dry red wines than dessert wines on restaurant menus, so perhaps sweeter wine is less valued by wine connoisseurs.</a:t>
            </a:r>
            <a:endParaRPr/>
          </a:p>
        </p:txBody>
      </p:sp>
      <p:sp>
        <p:nvSpPr>
          <p:cNvPr id="323" name="Google Shape;323;p3"/>
          <p:cNvSpPr txBox="1"/>
          <p:nvPr>
            <p:ph type="ctrTitle"/>
          </p:nvPr>
        </p:nvSpPr>
        <p:spPr>
          <a:xfrm>
            <a:off x="838200" y="722217"/>
            <a:ext cx="4386945" cy="639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HYPOTHESIS #1</a:t>
            </a:r>
            <a:endParaRPr/>
          </a:p>
        </p:txBody>
      </p:sp>
      <p:pic>
        <p:nvPicPr>
          <p:cNvPr descr="Two glasses of wine on a table&#10;&#10;Description automatically generated with medium confidence" id="324" name="Google Shape;324;p3"/>
          <p:cNvPicPr preferRelativeResize="0"/>
          <p:nvPr>
            <p:ph idx="2" type="pic"/>
          </p:nvPr>
        </p:nvPicPr>
        <p:blipFill rotWithShape="1">
          <a:blip r:embed="rId3">
            <a:alphaModFix/>
          </a:blip>
          <a:srcRect b="0" l="12859" r="12858" t="0"/>
          <a:stretch/>
        </p:blipFill>
        <p:spPr>
          <a:xfrm>
            <a:off x="6967538" y="2027988"/>
            <a:ext cx="4386262" cy="39385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30" name="Google Shape;330;p4"/>
          <p:cNvSpPr txBox="1"/>
          <p:nvPr>
            <p:ph idx="3" type="subTitle"/>
          </p:nvPr>
        </p:nvSpPr>
        <p:spPr>
          <a:xfrm>
            <a:off x="838199" y="1167904"/>
            <a:ext cx="5883442" cy="2833857"/>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800"/>
              <a:buNone/>
            </a:pPr>
            <a:r>
              <a:rPr lang="en-ZA" sz="1800">
                <a:solidFill>
                  <a:schemeClr val="dk1"/>
                </a:solidFill>
              </a:rPr>
              <a:t>In order to test my hypothesis out, I decided to use polynomial regression to examine the relationship between red wine residual sugar levels and quality rating.  My variables are continuous so I felt they would be a good fit for the polynomial regression model.  After importing the dataset into Jupyter Notebook and drawing the line of polynomial regression as below, I received an output graph:</a:t>
            </a:r>
            <a:endParaRPr/>
          </a:p>
        </p:txBody>
      </p:sp>
      <p:sp>
        <p:nvSpPr>
          <p:cNvPr id="331" name="Google Shape;331;p4"/>
          <p:cNvSpPr txBox="1"/>
          <p:nvPr>
            <p:ph type="ctrTitle"/>
          </p:nvPr>
        </p:nvSpPr>
        <p:spPr>
          <a:xfrm>
            <a:off x="838200" y="481586"/>
            <a:ext cx="4022558" cy="5771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MODEL #1: POLYNOMIAL REGRESSION</a:t>
            </a:r>
            <a:endParaRPr/>
          </a:p>
        </p:txBody>
      </p:sp>
      <p:pic>
        <p:nvPicPr>
          <p:cNvPr descr="A picture containing text, screenshot, line, plot&#10;&#10;Description automatically generated" id="332" name="Google Shape;332;p4"/>
          <p:cNvPicPr preferRelativeResize="0"/>
          <p:nvPr>
            <p:ph idx="2" type="pic"/>
          </p:nvPr>
        </p:nvPicPr>
        <p:blipFill rotWithShape="1">
          <a:blip r:embed="rId3">
            <a:alphaModFix/>
          </a:blip>
          <a:srcRect b="0" l="0" r="0" t="0"/>
          <a:stretch/>
        </p:blipFill>
        <p:spPr>
          <a:xfrm>
            <a:off x="6874300" y="136525"/>
            <a:ext cx="5074930" cy="395021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screenshot of a computer program&#10;&#10;Description automatically generated with medium confidence" id="333" name="Google Shape;333;p4"/>
          <p:cNvPicPr preferRelativeResize="0"/>
          <p:nvPr/>
        </p:nvPicPr>
        <p:blipFill rotWithShape="1">
          <a:blip r:embed="rId4">
            <a:alphaModFix/>
          </a:blip>
          <a:srcRect b="0" l="0" r="0" t="0"/>
          <a:stretch/>
        </p:blipFill>
        <p:spPr>
          <a:xfrm>
            <a:off x="1347476" y="4001761"/>
            <a:ext cx="4467849" cy="2791215"/>
          </a:xfrm>
          <a:prstGeom prst="rect">
            <a:avLst/>
          </a:prstGeom>
          <a:noFill/>
          <a:ln>
            <a:noFill/>
          </a:ln>
        </p:spPr>
      </p:pic>
      <p:sp>
        <p:nvSpPr>
          <p:cNvPr id="334" name="Google Shape;334;p4"/>
          <p:cNvSpPr txBox="1"/>
          <p:nvPr/>
        </p:nvSpPr>
        <p:spPr>
          <a:xfrm>
            <a:off x="6721641" y="4754744"/>
            <a:ext cx="5227589" cy="1285249"/>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rPr b="0" i="0" lang="en-ZA" sz="1800" u="none" cap="none" strike="noStrike">
                <a:solidFill>
                  <a:schemeClr val="dk1"/>
                </a:solidFill>
                <a:latin typeface="Lustria"/>
                <a:ea typeface="Lustria"/>
                <a:cs typeface="Lustria"/>
                <a:sym typeface="Lustria"/>
              </a:rPr>
              <a:t>The graph did not show that residual sugar amounts have an impact on the quality rating of red wine, so my hypothesis was disproven.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40" name="Google Shape;340;p5"/>
          <p:cNvSpPr txBox="1"/>
          <p:nvPr>
            <p:ph idx="3" type="subTitle"/>
          </p:nvPr>
        </p:nvSpPr>
        <p:spPr>
          <a:xfrm>
            <a:off x="838200" y="1362172"/>
            <a:ext cx="5883442" cy="5359303"/>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2000"/>
              <a:buNone/>
            </a:pPr>
            <a:r>
              <a:rPr lang="en-ZA" sz="2000">
                <a:solidFill>
                  <a:schemeClr val="dk1"/>
                </a:solidFill>
              </a:rPr>
              <a:t>Second, I wanted to determine what characteristics red wines tend to have versus white wines, and then see if I could create a model that could predict if a wine was red or white based on a characteristic’s value.  Through trial and error with histograms, I learned that most red wines in the dataset have residual sugar under 3 grams per liter, while only the white wines tended to have residual sugar levels over 7 grams per liter.</a:t>
            </a:r>
            <a:endParaRPr/>
          </a:p>
          <a:p>
            <a:pPr indent="0" lvl="0" marL="0" rtl="0" algn="l">
              <a:lnSpc>
                <a:spcPct val="125000"/>
              </a:lnSpc>
              <a:spcBef>
                <a:spcPts val="0"/>
              </a:spcBef>
              <a:spcAft>
                <a:spcPts val="0"/>
              </a:spcAft>
              <a:buClr>
                <a:srgbClr val="ECE5EC"/>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b="1" lang="en-ZA" sz="2000" u="sng">
                <a:solidFill>
                  <a:schemeClr val="dk1"/>
                </a:solidFill>
              </a:rPr>
              <a:t>Hypothesis</a:t>
            </a:r>
            <a:r>
              <a:rPr lang="en-ZA" sz="2000" u="sng">
                <a:solidFill>
                  <a:schemeClr val="dk1"/>
                </a:solidFill>
              </a:rPr>
              <a:t>:</a:t>
            </a:r>
            <a:r>
              <a:rPr lang="en-ZA" sz="2000">
                <a:solidFill>
                  <a:schemeClr val="dk1"/>
                </a:solidFill>
              </a:rPr>
              <a:t> If a wine has residual sugar well over 7 grams/liter, the model will predict it is a white wine.</a:t>
            </a:r>
            <a:endParaRPr/>
          </a:p>
        </p:txBody>
      </p:sp>
      <p:sp>
        <p:nvSpPr>
          <p:cNvPr id="341" name="Google Shape;341;p5"/>
          <p:cNvSpPr txBox="1"/>
          <p:nvPr>
            <p:ph type="ctrTitle"/>
          </p:nvPr>
        </p:nvSpPr>
        <p:spPr>
          <a:xfrm>
            <a:off x="838200" y="722217"/>
            <a:ext cx="4386945" cy="639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HYPOTHESIS #2</a:t>
            </a:r>
            <a:endParaRPr/>
          </a:p>
        </p:txBody>
      </p:sp>
      <p:pic>
        <p:nvPicPr>
          <p:cNvPr descr="Two glasses of wine on a table&#10;&#10;Description automatically generated with medium confidence" id="342" name="Google Shape;342;p5"/>
          <p:cNvPicPr preferRelativeResize="0"/>
          <p:nvPr>
            <p:ph idx="2" type="pic"/>
          </p:nvPr>
        </p:nvPicPr>
        <p:blipFill rotWithShape="1">
          <a:blip r:embed="rId3">
            <a:alphaModFix/>
          </a:blip>
          <a:srcRect b="0" l="12859" r="12858" t="0"/>
          <a:stretch/>
        </p:blipFill>
        <p:spPr>
          <a:xfrm>
            <a:off x="6967538" y="2027988"/>
            <a:ext cx="4386262" cy="3938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48" name="Google Shape;348;p6"/>
          <p:cNvSpPr txBox="1"/>
          <p:nvPr>
            <p:ph idx="3" type="subTitle"/>
          </p:nvPr>
        </p:nvSpPr>
        <p:spPr>
          <a:xfrm>
            <a:off x="838199" y="1167904"/>
            <a:ext cx="3156285" cy="5056433"/>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800"/>
              <a:buNone/>
            </a:pPr>
            <a:r>
              <a:rPr lang="en-ZA" sz="1800">
                <a:solidFill>
                  <a:schemeClr val="dk1"/>
                </a:solidFill>
              </a:rPr>
              <a:t>In order to test my hypothesis out, I decided to use logistic regression to classify wines based on residual sugar levels.  Logistic regression will return me a binomial result: that the wine is either red or white—based on the residual sugar levels in the combined dataset.  Here is the logistic regression code and the output:</a:t>
            </a:r>
            <a:endParaRPr/>
          </a:p>
        </p:txBody>
      </p:sp>
      <p:sp>
        <p:nvSpPr>
          <p:cNvPr id="349" name="Google Shape;349;p6"/>
          <p:cNvSpPr txBox="1"/>
          <p:nvPr>
            <p:ph type="ctrTitle"/>
          </p:nvPr>
        </p:nvSpPr>
        <p:spPr>
          <a:xfrm>
            <a:off x="838200" y="481586"/>
            <a:ext cx="4022558" cy="5771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MODEL #2: LOGISTIC REGRESSION</a:t>
            </a:r>
            <a:endParaRPr/>
          </a:p>
        </p:txBody>
      </p:sp>
      <p:sp>
        <p:nvSpPr>
          <p:cNvPr id="350" name="Google Shape;350;p6"/>
          <p:cNvSpPr txBox="1"/>
          <p:nvPr/>
        </p:nvSpPr>
        <p:spPr>
          <a:xfrm>
            <a:off x="4188746" y="4940807"/>
            <a:ext cx="7755579" cy="1780668"/>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rPr b="0" i="0" lang="en-ZA" sz="1800" u="none" cap="none" strike="noStrike">
                <a:solidFill>
                  <a:schemeClr val="dk1"/>
                </a:solidFill>
                <a:latin typeface="Lustria"/>
                <a:ea typeface="Lustria"/>
                <a:cs typeface="Lustria"/>
                <a:sym typeface="Lustria"/>
              </a:rPr>
              <a:t>Here I fed into the model the combined red and white wine data, where Type of “0” is red and “1” is white.  I asked the model to predict whether a wine with residual sugar levels of 11 would be red or white, and as I hypothesized, the model classified it as white with Type output of “1”.</a:t>
            </a:r>
            <a:endParaRPr/>
          </a:p>
        </p:txBody>
      </p:sp>
      <p:pic>
        <p:nvPicPr>
          <p:cNvPr descr="A picture containing text, screenshot, font&#10;&#10;Description automatically generated" id="351" name="Google Shape;351;p6"/>
          <p:cNvPicPr preferRelativeResize="0"/>
          <p:nvPr>
            <p:ph idx="2" type="pic"/>
          </p:nvPr>
        </p:nvPicPr>
        <p:blipFill rotWithShape="1">
          <a:blip r:embed="rId3">
            <a:alphaModFix/>
          </a:blip>
          <a:srcRect b="0" l="0" r="0" t="0"/>
          <a:stretch/>
        </p:blipFill>
        <p:spPr>
          <a:xfrm>
            <a:off x="4184735" y="770182"/>
            <a:ext cx="7759590" cy="417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57" name="Google Shape;357;p7"/>
          <p:cNvSpPr txBox="1"/>
          <p:nvPr>
            <p:ph idx="3" type="subTitle"/>
          </p:nvPr>
        </p:nvSpPr>
        <p:spPr>
          <a:xfrm>
            <a:off x="838200" y="1362173"/>
            <a:ext cx="5883442" cy="4994178"/>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2000"/>
              <a:buNone/>
            </a:pPr>
            <a:r>
              <a:rPr lang="en-ZA" sz="2000">
                <a:solidFill>
                  <a:schemeClr val="dk1"/>
                </a:solidFill>
              </a:rPr>
              <a:t>Third, I wanted to examine this relationship between other red wine characteristics.  I selected citric acid level and pH level.</a:t>
            </a:r>
            <a:endParaRPr/>
          </a:p>
          <a:p>
            <a:pPr indent="0" lvl="0" marL="0" rtl="0" algn="l">
              <a:lnSpc>
                <a:spcPct val="125000"/>
              </a:lnSpc>
              <a:spcBef>
                <a:spcPts val="0"/>
              </a:spcBef>
              <a:spcAft>
                <a:spcPts val="0"/>
              </a:spcAft>
              <a:buClr>
                <a:srgbClr val="ECE5EC"/>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b="1" lang="en-ZA" sz="2000" u="sng">
                <a:solidFill>
                  <a:schemeClr val="dk1"/>
                </a:solidFill>
              </a:rPr>
              <a:t>Hypothesis</a:t>
            </a:r>
            <a:r>
              <a:rPr lang="en-ZA" sz="2000" u="sng">
                <a:solidFill>
                  <a:schemeClr val="dk1"/>
                </a:solidFill>
              </a:rPr>
              <a:t>:</a:t>
            </a:r>
            <a:r>
              <a:rPr lang="en-ZA" sz="2000">
                <a:solidFill>
                  <a:schemeClr val="dk1"/>
                </a:solidFill>
              </a:rPr>
              <a:t> There will be a relationship between citric acid level and pH level, increased citric acid will make the wine’s pH become less basic.</a:t>
            </a:r>
            <a:endParaRPr/>
          </a:p>
        </p:txBody>
      </p:sp>
      <p:sp>
        <p:nvSpPr>
          <p:cNvPr id="358" name="Google Shape;358;p7"/>
          <p:cNvSpPr txBox="1"/>
          <p:nvPr>
            <p:ph type="ctrTitle"/>
          </p:nvPr>
        </p:nvSpPr>
        <p:spPr>
          <a:xfrm>
            <a:off x="838200" y="722217"/>
            <a:ext cx="4386945" cy="639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HYPOTHESIS #3</a:t>
            </a:r>
            <a:endParaRPr/>
          </a:p>
        </p:txBody>
      </p:sp>
      <p:pic>
        <p:nvPicPr>
          <p:cNvPr descr="Two glasses of wine on a table&#10;&#10;Description automatically generated with medium confidence" id="359" name="Google Shape;359;p7"/>
          <p:cNvPicPr preferRelativeResize="0"/>
          <p:nvPr>
            <p:ph idx="2" type="pic"/>
          </p:nvPr>
        </p:nvPicPr>
        <p:blipFill rotWithShape="1">
          <a:blip r:embed="rId3">
            <a:alphaModFix/>
          </a:blip>
          <a:srcRect b="0" l="12859" r="12858" t="0"/>
          <a:stretch/>
        </p:blipFill>
        <p:spPr>
          <a:xfrm>
            <a:off x="6967538" y="2027988"/>
            <a:ext cx="4386262" cy="39385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sp>
        <p:nvSpPr>
          <p:cNvPr id="364" name="Google Shape;36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65" name="Google Shape;365;p8"/>
          <p:cNvSpPr txBox="1"/>
          <p:nvPr>
            <p:ph idx="3" type="subTitle"/>
          </p:nvPr>
        </p:nvSpPr>
        <p:spPr>
          <a:xfrm>
            <a:off x="838199" y="1167904"/>
            <a:ext cx="5630779" cy="2771775"/>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800"/>
              <a:buNone/>
            </a:pPr>
            <a:r>
              <a:rPr lang="en-ZA" sz="1800">
                <a:solidFill>
                  <a:schemeClr val="dk1"/>
                </a:solidFill>
              </a:rPr>
              <a:t>In order to test my hypothesis out, I decided to use linear regression to examine the relationship between red wine citric acid and pH level.  My variables are continuous &amp; I felt their relationship would display change in a straightforward linear manner.  After re-selecting the red wine data set and drawing the line of linear regression as below, I received an output graph:</a:t>
            </a:r>
            <a:endParaRPr/>
          </a:p>
        </p:txBody>
      </p:sp>
      <p:sp>
        <p:nvSpPr>
          <p:cNvPr id="366" name="Google Shape;366;p8"/>
          <p:cNvSpPr txBox="1"/>
          <p:nvPr>
            <p:ph type="ctrTitle"/>
          </p:nvPr>
        </p:nvSpPr>
        <p:spPr>
          <a:xfrm>
            <a:off x="838200" y="481586"/>
            <a:ext cx="4022558" cy="5771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MODEL #3: LINEAR REGRESSION</a:t>
            </a:r>
            <a:endParaRPr/>
          </a:p>
        </p:txBody>
      </p:sp>
      <p:sp>
        <p:nvSpPr>
          <p:cNvPr id="367" name="Google Shape;367;p8"/>
          <p:cNvSpPr txBox="1"/>
          <p:nvPr/>
        </p:nvSpPr>
        <p:spPr>
          <a:xfrm>
            <a:off x="6721641" y="4754744"/>
            <a:ext cx="5346875" cy="1838561"/>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1800"/>
              <a:buFont typeface="Arial"/>
              <a:buNone/>
            </a:pPr>
            <a:r>
              <a:rPr b="0" i="0" lang="en-ZA" sz="1800" u="none" cap="none" strike="noStrike">
                <a:solidFill>
                  <a:schemeClr val="dk1"/>
                </a:solidFill>
                <a:latin typeface="Lustria"/>
                <a:ea typeface="Lustria"/>
                <a:cs typeface="Lustria"/>
                <a:sym typeface="Lustria"/>
              </a:rPr>
              <a:t>The graph shows that as the citric acid level of the red wine increases, the pH value of the wine tends to decrease (the wine becomes less basic and more overall acidic.)  This supports my hypothesis.</a:t>
            </a:r>
            <a:endParaRPr/>
          </a:p>
        </p:txBody>
      </p:sp>
      <p:pic>
        <p:nvPicPr>
          <p:cNvPr descr="A picture containing screenshot, line, colorfulness, plot&#10;&#10;Description automatically generated" id="368" name="Google Shape;368;p8"/>
          <p:cNvPicPr preferRelativeResize="0"/>
          <p:nvPr>
            <p:ph idx="2" type="pic"/>
          </p:nvPr>
        </p:nvPicPr>
        <p:blipFill rotWithShape="1">
          <a:blip r:embed="rId3">
            <a:alphaModFix/>
          </a:blip>
          <a:srcRect b="0" l="0" r="0" t="0"/>
          <a:stretch/>
        </p:blipFill>
        <p:spPr>
          <a:xfrm>
            <a:off x="6336633" y="0"/>
            <a:ext cx="5855368" cy="4267200"/>
          </a:xfrm>
          <a:prstGeom prst="rect">
            <a:avLst/>
          </a:prstGeom>
          <a:noFill/>
          <a:ln>
            <a:noFill/>
          </a:ln>
        </p:spPr>
      </p:pic>
      <p:pic>
        <p:nvPicPr>
          <p:cNvPr descr="A picture containing text, screenshot, font&#10;&#10;Description automatically generated" id="369" name="Google Shape;369;p8"/>
          <p:cNvPicPr preferRelativeResize="0"/>
          <p:nvPr/>
        </p:nvPicPr>
        <p:blipFill rotWithShape="1">
          <a:blip r:embed="rId4">
            <a:alphaModFix/>
          </a:blip>
          <a:srcRect b="0" l="0" r="0" t="0"/>
          <a:stretch/>
        </p:blipFill>
        <p:spPr>
          <a:xfrm>
            <a:off x="838199" y="3939679"/>
            <a:ext cx="5346875" cy="290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ZA"/>
              <a:t>‹#›</a:t>
            </a:fld>
            <a:endParaRPr/>
          </a:p>
        </p:txBody>
      </p:sp>
      <p:sp>
        <p:nvSpPr>
          <p:cNvPr id="375" name="Google Shape;375;p9"/>
          <p:cNvSpPr txBox="1"/>
          <p:nvPr>
            <p:ph idx="3" type="subTitle"/>
          </p:nvPr>
        </p:nvSpPr>
        <p:spPr>
          <a:xfrm>
            <a:off x="838200" y="1362173"/>
            <a:ext cx="5883442" cy="4994178"/>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2000"/>
              <a:buNone/>
            </a:pPr>
            <a:r>
              <a:rPr lang="en-ZA" sz="2000">
                <a:solidFill>
                  <a:schemeClr val="dk1"/>
                </a:solidFill>
              </a:rPr>
              <a:t>Fourth, I wanted to try using the model of K-Nearest Neighbors to try classifying wines again.  From our logistic regression we know wines with higher residual sugar are usually white wines.  From trial and error with histograms I discovered that red wines in this dataset have higher quality ratings.</a:t>
            </a:r>
            <a:endParaRPr/>
          </a:p>
          <a:p>
            <a:pPr indent="0" lvl="0" marL="0" rtl="0" algn="l">
              <a:lnSpc>
                <a:spcPct val="125000"/>
              </a:lnSpc>
              <a:spcBef>
                <a:spcPts val="0"/>
              </a:spcBef>
              <a:spcAft>
                <a:spcPts val="0"/>
              </a:spcAft>
              <a:buClr>
                <a:srgbClr val="ECE5EC"/>
              </a:buClr>
              <a:buSzPts val="2000"/>
              <a:buNone/>
            </a:pPr>
            <a:r>
              <a:t/>
            </a:r>
            <a:endParaRPr sz="2000">
              <a:solidFill>
                <a:schemeClr val="dk1"/>
              </a:solidFill>
            </a:endParaRPr>
          </a:p>
          <a:p>
            <a:pPr indent="0" lvl="0" marL="0" rtl="0" algn="l">
              <a:lnSpc>
                <a:spcPct val="125000"/>
              </a:lnSpc>
              <a:spcBef>
                <a:spcPts val="0"/>
              </a:spcBef>
              <a:spcAft>
                <a:spcPts val="0"/>
              </a:spcAft>
              <a:buClr>
                <a:schemeClr val="dk1"/>
              </a:buClr>
              <a:buSzPts val="2000"/>
              <a:buNone/>
            </a:pPr>
            <a:r>
              <a:rPr b="1" lang="en-ZA" sz="2000" u="sng">
                <a:solidFill>
                  <a:schemeClr val="dk1"/>
                </a:solidFill>
              </a:rPr>
              <a:t>Hypothesis</a:t>
            </a:r>
            <a:r>
              <a:rPr lang="en-ZA" sz="2000" u="sng">
                <a:solidFill>
                  <a:schemeClr val="dk1"/>
                </a:solidFill>
              </a:rPr>
              <a:t>:</a:t>
            </a:r>
            <a:r>
              <a:rPr lang="en-ZA" sz="2000">
                <a:solidFill>
                  <a:schemeClr val="dk1"/>
                </a:solidFill>
              </a:rPr>
              <a:t> The K-Nearest Neighbors model will classify wines with high residual sugar &amp; lower quality ratings as white, and wines with low residual sugar and higher quality ratings as red.</a:t>
            </a:r>
            <a:endParaRPr/>
          </a:p>
        </p:txBody>
      </p:sp>
      <p:sp>
        <p:nvSpPr>
          <p:cNvPr id="376" name="Google Shape;376;p9"/>
          <p:cNvSpPr txBox="1"/>
          <p:nvPr>
            <p:ph type="ctrTitle"/>
          </p:nvPr>
        </p:nvSpPr>
        <p:spPr>
          <a:xfrm>
            <a:off x="838200" y="722217"/>
            <a:ext cx="4386945" cy="639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200"/>
              <a:buFont typeface="Avenir"/>
              <a:buNone/>
            </a:pPr>
            <a:r>
              <a:rPr lang="en-ZA">
                <a:solidFill>
                  <a:schemeClr val="dk1"/>
                </a:solidFill>
              </a:rPr>
              <a:t>HYPOTHESIS #4</a:t>
            </a:r>
            <a:endParaRPr/>
          </a:p>
        </p:txBody>
      </p:sp>
      <p:pic>
        <p:nvPicPr>
          <p:cNvPr descr="Two glasses of wine on a table&#10;&#10;Description automatically generated with medium confidence" id="377" name="Google Shape;377;p9"/>
          <p:cNvPicPr preferRelativeResize="0"/>
          <p:nvPr>
            <p:ph idx="2" type="pic"/>
          </p:nvPr>
        </p:nvPicPr>
        <p:blipFill rotWithShape="1">
          <a:blip r:embed="rId3">
            <a:alphaModFix/>
          </a:blip>
          <a:srcRect b="0" l="12859" r="12858" t="0"/>
          <a:stretch/>
        </p:blipFill>
        <p:spPr>
          <a:xfrm>
            <a:off x="6967538" y="2027988"/>
            <a:ext cx="4386262" cy="39385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1">
      <a:dk1>
        <a:srgbClr val="000000"/>
      </a:dk1>
      <a:lt1>
        <a:srgbClr val="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2023-05-25T18:34:16Z</dcterms:created>
  <dc:creator>Ariel Matthews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