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57" r:id="rId2"/>
    <p:sldId id="299" r:id="rId3"/>
    <p:sldId id="300" r:id="rId4"/>
    <p:sldId id="301" r:id="rId5"/>
    <p:sldId id="302" r:id="rId6"/>
    <p:sldId id="298" r:id="rId7"/>
  </p:sldIdLst>
  <p:sldSz cx="12192000" cy="6858000"/>
  <p:notesSz cx="12192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55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C9C219-9A63-48ED-ACBA-4C24AD224356}" type="datetimeFigureOut">
              <a:rPr lang="es-PE" smtClean="0"/>
              <a:t>10/06/2025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89EB8-BACB-4EF2-99B9-DE545FAFDE6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8437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71520" y="393128"/>
            <a:ext cx="6648958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Curso Integrador I</a:t>
            </a:r>
            <a:endParaRPr lang="es-PE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1DBA0-F2E2-4C52-B27F-19DBBF38CDF7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6000" y="228600"/>
            <a:ext cx="2133600" cy="537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0" y="381000"/>
            <a:ext cx="9743440" cy="2023745"/>
          </a:xfrm>
        </p:spPr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Curso Integrador I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B099-D979-490B-B26E-43E8C77967FB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6000" y="228600"/>
            <a:ext cx="2133600" cy="537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Curso Integrador I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2523-AC0F-4A99-A4A0-49D8F4A591AD}" type="datetime1">
              <a:rPr lang="en-US" smtClean="0"/>
              <a:t>6/10/2025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6000" y="228600"/>
            <a:ext cx="2133600" cy="537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Curso Integrador I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9F592-818C-47E7-AB0A-88E8ABF18744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6000" y="228600"/>
            <a:ext cx="2133600" cy="5371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81861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Curso Integrador I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C3C62-8F16-432F-80A0-5E43C2087372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6800" y="381000"/>
            <a:ext cx="9743440" cy="2023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44345" y="1960498"/>
            <a:ext cx="8703309" cy="4645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Curso Integrador I</a:t>
            </a:r>
            <a:endParaRPr lang="es-PE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9AC4-F4BB-4E5B-BB55-50A114BF5B35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1442" y="1122422"/>
            <a:ext cx="9430958" cy="17055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 indent="86360" algn="ctr">
              <a:lnSpc>
                <a:spcPts val="6500"/>
              </a:lnSpc>
              <a:spcBef>
                <a:spcPts val="900"/>
              </a:spcBef>
            </a:pPr>
            <a:r>
              <a:rPr lang="es-ES" b="1" dirty="0"/>
              <a:t>Plataforma Interna de Gestión de Pedidos y Ventas para Sol y Mar Comida Marina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286000" y="3324663"/>
            <a:ext cx="2496185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735"/>
              </a:lnSpc>
            </a:pPr>
            <a:r>
              <a:rPr lang="es-PE" sz="2400" b="1" spc="-5" dirty="0">
                <a:latin typeface="Arial"/>
                <a:cs typeface="Arial"/>
              </a:rPr>
              <a:t>Integrantes:</a:t>
            </a:r>
          </a:p>
          <a:p>
            <a:pPr algn="ctr">
              <a:lnSpc>
                <a:spcPts val="2735"/>
              </a:lnSpc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6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3200400" cy="1056286"/>
          </a:xfrm>
          <a:prstGeom prst="rect">
            <a:avLst/>
          </a:prstGeom>
        </p:spPr>
      </p:pic>
      <p:sp>
        <p:nvSpPr>
          <p:cNvPr id="7" name="object 3"/>
          <p:cNvSpPr txBox="1">
            <a:spLocks/>
          </p:cNvSpPr>
          <p:nvPr/>
        </p:nvSpPr>
        <p:spPr>
          <a:xfrm>
            <a:off x="2438400" y="5537824"/>
            <a:ext cx="6289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95605">
              <a:spcBef>
                <a:spcPts val="100"/>
              </a:spcBef>
            </a:pPr>
            <a:r>
              <a:rPr lang="es-ES" sz="3600" b="1" kern="0" spc="-20" dirty="0"/>
              <a:t>LIMA - PERÚ</a:t>
            </a:r>
            <a:endParaRPr lang="es-ES" sz="3600" b="1" kern="0" spc="-20" dirty="0">
              <a:solidFill>
                <a:schemeClr val="tx1"/>
              </a:solidFill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PE"/>
              <a:t>Curso Integrador I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1</a:t>
            </a:fld>
            <a:endParaRPr lang="es-PE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13BC777-EA0C-3E85-E28F-7B230D0A5FC5}"/>
              </a:ext>
            </a:extLst>
          </p:cNvPr>
          <p:cNvSpPr txBox="1"/>
          <p:nvPr/>
        </p:nvSpPr>
        <p:spPr>
          <a:xfrm>
            <a:off x="2895600" y="4029984"/>
            <a:ext cx="8990013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735"/>
              </a:lnSpc>
            </a:pPr>
            <a:r>
              <a:rPr lang="es-PE" sz="2400" b="1" spc="-5" dirty="0">
                <a:latin typeface="Arial"/>
                <a:cs typeface="Arial"/>
              </a:rPr>
              <a:t>PEREZ TOVAR ELIAN JEANPIERR		U23220848</a:t>
            </a:r>
          </a:p>
          <a:p>
            <a:pPr>
              <a:lnSpc>
                <a:spcPts val="2735"/>
              </a:lnSpc>
            </a:pPr>
            <a:r>
              <a:rPr lang="es-PE" sz="2400" b="1" spc="-5" dirty="0">
                <a:latin typeface="Arial"/>
                <a:cs typeface="Arial"/>
              </a:rPr>
              <a:t>RAMÍREZ GALLEGOS, BRAULIO JOEL	U20305755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633920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b="1" dirty="0">
                <a:solidFill>
                  <a:srgbClr val="FF0000"/>
                </a:solidFill>
                <a:latin typeface="Arial"/>
                <a:cs typeface="Arial"/>
              </a:rPr>
              <a:t>Contenido</a:t>
            </a:r>
            <a:endParaRPr b="1" spc="-1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0800" y="6057900"/>
            <a:ext cx="3050540" cy="670560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PE"/>
              <a:t>Curso Integrador I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2</a:t>
            </a:fld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9FAE0A-1C60-7A37-C86B-6B10DD04F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762000"/>
            <a:ext cx="589089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0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9743440" cy="1231106"/>
          </a:xfrm>
        </p:spPr>
        <p:txBody>
          <a:bodyPr/>
          <a:lstStyle/>
          <a:p>
            <a:r>
              <a:rPr lang="es-ES" dirty="0"/>
              <a:t>BASE DE DATOS (MySQL):</a:t>
            </a:r>
            <a:br>
              <a:rPr lang="es-PE" dirty="0"/>
            </a:br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PE"/>
              <a:t>Curso Integrador I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3</a:t>
            </a:fld>
            <a:endParaRPr lang="es-PE"/>
          </a:p>
        </p:txBody>
      </p:sp>
      <p:pic>
        <p:nvPicPr>
          <p:cNvPr id="6" name="Imagen 5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1C45F2AC-3889-66CF-1E1A-4EAA16922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19200"/>
            <a:ext cx="6836410" cy="49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2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126BD-521D-D0C0-DC2E-EA4C0D51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A0695-4AF3-0294-EFA2-8013105C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9743440" cy="615553"/>
          </a:xfrm>
        </p:spPr>
        <p:txBody>
          <a:bodyPr/>
          <a:lstStyle/>
          <a:p>
            <a:r>
              <a:rPr lang="es-ES" dirty="0"/>
              <a:t>Estructura del Proyecto:</a:t>
            </a:r>
            <a:endParaRPr lang="es-PE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4299B5-D63D-BC9F-29FE-F8751BD029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PE"/>
              <a:t>Curso Integrador I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053FAE-6EE9-CBA3-B50D-014C70A3E4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4</a:t>
            </a:fld>
            <a:endParaRPr lang="es-PE"/>
          </a:p>
        </p:txBody>
      </p:sp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8191E618-D19F-E228-5FA1-BAF26137F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17951"/>
            <a:ext cx="2238375" cy="3495675"/>
          </a:xfrm>
          <a:prstGeom prst="rect">
            <a:avLst/>
          </a:prstGeom>
        </p:spPr>
      </p:pic>
      <p:pic>
        <p:nvPicPr>
          <p:cNvPr id="7" name="Imagen 6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684DDC5B-7806-B55E-710D-9D76D9C9A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17951"/>
            <a:ext cx="4261641" cy="3495675"/>
          </a:xfrm>
          <a:prstGeom prst="rect">
            <a:avLst/>
          </a:prstGeom>
        </p:spPr>
      </p:pic>
      <p:pic>
        <p:nvPicPr>
          <p:cNvPr id="8" name="Imagen 7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5512FE52-44E2-3D7B-5F5A-9984FE15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617952"/>
            <a:ext cx="4612640" cy="349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6DAF4-A4B9-81DA-F14A-26F6CF74A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B53CC-34FC-5465-CADF-7E9648EE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81000"/>
            <a:ext cx="9743440" cy="615553"/>
          </a:xfrm>
        </p:spPr>
        <p:txBody>
          <a:bodyPr/>
          <a:lstStyle/>
          <a:p>
            <a:r>
              <a:rPr lang="es-PE" dirty="0"/>
              <a:t>Herramientas de desarrollo: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91614A-CFEC-11CA-9F09-11A5627029D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PE"/>
              <a:t>Curso Integrador I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E8E3FF-BE30-7C26-69B5-9F9FF41490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5</a:t>
            </a:fld>
            <a:endParaRPr lang="es-PE"/>
          </a:p>
        </p:txBody>
      </p:sp>
      <p:pic>
        <p:nvPicPr>
          <p:cNvPr id="6" name="Imagen 5" descr="Texto, Carta&#10;&#10;El contenido generado por IA puede ser incorrecto.">
            <a:extLst>
              <a:ext uri="{FF2B5EF4-FFF2-40B4-BE49-F238E27FC236}">
                <a16:creationId xmlns:a16="http://schemas.microsoft.com/office/drawing/2014/main" id="{F72A0118-14F5-C81B-9159-DEF3A641B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154280"/>
            <a:ext cx="3550920" cy="81249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9" name="Imagen 8" descr="Texto&#10;&#10;El contenido generado por IA puede ser incorrecto.">
            <a:extLst>
              <a:ext uri="{FF2B5EF4-FFF2-40B4-BE49-F238E27FC236}">
                <a16:creationId xmlns:a16="http://schemas.microsoft.com/office/drawing/2014/main" id="{6B84B8DA-9897-A012-9688-4125B30D2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962400"/>
            <a:ext cx="3668889" cy="9906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CC9D700-6CB9-3A27-9126-9B1A8039D638}"/>
              </a:ext>
            </a:extLst>
          </p:cNvPr>
          <p:cNvSpPr/>
          <p:nvPr/>
        </p:nvSpPr>
        <p:spPr>
          <a:xfrm>
            <a:off x="914400" y="1219200"/>
            <a:ext cx="3230880" cy="875049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Apache NetBeans es un entorno de desarrollo integrado (IDE) de código abierto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6F82DCB-E459-524C-E463-05E0E65B0748}"/>
              </a:ext>
            </a:extLst>
          </p:cNvPr>
          <p:cNvSpPr/>
          <p:nvPr/>
        </p:nvSpPr>
        <p:spPr>
          <a:xfrm>
            <a:off x="1447800" y="3553272"/>
            <a:ext cx="4191001" cy="10949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XAMPP</a:t>
            </a:r>
            <a:r>
              <a:rPr lang="es-PE" dirty="0"/>
              <a:t> ES UNA DISTRIBUCIÓN DE CÓDIGO ABIERTO QUE INCLUYE VARIAS HERRAMIENTAS PARA FACILITAR EL DESARROLLO DE APLICACIONES WEB.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48A72D2E-67CF-66D9-FA3C-20DDC6811B93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>
            <a:off x="4145280" y="1656725"/>
            <a:ext cx="2430780" cy="497555"/>
          </a:xfrm>
          <a:prstGeom prst="bentConnector2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B7BCA104-917B-942F-5591-80F57370E57E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>
            <a:off x="5638801" y="4100736"/>
            <a:ext cx="1676399" cy="35696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17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36443"/>
            <a:ext cx="10650220" cy="6573520"/>
            <a:chOff x="132079" y="142239"/>
            <a:chExt cx="10650220" cy="6573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79" y="142239"/>
              <a:ext cx="10650220" cy="65735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179" y="4366260"/>
              <a:ext cx="3947160" cy="2075179"/>
            </a:xfrm>
            <a:prstGeom prst="rect">
              <a:avLst/>
            </a:prstGeom>
          </p:spPr>
        </p:pic>
      </p:grpSp>
      <p:sp>
        <p:nvSpPr>
          <p:cNvPr id="5" name="Marcador de pie de página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s-PE"/>
              <a:t>Curso Integrador I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6</a:t>
            </a:fld>
            <a:endParaRPr lang="es-P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106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Plataforma Interna de Gestión de Pedidos y Ventas para Sol y Mar Comida Marina</vt:lpstr>
      <vt:lpstr>Contenido</vt:lpstr>
      <vt:lpstr>BASE DE DATOS (MySQL): </vt:lpstr>
      <vt:lpstr>Estructura del Proyecto:</vt:lpstr>
      <vt:lpstr>Herramientas de desarrollo: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Orians, A.J.</dc:creator>
  <cp:lastModifiedBy>ELIAN JEANPIERR PEREZ TOVAR</cp:lastModifiedBy>
  <cp:revision>22</cp:revision>
  <dcterms:created xsi:type="dcterms:W3CDTF">2024-03-14T23:24:55Z</dcterms:created>
  <dcterms:modified xsi:type="dcterms:W3CDTF">2025-06-10T20:17:38Z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2024-03-14T00:00:00Z</vt:filetime>
  </property>
</Properties>
</file>