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2486937" y="5368000"/>
              <a:ext cx="121101" cy="17483"/>
            </a:xfrm>
            <a:custGeom>
              <a:avLst/>
              <a:pathLst>
                <a:path w="121101" h="17483">
                  <a:moveTo>
                    <a:pt x="121101" y="1748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20721" y="5261186"/>
              <a:ext cx="366215" cy="106814"/>
            </a:xfrm>
            <a:custGeom>
              <a:avLst/>
              <a:pathLst>
                <a:path w="366215" h="106814">
                  <a:moveTo>
                    <a:pt x="0" y="0"/>
                  </a:moveTo>
                  <a:lnTo>
                    <a:pt x="366215" y="1068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08039" y="5176173"/>
              <a:ext cx="137602" cy="209310"/>
            </a:xfrm>
            <a:custGeom>
              <a:avLst/>
              <a:pathLst>
                <a:path w="137602" h="209310">
                  <a:moveTo>
                    <a:pt x="137602" y="0"/>
                  </a:moveTo>
                  <a:lnTo>
                    <a:pt x="0" y="2093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745641" y="5176173"/>
              <a:ext cx="101231" cy="30738"/>
            </a:xfrm>
            <a:custGeom>
              <a:avLst/>
              <a:pathLst>
                <a:path w="101231" h="30738">
                  <a:moveTo>
                    <a:pt x="0" y="0"/>
                  </a:moveTo>
                  <a:lnTo>
                    <a:pt x="101231" y="307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087828" y="5060819"/>
              <a:ext cx="32892" cy="200366"/>
            </a:xfrm>
            <a:custGeom>
              <a:avLst/>
              <a:pathLst>
                <a:path w="32892" h="200366">
                  <a:moveTo>
                    <a:pt x="0" y="0"/>
                  </a:moveTo>
                  <a:lnTo>
                    <a:pt x="32892" y="2003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20721" y="5019365"/>
              <a:ext cx="221864" cy="241820"/>
            </a:xfrm>
            <a:custGeom>
              <a:avLst/>
              <a:pathLst>
                <a:path w="221864" h="241820">
                  <a:moveTo>
                    <a:pt x="221864" y="0"/>
                  </a:moveTo>
                  <a:lnTo>
                    <a:pt x="0" y="241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87828" y="5019365"/>
              <a:ext cx="254757" cy="41453"/>
            </a:xfrm>
            <a:custGeom>
              <a:avLst/>
              <a:pathLst>
                <a:path w="254757" h="41453">
                  <a:moveTo>
                    <a:pt x="254757" y="0"/>
                  </a:moveTo>
                  <a:lnTo>
                    <a:pt x="0" y="414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486937" y="5257027"/>
              <a:ext cx="32310" cy="110973"/>
            </a:xfrm>
            <a:custGeom>
              <a:avLst/>
              <a:pathLst>
                <a:path w="32310" h="110973">
                  <a:moveTo>
                    <a:pt x="32310" y="0"/>
                  </a:moveTo>
                  <a:lnTo>
                    <a:pt x="0" y="1109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19247" y="5257027"/>
              <a:ext cx="88791" cy="128456"/>
            </a:xfrm>
            <a:custGeom>
              <a:avLst/>
              <a:pathLst>
                <a:path w="88791" h="128456">
                  <a:moveTo>
                    <a:pt x="0" y="0"/>
                  </a:moveTo>
                  <a:lnTo>
                    <a:pt x="88791" y="1284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20721" y="5257027"/>
              <a:ext cx="398526" cy="4158"/>
            </a:xfrm>
            <a:custGeom>
              <a:avLst/>
              <a:pathLst>
                <a:path w="398526" h="4158">
                  <a:moveTo>
                    <a:pt x="398526" y="0"/>
                  </a:moveTo>
                  <a:lnTo>
                    <a:pt x="0" y="41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46873" y="5178372"/>
              <a:ext cx="43718" cy="28539"/>
            </a:xfrm>
            <a:custGeom>
              <a:avLst/>
              <a:pathLst>
                <a:path w="43718" h="28539">
                  <a:moveTo>
                    <a:pt x="43718" y="0"/>
                  </a:moveTo>
                  <a:lnTo>
                    <a:pt x="0" y="285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745641" y="5176173"/>
              <a:ext cx="144950" cy="2198"/>
            </a:xfrm>
            <a:custGeom>
              <a:avLst/>
              <a:pathLst>
                <a:path w="144950" h="2198">
                  <a:moveTo>
                    <a:pt x="144950" y="219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755510" y="5419504"/>
              <a:ext cx="440726" cy="2006"/>
            </a:xfrm>
            <a:custGeom>
              <a:avLst/>
              <a:pathLst>
                <a:path w="440726" h="2006">
                  <a:moveTo>
                    <a:pt x="440726" y="20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846873" y="5206912"/>
              <a:ext cx="240660" cy="52995"/>
            </a:xfrm>
            <a:custGeom>
              <a:avLst/>
              <a:pathLst>
                <a:path w="240660" h="52995">
                  <a:moveTo>
                    <a:pt x="240660" y="5299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890591" y="5178372"/>
              <a:ext cx="196941" cy="81534"/>
            </a:xfrm>
            <a:custGeom>
              <a:avLst/>
              <a:pathLst>
                <a:path w="196941" h="81534">
                  <a:moveTo>
                    <a:pt x="196941" y="8153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685244" y="5118490"/>
              <a:ext cx="383251" cy="131852"/>
            </a:xfrm>
            <a:custGeom>
              <a:avLst/>
              <a:pathLst>
                <a:path w="383251" h="131852">
                  <a:moveTo>
                    <a:pt x="0" y="0"/>
                  </a:moveTo>
                  <a:lnTo>
                    <a:pt x="383251" y="1318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84366" y="4927416"/>
              <a:ext cx="284641" cy="17182"/>
            </a:xfrm>
            <a:custGeom>
              <a:avLst/>
              <a:pathLst>
                <a:path w="284641" h="17182">
                  <a:moveTo>
                    <a:pt x="0" y="0"/>
                  </a:moveTo>
                  <a:lnTo>
                    <a:pt x="284641" y="171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755510" y="5372440"/>
              <a:ext cx="120757" cy="47063"/>
            </a:xfrm>
            <a:custGeom>
              <a:avLst/>
              <a:pathLst>
                <a:path w="120757" h="47063">
                  <a:moveTo>
                    <a:pt x="120757" y="0"/>
                  </a:moveTo>
                  <a:lnTo>
                    <a:pt x="0" y="470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876268" y="5250343"/>
              <a:ext cx="192227" cy="122097"/>
            </a:xfrm>
            <a:custGeom>
              <a:avLst/>
              <a:pathLst>
                <a:path w="192227" h="122097">
                  <a:moveTo>
                    <a:pt x="0" y="122097"/>
                  </a:moveTo>
                  <a:lnTo>
                    <a:pt x="1922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069007" y="4902342"/>
              <a:ext cx="202501" cy="42256"/>
            </a:xfrm>
            <a:custGeom>
              <a:avLst/>
              <a:pathLst>
                <a:path w="202501" h="42256">
                  <a:moveTo>
                    <a:pt x="202501" y="0"/>
                  </a:moveTo>
                  <a:lnTo>
                    <a:pt x="0" y="422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152687" y="5209358"/>
              <a:ext cx="520792" cy="26827"/>
            </a:xfrm>
            <a:custGeom>
              <a:avLst/>
              <a:pathLst>
                <a:path w="520792" h="26827">
                  <a:moveTo>
                    <a:pt x="0" y="26827"/>
                  </a:moveTo>
                  <a:lnTo>
                    <a:pt x="52079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087533" y="5236185"/>
              <a:ext cx="65154" cy="23721"/>
            </a:xfrm>
            <a:custGeom>
              <a:avLst/>
              <a:pathLst>
                <a:path w="65154" h="23721">
                  <a:moveTo>
                    <a:pt x="65154" y="0"/>
                  </a:moveTo>
                  <a:lnTo>
                    <a:pt x="0" y="237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082184" y="4877219"/>
              <a:ext cx="70502" cy="358965"/>
            </a:xfrm>
            <a:custGeom>
              <a:avLst/>
              <a:pathLst>
                <a:path w="70502" h="358965">
                  <a:moveTo>
                    <a:pt x="70502" y="35896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456508" y="4925635"/>
              <a:ext cx="216971" cy="283723"/>
            </a:xfrm>
            <a:custGeom>
              <a:avLst/>
              <a:pathLst>
                <a:path w="216971" h="283723">
                  <a:moveTo>
                    <a:pt x="0" y="0"/>
                  </a:moveTo>
                  <a:lnTo>
                    <a:pt x="216971" y="2837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456508" y="4925635"/>
              <a:ext cx="228736" cy="192855"/>
            </a:xfrm>
            <a:custGeom>
              <a:avLst/>
              <a:pathLst>
                <a:path w="228736" h="192855">
                  <a:moveTo>
                    <a:pt x="0" y="0"/>
                  </a:moveTo>
                  <a:lnTo>
                    <a:pt x="228736" y="1928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082184" y="4877219"/>
              <a:ext cx="374323" cy="48415"/>
            </a:xfrm>
            <a:custGeom>
              <a:avLst/>
              <a:pathLst>
                <a:path w="374323" h="48415">
                  <a:moveTo>
                    <a:pt x="374323" y="4841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065543" y="4944598"/>
              <a:ext cx="3464" cy="81490"/>
            </a:xfrm>
            <a:custGeom>
              <a:avLst/>
              <a:pathLst>
                <a:path w="3464" h="81490">
                  <a:moveTo>
                    <a:pt x="0" y="81490"/>
                  </a:moveTo>
                  <a:lnTo>
                    <a:pt x="346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065543" y="5026089"/>
              <a:ext cx="2952" cy="224254"/>
            </a:xfrm>
            <a:custGeom>
              <a:avLst/>
              <a:pathLst>
                <a:path w="2952" h="224254">
                  <a:moveTo>
                    <a:pt x="0" y="0"/>
                  </a:moveTo>
                  <a:lnTo>
                    <a:pt x="2952" y="2242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685244" y="5026089"/>
              <a:ext cx="380298" cy="92401"/>
            </a:xfrm>
            <a:custGeom>
              <a:avLst/>
              <a:pathLst>
                <a:path w="380298" h="92401">
                  <a:moveTo>
                    <a:pt x="380298" y="0"/>
                  </a:moveTo>
                  <a:lnTo>
                    <a:pt x="0" y="924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389332" y="4930467"/>
              <a:ext cx="218764" cy="213688"/>
            </a:xfrm>
            <a:custGeom>
              <a:avLst/>
              <a:pathLst>
                <a:path w="218764" h="213688">
                  <a:moveTo>
                    <a:pt x="218764" y="21368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608097" y="4929279"/>
              <a:ext cx="140729" cy="214876"/>
            </a:xfrm>
            <a:custGeom>
              <a:avLst/>
              <a:pathLst>
                <a:path w="140729" h="214876">
                  <a:moveTo>
                    <a:pt x="0" y="214876"/>
                  </a:moveTo>
                  <a:lnTo>
                    <a:pt x="1407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608097" y="5144155"/>
              <a:ext cx="194488" cy="149337"/>
            </a:xfrm>
            <a:custGeom>
              <a:avLst/>
              <a:pathLst>
                <a:path w="194488" h="149337">
                  <a:moveTo>
                    <a:pt x="0" y="0"/>
                  </a:moveTo>
                  <a:lnTo>
                    <a:pt x="194488" y="1493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71509" y="4902342"/>
              <a:ext cx="273078" cy="29355"/>
            </a:xfrm>
            <a:custGeom>
              <a:avLst/>
              <a:pathLst>
                <a:path w="273078" h="29355">
                  <a:moveTo>
                    <a:pt x="273078" y="2935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198108" y="4861867"/>
              <a:ext cx="191224" cy="68599"/>
            </a:xfrm>
            <a:custGeom>
              <a:avLst/>
              <a:pathLst>
                <a:path w="191224" h="68599">
                  <a:moveTo>
                    <a:pt x="0" y="0"/>
                  </a:moveTo>
                  <a:lnTo>
                    <a:pt x="191224" y="685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58222" y="5318100"/>
              <a:ext cx="118572" cy="67330"/>
            </a:xfrm>
            <a:custGeom>
              <a:avLst/>
              <a:pathLst>
                <a:path w="118572" h="67330">
                  <a:moveTo>
                    <a:pt x="118572" y="0"/>
                  </a:moveTo>
                  <a:lnTo>
                    <a:pt x="0" y="673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058222" y="5287586"/>
              <a:ext cx="77404" cy="97843"/>
            </a:xfrm>
            <a:custGeom>
              <a:avLst/>
              <a:pathLst>
                <a:path w="77404" h="97843">
                  <a:moveTo>
                    <a:pt x="77404" y="0"/>
                  </a:moveTo>
                  <a:lnTo>
                    <a:pt x="0" y="978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135627" y="5287586"/>
              <a:ext cx="41167" cy="30513"/>
            </a:xfrm>
            <a:custGeom>
              <a:avLst/>
              <a:pathLst>
                <a:path w="41167" h="30513">
                  <a:moveTo>
                    <a:pt x="0" y="0"/>
                  </a:moveTo>
                  <a:lnTo>
                    <a:pt x="41167" y="305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058222" y="5385430"/>
              <a:ext cx="609565" cy="15768"/>
            </a:xfrm>
            <a:custGeom>
              <a:avLst/>
              <a:pathLst>
                <a:path w="609565" h="15768">
                  <a:moveTo>
                    <a:pt x="609565" y="1576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256755" y="5057283"/>
              <a:ext cx="10445" cy="144445"/>
            </a:xfrm>
            <a:custGeom>
              <a:avLst/>
              <a:pathLst>
                <a:path w="10445" h="144445">
                  <a:moveTo>
                    <a:pt x="10445" y="14444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135627" y="5201729"/>
              <a:ext cx="131573" cy="85857"/>
            </a:xfrm>
            <a:custGeom>
              <a:avLst/>
              <a:pathLst>
                <a:path w="131573" h="85857">
                  <a:moveTo>
                    <a:pt x="131573" y="0"/>
                  </a:moveTo>
                  <a:lnTo>
                    <a:pt x="0" y="858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984673" y="5287017"/>
              <a:ext cx="73548" cy="98413"/>
            </a:xfrm>
            <a:custGeom>
              <a:avLst/>
              <a:pathLst>
                <a:path w="73548" h="98413">
                  <a:moveTo>
                    <a:pt x="0" y="0"/>
                  </a:moveTo>
                  <a:lnTo>
                    <a:pt x="73548" y="984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787824" y="5275032"/>
              <a:ext cx="196849" cy="11984"/>
            </a:xfrm>
            <a:custGeom>
              <a:avLst/>
              <a:pathLst>
                <a:path w="196849" h="11984">
                  <a:moveTo>
                    <a:pt x="0" y="0"/>
                  </a:moveTo>
                  <a:lnTo>
                    <a:pt x="196849" y="119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544587" y="4931697"/>
              <a:ext cx="224644" cy="108110"/>
            </a:xfrm>
            <a:custGeom>
              <a:avLst/>
              <a:pathLst>
                <a:path w="224644" h="108110">
                  <a:moveTo>
                    <a:pt x="224644" y="10811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769231" y="5039808"/>
              <a:ext cx="18592" cy="235223"/>
            </a:xfrm>
            <a:custGeom>
              <a:avLst/>
              <a:pathLst>
                <a:path w="18592" h="235223">
                  <a:moveTo>
                    <a:pt x="0" y="0"/>
                  </a:moveTo>
                  <a:lnTo>
                    <a:pt x="18592" y="2352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068496" y="5250343"/>
              <a:ext cx="418971" cy="7434"/>
            </a:xfrm>
            <a:custGeom>
              <a:avLst/>
              <a:pathLst>
                <a:path w="418971" h="7434">
                  <a:moveTo>
                    <a:pt x="418971" y="743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95191" y="5293493"/>
              <a:ext cx="107394" cy="126061"/>
            </a:xfrm>
            <a:custGeom>
              <a:avLst/>
              <a:pathLst>
                <a:path w="107394" h="126061">
                  <a:moveTo>
                    <a:pt x="0" y="126061"/>
                  </a:moveTo>
                  <a:lnTo>
                    <a:pt x="10739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667787" y="5401199"/>
              <a:ext cx="27403" cy="18355"/>
            </a:xfrm>
            <a:custGeom>
              <a:avLst/>
              <a:pathLst>
                <a:path w="27403" h="18355">
                  <a:moveTo>
                    <a:pt x="27403" y="1835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984673" y="5287017"/>
              <a:ext cx="21789" cy="127452"/>
            </a:xfrm>
            <a:custGeom>
              <a:avLst/>
              <a:pathLst>
                <a:path w="21789" h="127452">
                  <a:moveTo>
                    <a:pt x="21789" y="12745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487467" y="5257778"/>
              <a:ext cx="518995" cy="156691"/>
            </a:xfrm>
            <a:custGeom>
              <a:avLst/>
              <a:pathLst>
                <a:path w="518995" h="156691">
                  <a:moveTo>
                    <a:pt x="518995" y="15669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256755" y="5057283"/>
              <a:ext cx="40563" cy="137635"/>
            </a:xfrm>
            <a:custGeom>
              <a:avLst/>
              <a:pathLst>
                <a:path w="40563" h="137635">
                  <a:moveTo>
                    <a:pt x="40563" y="13763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176794" y="5194919"/>
              <a:ext cx="120524" cy="123180"/>
            </a:xfrm>
            <a:custGeom>
              <a:avLst/>
              <a:pathLst>
                <a:path w="120524" h="123180">
                  <a:moveTo>
                    <a:pt x="120524" y="0"/>
                  </a:moveTo>
                  <a:lnTo>
                    <a:pt x="0" y="1231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267200" y="5194919"/>
              <a:ext cx="30118" cy="6810"/>
            </a:xfrm>
            <a:custGeom>
              <a:avLst/>
              <a:pathLst>
                <a:path w="30118" h="6810">
                  <a:moveTo>
                    <a:pt x="30118" y="0"/>
                  </a:moveTo>
                  <a:lnTo>
                    <a:pt x="0" y="68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544587" y="4931697"/>
              <a:ext cx="49794" cy="180616"/>
            </a:xfrm>
            <a:custGeom>
              <a:avLst/>
              <a:pathLst>
                <a:path w="49794" h="180616">
                  <a:moveTo>
                    <a:pt x="49794" y="18061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594381" y="5112314"/>
              <a:ext cx="193442" cy="162718"/>
            </a:xfrm>
            <a:custGeom>
              <a:avLst/>
              <a:pathLst>
                <a:path w="193442" h="162718">
                  <a:moveTo>
                    <a:pt x="0" y="0"/>
                  </a:moveTo>
                  <a:lnTo>
                    <a:pt x="193442" y="1627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594381" y="5039808"/>
              <a:ext cx="174850" cy="72505"/>
            </a:xfrm>
            <a:custGeom>
              <a:avLst/>
              <a:pathLst>
                <a:path w="174850" h="72505">
                  <a:moveTo>
                    <a:pt x="0" y="72505"/>
                  </a:moveTo>
                  <a:lnTo>
                    <a:pt x="1748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228109" y="4930467"/>
              <a:ext cx="161222" cy="91147"/>
            </a:xfrm>
            <a:custGeom>
              <a:avLst/>
              <a:pathLst>
                <a:path w="161222" h="91147">
                  <a:moveTo>
                    <a:pt x="0" y="91147"/>
                  </a:moveTo>
                  <a:lnTo>
                    <a:pt x="16122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228109" y="5021614"/>
              <a:ext cx="28645" cy="35669"/>
            </a:xfrm>
            <a:custGeom>
              <a:avLst/>
              <a:pathLst>
                <a:path w="28645" h="35669">
                  <a:moveTo>
                    <a:pt x="0" y="0"/>
                  </a:moveTo>
                  <a:lnTo>
                    <a:pt x="28645" y="356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198108" y="4861867"/>
              <a:ext cx="30001" cy="159746"/>
            </a:xfrm>
            <a:custGeom>
              <a:avLst/>
              <a:pathLst>
                <a:path w="30001" h="159746">
                  <a:moveTo>
                    <a:pt x="30001" y="15974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544587" y="4920562"/>
              <a:ext cx="6189" cy="11135"/>
            </a:xfrm>
            <a:custGeom>
              <a:avLst/>
              <a:pathLst>
                <a:path w="6189" h="11135">
                  <a:moveTo>
                    <a:pt x="6189" y="0"/>
                  </a:moveTo>
                  <a:lnTo>
                    <a:pt x="0" y="111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598999" y="5086912"/>
              <a:ext cx="283236" cy="129571"/>
            </a:xfrm>
            <a:custGeom>
              <a:avLst/>
              <a:pathLst>
                <a:path w="283236" h="129571">
                  <a:moveTo>
                    <a:pt x="0" y="0"/>
                  </a:moveTo>
                  <a:lnTo>
                    <a:pt x="283236" y="1295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747869" y="5216484"/>
              <a:ext cx="134366" cy="64218"/>
            </a:xfrm>
            <a:custGeom>
              <a:avLst/>
              <a:pathLst>
                <a:path w="134366" h="64218">
                  <a:moveTo>
                    <a:pt x="0" y="64218"/>
                  </a:moveTo>
                  <a:lnTo>
                    <a:pt x="1343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598999" y="5086912"/>
              <a:ext cx="148870" cy="193790"/>
            </a:xfrm>
            <a:custGeom>
              <a:avLst/>
              <a:pathLst>
                <a:path w="148870" h="193790">
                  <a:moveTo>
                    <a:pt x="148870" y="1937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997917" y="4849748"/>
              <a:ext cx="176518" cy="143057"/>
            </a:xfrm>
            <a:custGeom>
              <a:avLst/>
              <a:pathLst>
                <a:path w="176518" h="143057">
                  <a:moveTo>
                    <a:pt x="176518" y="14305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937990" y="5390810"/>
              <a:ext cx="505059" cy="25178"/>
            </a:xfrm>
            <a:custGeom>
              <a:avLst/>
              <a:pathLst>
                <a:path w="505059" h="25178">
                  <a:moveTo>
                    <a:pt x="505059" y="0"/>
                  </a:moveTo>
                  <a:lnTo>
                    <a:pt x="0" y="251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443050" y="5390810"/>
              <a:ext cx="59988" cy="15483"/>
            </a:xfrm>
            <a:custGeom>
              <a:avLst/>
              <a:pathLst>
                <a:path w="59988" h="15483">
                  <a:moveTo>
                    <a:pt x="0" y="0"/>
                  </a:moveTo>
                  <a:lnTo>
                    <a:pt x="59988" y="154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997917" y="4849748"/>
              <a:ext cx="149519" cy="71974"/>
            </a:xfrm>
            <a:custGeom>
              <a:avLst/>
              <a:pathLst>
                <a:path w="149519" h="71974">
                  <a:moveTo>
                    <a:pt x="149519" y="7197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147436" y="4921722"/>
              <a:ext cx="26999" cy="71083"/>
            </a:xfrm>
            <a:custGeom>
              <a:avLst/>
              <a:pathLst>
                <a:path w="26999" h="71083">
                  <a:moveTo>
                    <a:pt x="0" y="0"/>
                  </a:moveTo>
                  <a:lnTo>
                    <a:pt x="26999" y="710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6882236" y="5216484"/>
              <a:ext cx="285192" cy="72836"/>
            </a:xfrm>
            <a:custGeom>
              <a:avLst/>
              <a:pathLst>
                <a:path w="285192" h="72836">
                  <a:moveTo>
                    <a:pt x="285192" y="7283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167429" y="5143746"/>
              <a:ext cx="305821" cy="145574"/>
            </a:xfrm>
            <a:custGeom>
              <a:avLst/>
              <a:pathLst>
                <a:path w="305821" h="145574">
                  <a:moveTo>
                    <a:pt x="0" y="145574"/>
                  </a:moveTo>
                  <a:lnTo>
                    <a:pt x="30582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066712" y="4992806"/>
              <a:ext cx="107723" cy="257945"/>
            </a:xfrm>
            <a:custGeom>
              <a:avLst/>
              <a:pathLst>
                <a:path w="107723" h="257945">
                  <a:moveTo>
                    <a:pt x="0" y="257945"/>
                  </a:moveTo>
                  <a:lnTo>
                    <a:pt x="10772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161221" y="4881956"/>
              <a:ext cx="6207" cy="407363"/>
            </a:xfrm>
            <a:custGeom>
              <a:avLst/>
              <a:pathLst>
                <a:path w="6207" h="407363">
                  <a:moveTo>
                    <a:pt x="0" y="0"/>
                  </a:moveTo>
                  <a:lnTo>
                    <a:pt x="6207" y="4073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161221" y="4881956"/>
              <a:ext cx="270806" cy="89551"/>
            </a:xfrm>
            <a:custGeom>
              <a:avLst/>
              <a:pathLst>
                <a:path w="270806" h="89551">
                  <a:moveTo>
                    <a:pt x="0" y="0"/>
                  </a:moveTo>
                  <a:lnTo>
                    <a:pt x="270806" y="895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372064" y="5277731"/>
              <a:ext cx="375804" cy="2971"/>
            </a:xfrm>
            <a:custGeom>
              <a:avLst/>
              <a:pathLst>
                <a:path w="375804" h="2971">
                  <a:moveTo>
                    <a:pt x="0" y="0"/>
                  </a:moveTo>
                  <a:lnTo>
                    <a:pt x="375804" y="29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6174435" y="4992806"/>
              <a:ext cx="197628" cy="284925"/>
            </a:xfrm>
            <a:custGeom>
              <a:avLst/>
              <a:pathLst>
                <a:path w="197628" h="284925">
                  <a:moveTo>
                    <a:pt x="197628" y="28492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066712" y="5250751"/>
              <a:ext cx="305352" cy="26979"/>
            </a:xfrm>
            <a:custGeom>
              <a:avLst/>
              <a:pathLst>
                <a:path w="305352" h="26979">
                  <a:moveTo>
                    <a:pt x="305352" y="2697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503038" y="5406293"/>
              <a:ext cx="496699" cy="20831"/>
            </a:xfrm>
            <a:custGeom>
              <a:avLst/>
              <a:pathLst>
                <a:path w="496699" h="20831">
                  <a:moveTo>
                    <a:pt x="496699" y="2083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7999738" y="5151635"/>
              <a:ext cx="259507" cy="275490"/>
            </a:xfrm>
            <a:custGeom>
              <a:avLst/>
              <a:pathLst>
                <a:path w="259507" h="275490">
                  <a:moveTo>
                    <a:pt x="0" y="275490"/>
                  </a:moveTo>
                  <a:lnTo>
                    <a:pt x="2595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196237" y="4984609"/>
              <a:ext cx="63008" cy="167025"/>
            </a:xfrm>
            <a:custGeom>
              <a:avLst/>
              <a:pathLst>
                <a:path w="63008" h="167025">
                  <a:moveTo>
                    <a:pt x="0" y="0"/>
                  </a:moveTo>
                  <a:lnTo>
                    <a:pt x="63008" y="1670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7473250" y="5143746"/>
              <a:ext cx="596925" cy="28083"/>
            </a:xfrm>
            <a:custGeom>
              <a:avLst/>
              <a:pathLst>
                <a:path w="596925" h="28083">
                  <a:moveTo>
                    <a:pt x="596925" y="2808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7999738" y="5171829"/>
              <a:ext cx="70437" cy="255296"/>
            </a:xfrm>
            <a:custGeom>
              <a:avLst/>
              <a:pathLst>
                <a:path w="70437" h="255296">
                  <a:moveTo>
                    <a:pt x="70437" y="0"/>
                  </a:moveTo>
                  <a:lnTo>
                    <a:pt x="0" y="2552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7955362" y="4937194"/>
              <a:ext cx="240874" cy="47415"/>
            </a:xfrm>
            <a:custGeom>
              <a:avLst/>
              <a:pathLst>
                <a:path w="240874" h="47415">
                  <a:moveTo>
                    <a:pt x="0" y="0"/>
                  </a:moveTo>
                  <a:lnTo>
                    <a:pt x="240874" y="474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7743141" y="4885368"/>
              <a:ext cx="212221" cy="51826"/>
            </a:xfrm>
            <a:custGeom>
              <a:avLst/>
              <a:pathLst>
                <a:path w="212221" h="51826">
                  <a:moveTo>
                    <a:pt x="212221" y="5182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8204174" y="5122813"/>
              <a:ext cx="55071" cy="28822"/>
            </a:xfrm>
            <a:custGeom>
              <a:avLst/>
              <a:pathLst>
                <a:path w="55071" h="28822">
                  <a:moveTo>
                    <a:pt x="0" y="0"/>
                  </a:moveTo>
                  <a:lnTo>
                    <a:pt x="55071" y="288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8196237" y="4984609"/>
              <a:ext cx="7936" cy="138203"/>
            </a:xfrm>
            <a:custGeom>
              <a:avLst/>
              <a:pathLst>
                <a:path w="7936" h="138203">
                  <a:moveTo>
                    <a:pt x="7936" y="13820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070175" y="5122813"/>
              <a:ext cx="133998" cy="49016"/>
            </a:xfrm>
            <a:custGeom>
              <a:avLst/>
              <a:pathLst>
                <a:path w="133998" h="49016">
                  <a:moveTo>
                    <a:pt x="133998" y="0"/>
                  </a:moveTo>
                  <a:lnTo>
                    <a:pt x="0" y="490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7602779" y="4068043"/>
              <a:ext cx="5521" cy="7456"/>
            </a:xfrm>
            <a:custGeom>
              <a:avLst/>
              <a:pathLst>
                <a:path w="5521" h="7456">
                  <a:moveTo>
                    <a:pt x="5521" y="745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7858640" y="4349465"/>
              <a:ext cx="212613" cy="52863"/>
            </a:xfrm>
            <a:custGeom>
              <a:avLst/>
              <a:pathLst>
                <a:path w="212613" h="52863">
                  <a:moveTo>
                    <a:pt x="212613" y="528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967191" y="3923116"/>
              <a:ext cx="249596" cy="24240"/>
            </a:xfrm>
            <a:custGeom>
              <a:avLst/>
              <a:pathLst>
                <a:path w="249596" h="24240">
                  <a:moveTo>
                    <a:pt x="249596" y="2424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393584" y="4513242"/>
              <a:ext cx="33133" cy="162125"/>
            </a:xfrm>
            <a:custGeom>
              <a:avLst/>
              <a:pathLst>
                <a:path w="33133" h="162125">
                  <a:moveTo>
                    <a:pt x="0" y="0"/>
                  </a:moveTo>
                  <a:lnTo>
                    <a:pt x="33133" y="1621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393584" y="4238214"/>
              <a:ext cx="20398" cy="275028"/>
            </a:xfrm>
            <a:custGeom>
              <a:avLst/>
              <a:pathLst>
                <a:path w="20398" h="275028">
                  <a:moveTo>
                    <a:pt x="20398" y="0"/>
                  </a:moveTo>
                  <a:lnTo>
                    <a:pt x="0" y="2750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8016357" y="4145626"/>
              <a:ext cx="54895" cy="256702"/>
            </a:xfrm>
            <a:custGeom>
              <a:avLst/>
              <a:pathLst>
                <a:path w="54895" h="256702">
                  <a:moveTo>
                    <a:pt x="0" y="0"/>
                  </a:moveTo>
                  <a:lnTo>
                    <a:pt x="54895" y="2567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8016357" y="3947357"/>
              <a:ext cx="200429" cy="198268"/>
            </a:xfrm>
            <a:custGeom>
              <a:avLst/>
              <a:pathLst>
                <a:path w="200429" h="198268">
                  <a:moveTo>
                    <a:pt x="0" y="198268"/>
                  </a:moveTo>
                  <a:lnTo>
                    <a:pt x="2004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7432027" y="4537537"/>
              <a:ext cx="179364" cy="433970"/>
            </a:xfrm>
            <a:custGeom>
              <a:avLst/>
              <a:pathLst>
                <a:path w="179364" h="433970">
                  <a:moveTo>
                    <a:pt x="179364" y="0"/>
                  </a:moveTo>
                  <a:lnTo>
                    <a:pt x="0" y="4339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7611392" y="4537537"/>
              <a:ext cx="131749" cy="347830"/>
            </a:xfrm>
            <a:custGeom>
              <a:avLst/>
              <a:pathLst>
                <a:path w="131749" h="347830">
                  <a:moveTo>
                    <a:pt x="0" y="0"/>
                  </a:moveTo>
                  <a:lnTo>
                    <a:pt x="131749" y="3478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8305123" y="4198885"/>
              <a:ext cx="108859" cy="39328"/>
            </a:xfrm>
            <a:custGeom>
              <a:avLst/>
              <a:pathLst>
                <a:path w="108859" h="39328">
                  <a:moveTo>
                    <a:pt x="0" y="0"/>
                  </a:moveTo>
                  <a:lnTo>
                    <a:pt x="108859" y="393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8305123" y="4093372"/>
              <a:ext cx="90607" cy="105513"/>
            </a:xfrm>
            <a:custGeom>
              <a:avLst/>
              <a:pathLst>
                <a:path w="90607" h="105513">
                  <a:moveTo>
                    <a:pt x="90607" y="0"/>
                  </a:moveTo>
                  <a:lnTo>
                    <a:pt x="0" y="1055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7967191" y="3923116"/>
              <a:ext cx="5981" cy="64544"/>
            </a:xfrm>
            <a:custGeom>
              <a:avLst/>
              <a:pathLst>
                <a:path w="5981" h="64544">
                  <a:moveTo>
                    <a:pt x="5981" y="6454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8071253" y="4402328"/>
              <a:ext cx="168318" cy="17782"/>
            </a:xfrm>
            <a:custGeom>
              <a:avLst/>
              <a:pathLst>
                <a:path w="168318" h="17782">
                  <a:moveTo>
                    <a:pt x="168318" y="1778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8239571" y="4420111"/>
              <a:ext cx="154013" cy="93131"/>
            </a:xfrm>
            <a:custGeom>
              <a:avLst/>
              <a:pathLst>
                <a:path w="154013" h="93131">
                  <a:moveTo>
                    <a:pt x="0" y="0"/>
                  </a:moveTo>
                  <a:lnTo>
                    <a:pt x="154013" y="931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7955362" y="4638805"/>
              <a:ext cx="458485" cy="298389"/>
            </a:xfrm>
            <a:custGeom>
              <a:avLst/>
              <a:pathLst>
                <a:path w="458485" h="298389">
                  <a:moveTo>
                    <a:pt x="458485" y="0"/>
                  </a:moveTo>
                  <a:lnTo>
                    <a:pt x="0" y="2983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8413848" y="4638805"/>
              <a:ext cx="12869" cy="36562"/>
            </a:xfrm>
            <a:custGeom>
              <a:avLst/>
              <a:pathLst>
                <a:path w="12869" h="36562">
                  <a:moveTo>
                    <a:pt x="0" y="0"/>
                  </a:moveTo>
                  <a:lnTo>
                    <a:pt x="12869" y="365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8239571" y="4420111"/>
              <a:ext cx="174276" cy="218694"/>
            </a:xfrm>
            <a:custGeom>
              <a:avLst/>
              <a:pathLst>
                <a:path w="174276" h="218694">
                  <a:moveTo>
                    <a:pt x="174276" y="21869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8071253" y="4358148"/>
              <a:ext cx="119945" cy="44180"/>
            </a:xfrm>
            <a:custGeom>
              <a:avLst/>
              <a:pathLst>
                <a:path w="119945" h="44180">
                  <a:moveTo>
                    <a:pt x="119945" y="0"/>
                  </a:moveTo>
                  <a:lnTo>
                    <a:pt x="0" y="441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8191198" y="4198885"/>
              <a:ext cx="113924" cy="159262"/>
            </a:xfrm>
            <a:custGeom>
              <a:avLst/>
              <a:pathLst>
                <a:path w="113924" h="159262">
                  <a:moveTo>
                    <a:pt x="0" y="159262"/>
                  </a:moveTo>
                  <a:lnTo>
                    <a:pt x="11392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8191198" y="4358148"/>
              <a:ext cx="48373" cy="61962"/>
            </a:xfrm>
            <a:custGeom>
              <a:avLst/>
              <a:pathLst>
                <a:path w="48373" h="61962">
                  <a:moveTo>
                    <a:pt x="0" y="0"/>
                  </a:moveTo>
                  <a:lnTo>
                    <a:pt x="48373" y="619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7842902" y="4158464"/>
              <a:ext cx="15738" cy="191000"/>
            </a:xfrm>
            <a:custGeom>
              <a:avLst/>
              <a:pathLst>
                <a:path w="15738" h="191000">
                  <a:moveTo>
                    <a:pt x="0" y="0"/>
                  </a:moveTo>
                  <a:lnTo>
                    <a:pt x="15738" y="191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608301" y="4075500"/>
              <a:ext cx="234600" cy="82964"/>
            </a:xfrm>
            <a:custGeom>
              <a:avLst/>
              <a:pathLst>
                <a:path w="234600" h="82964">
                  <a:moveTo>
                    <a:pt x="234600" y="8296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7842902" y="4145626"/>
              <a:ext cx="173455" cy="12838"/>
            </a:xfrm>
            <a:custGeom>
              <a:avLst/>
              <a:pathLst>
                <a:path w="173455" h="12838">
                  <a:moveTo>
                    <a:pt x="0" y="12838"/>
                  </a:moveTo>
                  <a:lnTo>
                    <a:pt x="17345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7842902" y="3987661"/>
              <a:ext cx="130270" cy="170802"/>
            </a:xfrm>
            <a:custGeom>
              <a:avLst/>
              <a:pathLst>
                <a:path w="130270" h="170802">
                  <a:moveTo>
                    <a:pt x="0" y="170802"/>
                  </a:moveTo>
                  <a:lnTo>
                    <a:pt x="13027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7743141" y="4808693"/>
              <a:ext cx="89662" cy="76674"/>
            </a:xfrm>
            <a:custGeom>
              <a:avLst/>
              <a:pathLst>
                <a:path w="89662" h="76674">
                  <a:moveTo>
                    <a:pt x="89662" y="0"/>
                  </a:moveTo>
                  <a:lnTo>
                    <a:pt x="0" y="766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7832803" y="4808693"/>
              <a:ext cx="122558" cy="128501"/>
            </a:xfrm>
            <a:custGeom>
              <a:avLst/>
              <a:pathLst>
                <a:path w="122558" h="128501">
                  <a:moveTo>
                    <a:pt x="0" y="0"/>
                  </a:moveTo>
                  <a:lnTo>
                    <a:pt x="122558" y="1285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7832803" y="4349465"/>
              <a:ext cx="25836" cy="459227"/>
            </a:xfrm>
            <a:custGeom>
              <a:avLst/>
              <a:pathLst>
                <a:path w="25836" h="459227">
                  <a:moveTo>
                    <a:pt x="0" y="459227"/>
                  </a:moveTo>
                  <a:lnTo>
                    <a:pt x="2583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8305123" y="4152718"/>
              <a:ext cx="136413" cy="46167"/>
            </a:xfrm>
            <a:custGeom>
              <a:avLst/>
              <a:pathLst>
                <a:path w="136413" h="46167">
                  <a:moveTo>
                    <a:pt x="136413" y="0"/>
                  </a:moveTo>
                  <a:lnTo>
                    <a:pt x="0" y="461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8395730" y="4093372"/>
              <a:ext cx="45805" cy="59345"/>
            </a:xfrm>
            <a:custGeom>
              <a:avLst/>
              <a:pathLst>
                <a:path w="45805" h="59345">
                  <a:moveTo>
                    <a:pt x="45805" y="5934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7161221" y="4789006"/>
              <a:ext cx="110930" cy="92950"/>
            </a:xfrm>
            <a:custGeom>
              <a:avLst/>
              <a:pathLst>
                <a:path w="110930" h="92950">
                  <a:moveTo>
                    <a:pt x="110930" y="0"/>
                  </a:moveTo>
                  <a:lnTo>
                    <a:pt x="0" y="929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6942784" y="4733498"/>
              <a:ext cx="329368" cy="55507"/>
            </a:xfrm>
            <a:custGeom>
              <a:avLst/>
              <a:pathLst>
                <a:path w="329368" h="55507">
                  <a:moveTo>
                    <a:pt x="329368" y="5550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6911343" y="4127564"/>
              <a:ext cx="9894" cy="144959"/>
            </a:xfrm>
            <a:custGeom>
              <a:avLst/>
              <a:pathLst>
                <a:path w="9894" h="144959">
                  <a:moveTo>
                    <a:pt x="0" y="0"/>
                  </a:moveTo>
                  <a:lnTo>
                    <a:pt x="9894" y="1449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6716315" y="4120529"/>
              <a:ext cx="204922" cy="151994"/>
            </a:xfrm>
            <a:custGeom>
              <a:avLst/>
              <a:pathLst>
                <a:path w="204922" h="151994">
                  <a:moveTo>
                    <a:pt x="0" y="0"/>
                  </a:moveTo>
                  <a:lnTo>
                    <a:pt x="204922" y="1519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6716315" y="4120529"/>
              <a:ext cx="195028" cy="7035"/>
            </a:xfrm>
            <a:custGeom>
              <a:avLst/>
              <a:pathLst>
                <a:path w="195028" h="7035">
                  <a:moveTo>
                    <a:pt x="0" y="0"/>
                  </a:moveTo>
                  <a:lnTo>
                    <a:pt x="195028" y="70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6713361" y="3899153"/>
              <a:ext cx="2953" cy="221375"/>
            </a:xfrm>
            <a:custGeom>
              <a:avLst/>
              <a:pathLst>
                <a:path w="2953" h="221375">
                  <a:moveTo>
                    <a:pt x="0" y="0"/>
                  </a:moveTo>
                  <a:lnTo>
                    <a:pt x="2953" y="2213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6265864" y="4121083"/>
              <a:ext cx="220268" cy="302981"/>
            </a:xfrm>
            <a:custGeom>
              <a:avLst/>
              <a:pathLst>
                <a:path w="220268" h="302981">
                  <a:moveTo>
                    <a:pt x="220268" y="3029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6486133" y="4424064"/>
              <a:ext cx="349716" cy="95961"/>
            </a:xfrm>
            <a:custGeom>
              <a:avLst/>
              <a:pathLst>
                <a:path w="349716" h="95961">
                  <a:moveTo>
                    <a:pt x="0" y="0"/>
                  </a:moveTo>
                  <a:lnTo>
                    <a:pt x="349716" y="959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6265864" y="4121083"/>
              <a:ext cx="16100" cy="204932"/>
            </a:xfrm>
            <a:custGeom>
              <a:avLst/>
              <a:pathLst>
                <a:path w="16100" h="204932">
                  <a:moveTo>
                    <a:pt x="16100" y="20493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6281965" y="4326016"/>
              <a:ext cx="204167" cy="98048"/>
            </a:xfrm>
            <a:custGeom>
              <a:avLst/>
              <a:pathLst>
                <a:path w="204167" h="98048">
                  <a:moveTo>
                    <a:pt x="0" y="0"/>
                  </a:moveTo>
                  <a:lnTo>
                    <a:pt x="204167" y="980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6147436" y="4843839"/>
              <a:ext cx="134059" cy="77883"/>
            </a:xfrm>
            <a:custGeom>
              <a:avLst/>
              <a:pathLst>
                <a:path w="134059" h="77883">
                  <a:moveTo>
                    <a:pt x="134059" y="0"/>
                  </a:moveTo>
                  <a:lnTo>
                    <a:pt x="0" y="778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6549796" y="3922569"/>
              <a:ext cx="166519" cy="197959"/>
            </a:xfrm>
            <a:custGeom>
              <a:avLst/>
              <a:pathLst>
                <a:path w="166519" h="197959">
                  <a:moveTo>
                    <a:pt x="0" y="0"/>
                  </a:moveTo>
                  <a:lnTo>
                    <a:pt x="166519" y="1979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7272152" y="4601095"/>
              <a:ext cx="54049" cy="187911"/>
            </a:xfrm>
            <a:custGeom>
              <a:avLst/>
              <a:pathLst>
                <a:path w="54049" h="187911">
                  <a:moveTo>
                    <a:pt x="54049" y="0"/>
                  </a:moveTo>
                  <a:lnTo>
                    <a:pt x="0" y="1879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7277696" y="4399756"/>
              <a:ext cx="48504" cy="201338"/>
            </a:xfrm>
            <a:custGeom>
              <a:avLst/>
              <a:pathLst>
                <a:path w="48504" h="201338">
                  <a:moveTo>
                    <a:pt x="48504" y="20133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6264390" y="4474427"/>
              <a:ext cx="17105" cy="369411"/>
            </a:xfrm>
            <a:custGeom>
              <a:avLst/>
              <a:pathLst>
                <a:path w="17105" h="369411">
                  <a:moveTo>
                    <a:pt x="0" y="0"/>
                  </a:moveTo>
                  <a:lnTo>
                    <a:pt x="17105" y="3694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7560237" y="4032303"/>
              <a:ext cx="42542" cy="35740"/>
            </a:xfrm>
            <a:custGeom>
              <a:avLst/>
              <a:pathLst>
                <a:path w="42542" h="35740">
                  <a:moveTo>
                    <a:pt x="0" y="0"/>
                  </a:moveTo>
                  <a:lnTo>
                    <a:pt x="42542" y="357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7560237" y="4032303"/>
              <a:ext cx="48064" cy="43197"/>
            </a:xfrm>
            <a:custGeom>
              <a:avLst/>
              <a:pathLst>
                <a:path w="48064" h="43197">
                  <a:moveTo>
                    <a:pt x="0" y="0"/>
                  </a:moveTo>
                  <a:lnTo>
                    <a:pt x="48064" y="431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6507010" y="4740194"/>
              <a:ext cx="91989" cy="346718"/>
            </a:xfrm>
            <a:custGeom>
              <a:avLst/>
              <a:pathLst>
                <a:path w="91989" h="346718">
                  <a:moveTo>
                    <a:pt x="0" y="0"/>
                  </a:moveTo>
                  <a:lnTo>
                    <a:pt x="91989" y="3467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6264390" y="4474427"/>
              <a:ext cx="242620" cy="265767"/>
            </a:xfrm>
            <a:custGeom>
              <a:avLst/>
              <a:pathLst>
                <a:path w="242620" h="265767">
                  <a:moveTo>
                    <a:pt x="242620" y="26576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6962434" y="4399756"/>
              <a:ext cx="315262" cy="9355"/>
            </a:xfrm>
            <a:custGeom>
              <a:avLst/>
              <a:pathLst>
                <a:path w="315262" h="9355">
                  <a:moveTo>
                    <a:pt x="0" y="9355"/>
                  </a:moveTo>
                  <a:lnTo>
                    <a:pt x="31526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6921237" y="4272523"/>
              <a:ext cx="41196" cy="136588"/>
            </a:xfrm>
            <a:custGeom>
              <a:avLst/>
              <a:pathLst>
                <a:path w="41196" h="136588">
                  <a:moveTo>
                    <a:pt x="41196" y="13658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6713361" y="3865580"/>
              <a:ext cx="241495" cy="33573"/>
            </a:xfrm>
            <a:custGeom>
              <a:avLst/>
              <a:pathLst>
                <a:path w="241495" h="33573">
                  <a:moveTo>
                    <a:pt x="241495" y="0"/>
                  </a:moveTo>
                  <a:lnTo>
                    <a:pt x="0" y="335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6836888" y="4680879"/>
              <a:ext cx="105896" cy="52618"/>
            </a:xfrm>
            <a:custGeom>
              <a:avLst/>
              <a:pathLst>
                <a:path w="105896" h="52618">
                  <a:moveTo>
                    <a:pt x="0" y="0"/>
                  </a:moveTo>
                  <a:lnTo>
                    <a:pt x="105896" y="526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6835850" y="4520026"/>
              <a:ext cx="1037" cy="160853"/>
            </a:xfrm>
            <a:custGeom>
              <a:avLst/>
              <a:pathLst>
                <a:path w="1037" h="160853">
                  <a:moveTo>
                    <a:pt x="1037" y="16085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6598999" y="4672708"/>
              <a:ext cx="9341" cy="414204"/>
            </a:xfrm>
            <a:custGeom>
              <a:avLst/>
              <a:pathLst>
                <a:path w="9341" h="414204">
                  <a:moveTo>
                    <a:pt x="9341" y="0"/>
                  </a:moveTo>
                  <a:lnTo>
                    <a:pt x="0" y="4142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6507010" y="4672708"/>
              <a:ext cx="101331" cy="67486"/>
            </a:xfrm>
            <a:custGeom>
              <a:avLst/>
              <a:pathLst>
                <a:path w="101331" h="67486">
                  <a:moveTo>
                    <a:pt x="101331" y="0"/>
                  </a:moveTo>
                  <a:lnTo>
                    <a:pt x="0" y="674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6608341" y="4672708"/>
              <a:ext cx="228546" cy="8171"/>
            </a:xfrm>
            <a:custGeom>
              <a:avLst/>
              <a:pathLst>
                <a:path w="228546" h="8171">
                  <a:moveTo>
                    <a:pt x="0" y="0"/>
                  </a:moveTo>
                  <a:lnTo>
                    <a:pt x="228546" y="81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6171017" y="4121083"/>
              <a:ext cx="94847" cy="52422"/>
            </a:xfrm>
            <a:custGeom>
              <a:avLst/>
              <a:pathLst>
                <a:path w="94847" h="52422">
                  <a:moveTo>
                    <a:pt x="0" y="52422"/>
                  </a:moveTo>
                  <a:lnTo>
                    <a:pt x="9484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6171017" y="4173505"/>
              <a:ext cx="110948" cy="152510"/>
            </a:xfrm>
            <a:custGeom>
              <a:avLst/>
              <a:pathLst>
                <a:path w="110948" h="152510">
                  <a:moveTo>
                    <a:pt x="0" y="0"/>
                  </a:moveTo>
                  <a:lnTo>
                    <a:pt x="110948" y="1525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6639377" y="3891789"/>
              <a:ext cx="73984" cy="7364"/>
            </a:xfrm>
            <a:custGeom>
              <a:avLst/>
              <a:pathLst>
                <a:path w="73984" h="7364">
                  <a:moveTo>
                    <a:pt x="0" y="0"/>
                  </a:moveTo>
                  <a:lnTo>
                    <a:pt x="73984" y="73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6549796" y="3891789"/>
              <a:ext cx="89581" cy="30780"/>
            </a:xfrm>
            <a:custGeom>
              <a:avLst/>
              <a:pathLst>
                <a:path w="89581" h="30780">
                  <a:moveTo>
                    <a:pt x="89581" y="0"/>
                  </a:moveTo>
                  <a:lnTo>
                    <a:pt x="0" y="307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7277696" y="4002573"/>
              <a:ext cx="107595" cy="397183"/>
            </a:xfrm>
            <a:custGeom>
              <a:avLst/>
              <a:pathLst>
                <a:path w="107595" h="397183">
                  <a:moveTo>
                    <a:pt x="107595" y="0"/>
                  </a:moveTo>
                  <a:lnTo>
                    <a:pt x="0" y="3971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7385292" y="4002573"/>
              <a:ext cx="174944" cy="29729"/>
            </a:xfrm>
            <a:custGeom>
              <a:avLst/>
              <a:pathLst>
                <a:path w="174944" h="29729">
                  <a:moveTo>
                    <a:pt x="0" y="0"/>
                  </a:moveTo>
                  <a:lnTo>
                    <a:pt x="174944" y="297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6930514" y="4562711"/>
              <a:ext cx="12269" cy="170786"/>
            </a:xfrm>
            <a:custGeom>
              <a:avLst/>
              <a:pathLst>
                <a:path w="12269" h="170786">
                  <a:moveTo>
                    <a:pt x="0" y="0"/>
                  </a:moveTo>
                  <a:lnTo>
                    <a:pt x="12269" y="1707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6835850" y="4520026"/>
              <a:ext cx="94664" cy="42685"/>
            </a:xfrm>
            <a:custGeom>
              <a:avLst/>
              <a:pathLst>
                <a:path w="94664" h="42685">
                  <a:moveTo>
                    <a:pt x="94664" y="4268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6930514" y="4409111"/>
              <a:ext cx="31919" cy="153600"/>
            </a:xfrm>
            <a:custGeom>
              <a:avLst/>
              <a:pathLst>
                <a:path w="31919" h="153600">
                  <a:moveTo>
                    <a:pt x="0" y="153600"/>
                  </a:moveTo>
                  <a:lnTo>
                    <a:pt x="3191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6106059" y="4474427"/>
              <a:ext cx="158330" cy="69395"/>
            </a:xfrm>
            <a:custGeom>
              <a:avLst/>
              <a:pathLst>
                <a:path w="158330" h="69395">
                  <a:moveTo>
                    <a:pt x="0" y="69395"/>
                  </a:moveTo>
                  <a:lnTo>
                    <a:pt x="15833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7432027" y="4530716"/>
              <a:ext cx="60987" cy="440792"/>
            </a:xfrm>
            <a:custGeom>
              <a:avLst/>
              <a:pathLst>
                <a:path w="60987" h="440792">
                  <a:moveTo>
                    <a:pt x="60987" y="0"/>
                  </a:moveTo>
                  <a:lnTo>
                    <a:pt x="0" y="4407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7493015" y="4530716"/>
              <a:ext cx="118377" cy="6821"/>
            </a:xfrm>
            <a:custGeom>
              <a:avLst/>
              <a:pathLst>
                <a:path w="118377" h="6821">
                  <a:moveTo>
                    <a:pt x="0" y="0"/>
                  </a:moveTo>
                  <a:lnTo>
                    <a:pt x="118377" y="68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7326201" y="4530716"/>
              <a:ext cx="166813" cy="70379"/>
            </a:xfrm>
            <a:custGeom>
              <a:avLst/>
              <a:pathLst>
                <a:path w="166813" h="70379">
                  <a:moveTo>
                    <a:pt x="166813" y="0"/>
                  </a:moveTo>
                  <a:lnTo>
                    <a:pt x="0" y="703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6911343" y="4076641"/>
              <a:ext cx="286418" cy="50922"/>
            </a:xfrm>
            <a:custGeom>
              <a:avLst/>
              <a:pathLst>
                <a:path w="286418" h="50922">
                  <a:moveTo>
                    <a:pt x="286418" y="0"/>
                  </a:moveTo>
                  <a:lnTo>
                    <a:pt x="0" y="509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7197762" y="4002573"/>
              <a:ext cx="187529" cy="74067"/>
            </a:xfrm>
            <a:custGeom>
              <a:avLst/>
              <a:pathLst>
                <a:path w="187529" h="74067">
                  <a:moveTo>
                    <a:pt x="0" y="74067"/>
                  </a:moveTo>
                  <a:lnTo>
                    <a:pt x="1875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5930072" y="4777026"/>
              <a:ext cx="67844" cy="72722"/>
            </a:xfrm>
            <a:custGeom>
              <a:avLst/>
              <a:pathLst>
                <a:path w="67844" h="72722">
                  <a:moveTo>
                    <a:pt x="0" y="0"/>
                  </a:moveTo>
                  <a:lnTo>
                    <a:pt x="67844" y="727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5973888" y="4649813"/>
              <a:ext cx="24028" cy="199934"/>
            </a:xfrm>
            <a:custGeom>
              <a:avLst/>
              <a:pathLst>
                <a:path w="24028" h="199934">
                  <a:moveTo>
                    <a:pt x="0" y="0"/>
                  </a:moveTo>
                  <a:lnTo>
                    <a:pt x="24028" y="1999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5973888" y="4649813"/>
              <a:ext cx="307607" cy="194025"/>
            </a:xfrm>
            <a:custGeom>
              <a:avLst/>
              <a:pathLst>
                <a:path w="307607" h="194025">
                  <a:moveTo>
                    <a:pt x="0" y="0"/>
                  </a:moveTo>
                  <a:lnTo>
                    <a:pt x="307607" y="1940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5389332" y="4774315"/>
              <a:ext cx="55128" cy="156151"/>
            </a:xfrm>
            <a:custGeom>
              <a:avLst/>
              <a:pathLst>
                <a:path w="55128" h="156151">
                  <a:moveTo>
                    <a:pt x="55128" y="0"/>
                  </a:moveTo>
                  <a:lnTo>
                    <a:pt x="0" y="1561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5444460" y="4774315"/>
              <a:ext cx="304365" cy="154963"/>
            </a:xfrm>
            <a:custGeom>
              <a:avLst/>
              <a:pathLst>
                <a:path w="304365" h="154963">
                  <a:moveTo>
                    <a:pt x="0" y="0"/>
                  </a:moveTo>
                  <a:lnTo>
                    <a:pt x="304365" y="1549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5934047" y="3947116"/>
              <a:ext cx="236969" cy="226388"/>
            </a:xfrm>
            <a:custGeom>
              <a:avLst/>
              <a:pathLst>
                <a:path w="236969" h="226388">
                  <a:moveTo>
                    <a:pt x="0" y="0"/>
                  </a:moveTo>
                  <a:lnTo>
                    <a:pt x="236969" y="2263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5186441" y="4062156"/>
              <a:ext cx="149621" cy="126645"/>
            </a:xfrm>
            <a:custGeom>
              <a:avLst/>
              <a:pathLst>
                <a:path w="149621" h="126645">
                  <a:moveTo>
                    <a:pt x="0" y="0"/>
                  </a:moveTo>
                  <a:lnTo>
                    <a:pt x="149621" y="1266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5777933" y="4083931"/>
              <a:ext cx="188231" cy="194595"/>
            </a:xfrm>
            <a:custGeom>
              <a:avLst/>
              <a:pathLst>
                <a:path w="188231" h="194595">
                  <a:moveTo>
                    <a:pt x="0" y="0"/>
                  </a:moveTo>
                  <a:lnTo>
                    <a:pt x="188231" y="1945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5777933" y="3947116"/>
              <a:ext cx="156113" cy="136814"/>
            </a:xfrm>
            <a:custGeom>
              <a:avLst/>
              <a:pathLst>
                <a:path w="156113" h="136814">
                  <a:moveTo>
                    <a:pt x="0" y="136814"/>
                  </a:moveTo>
                  <a:lnTo>
                    <a:pt x="15611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5941145" y="4278527"/>
              <a:ext cx="25020" cy="14821"/>
            </a:xfrm>
            <a:custGeom>
              <a:avLst/>
              <a:pathLst>
                <a:path w="25020" h="14821">
                  <a:moveTo>
                    <a:pt x="0" y="14821"/>
                  </a:moveTo>
                  <a:lnTo>
                    <a:pt x="2502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4570425" y="3973858"/>
              <a:ext cx="224180" cy="142798"/>
            </a:xfrm>
            <a:custGeom>
              <a:avLst/>
              <a:pathLst>
                <a:path w="224180" h="142798">
                  <a:moveTo>
                    <a:pt x="224180" y="14279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5385084" y="4634765"/>
              <a:ext cx="59376" cy="139550"/>
            </a:xfrm>
            <a:custGeom>
              <a:avLst/>
              <a:pathLst>
                <a:path w="59376" h="139550">
                  <a:moveTo>
                    <a:pt x="0" y="0"/>
                  </a:moveTo>
                  <a:lnTo>
                    <a:pt x="59376" y="1395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5385084" y="4618329"/>
              <a:ext cx="282287" cy="16436"/>
            </a:xfrm>
            <a:custGeom>
              <a:avLst/>
              <a:pathLst>
                <a:path w="282287" h="16436">
                  <a:moveTo>
                    <a:pt x="0" y="16436"/>
                  </a:moveTo>
                  <a:lnTo>
                    <a:pt x="28228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5090942" y="4317544"/>
              <a:ext cx="294142" cy="317221"/>
            </a:xfrm>
            <a:custGeom>
              <a:avLst/>
              <a:pathLst>
                <a:path w="294142" h="317221">
                  <a:moveTo>
                    <a:pt x="294142" y="31722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5261935" y="4173332"/>
              <a:ext cx="74127" cy="15468"/>
            </a:xfrm>
            <a:custGeom>
              <a:avLst/>
              <a:pathLst>
                <a:path w="74127" h="15468">
                  <a:moveTo>
                    <a:pt x="0" y="0"/>
                  </a:moveTo>
                  <a:lnTo>
                    <a:pt x="74127" y="154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5186441" y="4062156"/>
              <a:ext cx="75494" cy="111176"/>
            </a:xfrm>
            <a:custGeom>
              <a:avLst/>
              <a:pathLst>
                <a:path w="75494" h="111176">
                  <a:moveTo>
                    <a:pt x="75494" y="1111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5090942" y="4173332"/>
              <a:ext cx="170992" cy="144211"/>
            </a:xfrm>
            <a:custGeom>
              <a:avLst/>
              <a:pathLst>
                <a:path w="170992" h="144211">
                  <a:moveTo>
                    <a:pt x="170992" y="0"/>
                  </a:moveTo>
                  <a:lnTo>
                    <a:pt x="0" y="1442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4550776" y="4699751"/>
              <a:ext cx="262850" cy="220811"/>
            </a:xfrm>
            <a:custGeom>
              <a:avLst/>
              <a:pathLst>
                <a:path w="262850" h="220811">
                  <a:moveTo>
                    <a:pt x="262850" y="0"/>
                  </a:moveTo>
                  <a:lnTo>
                    <a:pt x="0" y="2208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5748826" y="4725113"/>
              <a:ext cx="25115" cy="204166"/>
            </a:xfrm>
            <a:custGeom>
              <a:avLst/>
              <a:pathLst>
                <a:path w="25115" h="204166">
                  <a:moveTo>
                    <a:pt x="25115" y="0"/>
                  </a:moveTo>
                  <a:lnTo>
                    <a:pt x="0" y="2041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5773941" y="4725113"/>
              <a:ext cx="156131" cy="51913"/>
            </a:xfrm>
            <a:custGeom>
              <a:avLst/>
              <a:pathLst>
                <a:path w="156131" h="51913">
                  <a:moveTo>
                    <a:pt x="0" y="0"/>
                  </a:moveTo>
                  <a:lnTo>
                    <a:pt x="156131" y="519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5667372" y="4618329"/>
              <a:ext cx="106569" cy="106783"/>
            </a:xfrm>
            <a:custGeom>
              <a:avLst/>
              <a:pathLst>
                <a:path w="106569" h="106783">
                  <a:moveTo>
                    <a:pt x="106569" y="10678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5887770" y="4527965"/>
              <a:ext cx="218288" cy="15857"/>
            </a:xfrm>
            <a:custGeom>
              <a:avLst/>
              <a:pathLst>
                <a:path w="218288" h="15857">
                  <a:moveTo>
                    <a:pt x="0" y="0"/>
                  </a:moveTo>
                  <a:lnTo>
                    <a:pt x="218288" y="158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5887770" y="4527965"/>
              <a:ext cx="86118" cy="121847"/>
            </a:xfrm>
            <a:custGeom>
              <a:avLst/>
              <a:pathLst>
                <a:path w="86118" h="121847">
                  <a:moveTo>
                    <a:pt x="0" y="0"/>
                  </a:moveTo>
                  <a:lnTo>
                    <a:pt x="86118" y="1218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5962450" y="4333420"/>
              <a:ext cx="143608" cy="210402"/>
            </a:xfrm>
            <a:custGeom>
              <a:avLst/>
              <a:pathLst>
                <a:path w="143608" h="210402">
                  <a:moveTo>
                    <a:pt x="0" y="0"/>
                  </a:moveTo>
                  <a:lnTo>
                    <a:pt x="143608" y="2104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5962450" y="4278527"/>
              <a:ext cx="3714" cy="54893"/>
            </a:xfrm>
            <a:custGeom>
              <a:avLst/>
              <a:pathLst>
                <a:path w="3714" h="54893">
                  <a:moveTo>
                    <a:pt x="0" y="54893"/>
                  </a:moveTo>
                  <a:lnTo>
                    <a:pt x="37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5941145" y="4293348"/>
              <a:ext cx="21305" cy="40072"/>
            </a:xfrm>
            <a:custGeom>
              <a:avLst/>
              <a:pathLst>
                <a:path w="21305" h="40072">
                  <a:moveTo>
                    <a:pt x="21305" y="4007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5887770" y="4333420"/>
              <a:ext cx="74680" cy="194544"/>
            </a:xfrm>
            <a:custGeom>
              <a:avLst/>
              <a:pathLst>
                <a:path w="74680" h="194544">
                  <a:moveTo>
                    <a:pt x="74680" y="0"/>
                  </a:moveTo>
                  <a:lnTo>
                    <a:pt x="0" y="1945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4992652" y="3856859"/>
              <a:ext cx="13635" cy="383060"/>
            </a:xfrm>
            <a:custGeom>
              <a:avLst/>
              <a:pathLst>
                <a:path w="13635" h="383060">
                  <a:moveTo>
                    <a:pt x="0" y="383060"/>
                  </a:moveTo>
                  <a:lnTo>
                    <a:pt x="1363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4992652" y="4239919"/>
              <a:ext cx="98289" cy="77624"/>
            </a:xfrm>
            <a:custGeom>
              <a:avLst/>
              <a:pathLst>
                <a:path w="98289" h="77624">
                  <a:moveTo>
                    <a:pt x="0" y="0"/>
                  </a:moveTo>
                  <a:lnTo>
                    <a:pt x="98289" y="776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4794606" y="4116656"/>
              <a:ext cx="198046" cy="123263"/>
            </a:xfrm>
            <a:custGeom>
              <a:avLst/>
              <a:pathLst>
                <a:path w="198046" h="123263">
                  <a:moveTo>
                    <a:pt x="198046" y="1232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4807533" y="4594848"/>
              <a:ext cx="6094" cy="104903"/>
            </a:xfrm>
            <a:custGeom>
              <a:avLst/>
              <a:pathLst>
                <a:path w="6094" h="104903">
                  <a:moveTo>
                    <a:pt x="0" y="0"/>
                  </a:moveTo>
                  <a:lnTo>
                    <a:pt x="6094" y="1049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4716358" y="4414904"/>
              <a:ext cx="91174" cy="179943"/>
            </a:xfrm>
            <a:custGeom>
              <a:avLst/>
              <a:pathLst>
                <a:path w="91174" h="179943">
                  <a:moveTo>
                    <a:pt x="0" y="0"/>
                  </a:moveTo>
                  <a:lnTo>
                    <a:pt x="91174" y="1799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4622949" y="4510154"/>
              <a:ext cx="184584" cy="84693"/>
            </a:xfrm>
            <a:custGeom>
              <a:avLst/>
              <a:pathLst>
                <a:path w="184584" h="84693">
                  <a:moveTo>
                    <a:pt x="0" y="0"/>
                  </a:moveTo>
                  <a:lnTo>
                    <a:pt x="184584" y="846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4622949" y="4414904"/>
              <a:ext cx="93409" cy="95249"/>
            </a:xfrm>
            <a:custGeom>
              <a:avLst/>
              <a:pathLst>
                <a:path w="93409" h="95249">
                  <a:moveTo>
                    <a:pt x="0" y="95249"/>
                  </a:moveTo>
                  <a:lnTo>
                    <a:pt x="9340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5790010" y="4631110"/>
              <a:ext cx="140061" cy="145915"/>
            </a:xfrm>
            <a:custGeom>
              <a:avLst/>
              <a:pathLst>
                <a:path w="140061" h="145915">
                  <a:moveTo>
                    <a:pt x="0" y="0"/>
                  </a:moveTo>
                  <a:lnTo>
                    <a:pt x="140061" y="1459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5667372" y="4618329"/>
              <a:ext cx="122638" cy="12781"/>
            </a:xfrm>
            <a:custGeom>
              <a:avLst/>
              <a:pathLst>
                <a:path w="122638" h="12781">
                  <a:moveTo>
                    <a:pt x="122638" y="127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5336062" y="3942981"/>
              <a:ext cx="439860" cy="245819"/>
            </a:xfrm>
            <a:custGeom>
              <a:avLst/>
              <a:pathLst>
                <a:path w="439860" h="245819">
                  <a:moveTo>
                    <a:pt x="439860" y="0"/>
                  </a:moveTo>
                  <a:lnTo>
                    <a:pt x="0" y="2458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5775923" y="3942981"/>
              <a:ext cx="2010" cy="140949"/>
            </a:xfrm>
            <a:custGeom>
              <a:avLst/>
              <a:pathLst>
                <a:path w="2010" h="140949">
                  <a:moveTo>
                    <a:pt x="0" y="0"/>
                  </a:moveTo>
                  <a:lnTo>
                    <a:pt x="2010" y="1409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4867769" y="4750129"/>
              <a:ext cx="330338" cy="111738"/>
            </a:xfrm>
            <a:custGeom>
              <a:avLst/>
              <a:pathLst>
                <a:path w="330338" h="111738">
                  <a:moveTo>
                    <a:pt x="0" y="0"/>
                  </a:moveTo>
                  <a:lnTo>
                    <a:pt x="330338" y="1117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4550776" y="4750129"/>
              <a:ext cx="316992" cy="170433"/>
            </a:xfrm>
            <a:custGeom>
              <a:avLst/>
              <a:pathLst>
                <a:path w="316992" h="170433">
                  <a:moveTo>
                    <a:pt x="316992" y="0"/>
                  </a:moveTo>
                  <a:lnTo>
                    <a:pt x="0" y="1704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4813627" y="4699751"/>
              <a:ext cx="54141" cy="50377"/>
            </a:xfrm>
            <a:custGeom>
              <a:avLst/>
              <a:pathLst>
                <a:path w="54141" h="50377">
                  <a:moveTo>
                    <a:pt x="54141" y="5037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4807533" y="4594848"/>
              <a:ext cx="60235" cy="155280"/>
            </a:xfrm>
            <a:custGeom>
              <a:avLst/>
              <a:pathLst>
                <a:path w="60235" h="155280">
                  <a:moveTo>
                    <a:pt x="60235" y="15528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5777933" y="4083931"/>
              <a:ext cx="26829" cy="299579"/>
            </a:xfrm>
            <a:custGeom>
              <a:avLst/>
              <a:pathLst>
                <a:path w="26829" h="299579">
                  <a:moveTo>
                    <a:pt x="26829" y="29957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5804762" y="4293348"/>
              <a:ext cx="136382" cy="90163"/>
            </a:xfrm>
            <a:custGeom>
              <a:avLst/>
              <a:pathLst>
                <a:path w="136382" h="90163">
                  <a:moveTo>
                    <a:pt x="0" y="90163"/>
                  </a:moveTo>
                  <a:lnTo>
                    <a:pt x="13638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5804762" y="4333420"/>
              <a:ext cx="157687" cy="50090"/>
            </a:xfrm>
            <a:custGeom>
              <a:avLst/>
              <a:pathLst>
                <a:path w="157687" h="50090">
                  <a:moveTo>
                    <a:pt x="0" y="50090"/>
                  </a:moveTo>
                  <a:lnTo>
                    <a:pt x="15768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5667372" y="4478759"/>
              <a:ext cx="111324" cy="139569"/>
            </a:xfrm>
            <a:custGeom>
              <a:avLst/>
              <a:pathLst>
                <a:path w="111324" h="139569">
                  <a:moveTo>
                    <a:pt x="111324" y="0"/>
                  </a:moveTo>
                  <a:lnTo>
                    <a:pt x="0" y="1395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5778697" y="4478759"/>
              <a:ext cx="109073" cy="49205"/>
            </a:xfrm>
            <a:custGeom>
              <a:avLst/>
              <a:pathLst>
                <a:path w="109073" h="49205">
                  <a:moveTo>
                    <a:pt x="0" y="0"/>
                  </a:moveTo>
                  <a:lnTo>
                    <a:pt x="109073" y="492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5778697" y="4478759"/>
              <a:ext cx="11313" cy="152350"/>
            </a:xfrm>
            <a:custGeom>
              <a:avLst/>
              <a:pathLst>
                <a:path w="11313" h="152350">
                  <a:moveTo>
                    <a:pt x="0" y="0"/>
                  </a:moveTo>
                  <a:lnTo>
                    <a:pt x="11313" y="152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4370639" y="4510154"/>
              <a:ext cx="252309" cy="256821"/>
            </a:xfrm>
            <a:custGeom>
              <a:avLst/>
              <a:pathLst>
                <a:path w="252309" h="256821">
                  <a:moveTo>
                    <a:pt x="0" y="256821"/>
                  </a:moveTo>
                  <a:lnTo>
                    <a:pt x="25230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3322089" y="4314319"/>
              <a:ext cx="190547" cy="15539"/>
            </a:xfrm>
            <a:custGeom>
              <a:avLst/>
              <a:pathLst>
                <a:path w="190547" h="15539">
                  <a:moveTo>
                    <a:pt x="0" y="0"/>
                  </a:moveTo>
                  <a:lnTo>
                    <a:pt x="190547" y="155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512637" y="4329859"/>
              <a:ext cx="259386" cy="135619"/>
            </a:xfrm>
            <a:custGeom>
              <a:avLst/>
              <a:pathLst>
                <a:path w="259386" h="135619">
                  <a:moveTo>
                    <a:pt x="259386" y="13561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2988482" y="4116744"/>
              <a:ext cx="8921" cy="191682"/>
            </a:xfrm>
            <a:custGeom>
              <a:avLst/>
              <a:pathLst>
                <a:path w="8921" h="191682">
                  <a:moveTo>
                    <a:pt x="8921" y="0"/>
                  </a:moveTo>
                  <a:lnTo>
                    <a:pt x="0" y="1916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2997403" y="4075745"/>
              <a:ext cx="248019" cy="40999"/>
            </a:xfrm>
            <a:custGeom>
              <a:avLst/>
              <a:pathLst>
                <a:path w="248019" h="40999">
                  <a:moveTo>
                    <a:pt x="0" y="40999"/>
                  </a:moveTo>
                  <a:lnTo>
                    <a:pt x="24801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3082184" y="4599471"/>
              <a:ext cx="72658" cy="277748"/>
            </a:xfrm>
            <a:custGeom>
              <a:avLst/>
              <a:pathLst>
                <a:path w="72658" h="277748">
                  <a:moveTo>
                    <a:pt x="72658" y="0"/>
                  </a:moveTo>
                  <a:lnTo>
                    <a:pt x="0" y="2777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3154843" y="4451034"/>
              <a:ext cx="43074" cy="148436"/>
            </a:xfrm>
            <a:custGeom>
              <a:avLst/>
              <a:pathLst>
                <a:path w="43074" h="148436">
                  <a:moveTo>
                    <a:pt x="0" y="148436"/>
                  </a:moveTo>
                  <a:lnTo>
                    <a:pt x="4307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4042533" y="4829618"/>
              <a:ext cx="228975" cy="72723"/>
            </a:xfrm>
            <a:custGeom>
              <a:avLst/>
              <a:pathLst>
                <a:path w="228975" h="72723">
                  <a:moveTo>
                    <a:pt x="0" y="0"/>
                  </a:moveTo>
                  <a:lnTo>
                    <a:pt x="228975" y="727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4394748" y="3973858"/>
              <a:ext cx="175677" cy="36051"/>
            </a:xfrm>
            <a:custGeom>
              <a:avLst/>
              <a:pathLst>
                <a:path w="175677" h="36051">
                  <a:moveTo>
                    <a:pt x="0" y="36051"/>
                  </a:moveTo>
                  <a:lnTo>
                    <a:pt x="17567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3138413" y="4010250"/>
              <a:ext cx="107010" cy="65494"/>
            </a:xfrm>
            <a:custGeom>
              <a:avLst/>
              <a:pathLst>
                <a:path w="107010" h="65494">
                  <a:moveTo>
                    <a:pt x="0" y="0"/>
                  </a:moveTo>
                  <a:lnTo>
                    <a:pt x="107010" y="654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2997403" y="4010250"/>
              <a:ext cx="141009" cy="106494"/>
            </a:xfrm>
            <a:custGeom>
              <a:avLst/>
              <a:pathLst>
                <a:path w="141009" h="106494">
                  <a:moveTo>
                    <a:pt x="141009" y="0"/>
                  </a:moveTo>
                  <a:lnTo>
                    <a:pt x="0" y="1064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3735946" y="4674037"/>
              <a:ext cx="48420" cy="253378"/>
            </a:xfrm>
            <a:custGeom>
              <a:avLst/>
              <a:pathLst>
                <a:path w="48420" h="253378">
                  <a:moveTo>
                    <a:pt x="0" y="0"/>
                  </a:moveTo>
                  <a:lnTo>
                    <a:pt x="48420" y="2533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3197918" y="4451034"/>
              <a:ext cx="216477" cy="129907"/>
            </a:xfrm>
            <a:custGeom>
              <a:avLst/>
              <a:pathLst>
                <a:path w="216477" h="129907">
                  <a:moveTo>
                    <a:pt x="216477" y="12990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3414396" y="4580941"/>
              <a:ext cx="321550" cy="93096"/>
            </a:xfrm>
            <a:custGeom>
              <a:avLst/>
              <a:pathLst>
                <a:path w="321550" h="93096">
                  <a:moveTo>
                    <a:pt x="0" y="0"/>
                  </a:moveTo>
                  <a:lnTo>
                    <a:pt x="321550" y="930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4370671" y="3973858"/>
              <a:ext cx="199754" cy="132701"/>
            </a:xfrm>
            <a:custGeom>
              <a:avLst/>
              <a:pathLst>
                <a:path w="199754" h="132701">
                  <a:moveTo>
                    <a:pt x="0" y="132701"/>
                  </a:moveTo>
                  <a:lnTo>
                    <a:pt x="19975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4370671" y="4009910"/>
              <a:ext cx="24076" cy="96649"/>
            </a:xfrm>
            <a:custGeom>
              <a:avLst/>
              <a:pathLst>
                <a:path w="24076" h="96649">
                  <a:moveTo>
                    <a:pt x="0" y="96649"/>
                  </a:moveTo>
                  <a:lnTo>
                    <a:pt x="2407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4295963" y="4400451"/>
              <a:ext cx="420394" cy="14453"/>
            </a:xfrm>
            <a:custGeom>
              <a:avLst/>
              <a:pathLst>
                <a:path w="420394" h="14453">
                  <a:moveTo>
                    <a:pt x="0" y="0"/>
                  </a:moveTo>
                  <a:lnTo>
                    <a:pt x="420394" y="144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4295963" y="4400451"/>
              <a:ext cx="326985" cy="109703"/>
            </a:xfrm>
            <a:custGeom>
              <a:avLst/>
              <a:pathLst>
                <a:path w="326985" h="109703">
                  <a:moveTo>
                    <a:pt x="0" y="0"/>
                  </a:moveTo>
                  <a:lnTo>
                    <a:pt x="326985" y="1097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3772023" y="4465478"/>
              <a:ext cx="272395" cy="48367"/>
            </a:xfrm>
            <a:custGeom>
              <a:avLst/>
              <a:pathLst>
                <a:path w="272395" h="48367">
                  <a:moveTo>
                    <a:pt x="272395" y="4836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3512637" y="4329859"/>
              <a:ext cx="343496" cy="24031"/>
            </a:xfrm>
            <a:custGeom>
              <a:avLst/>
              <a:pathLst>
                <a:path w="343496" h="24031">
                  <a:moveTo>
                    <a:pt x="343496" y="2403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3138413" y="3982524"/>
              <a:ext cx="118990" cy="27725"/>
            </a:xfrm>
            <a:custGeom>
              <a:avLst/>
              <a:pathLst>
                <a:path w="118990" h="27725">
                  <a:moveTo>
                    <a:pt x="118990" y="0"/>
                  </a:moveTo>
                  <a:lnTo>
                    <a:pt x="0" y="277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4275358" y="4106559"/>
              <a:ext cx="95313" cy="147994"/>
            </a:xfrm>
            <a:custGeom>
              <a:avLst/>
              <a:pathLst>
                <a:path w="95313" h="147994">
                  <a:moveTo>
                    <a:pt x="0" y="147994"/>
                  </a:moveTo>
                  <a:lnTo>
                    <a:pt x="9531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3539686" y="3872034"/>
              <a:ext cx="30959" cy="31414"/>
            </a:xfrm>
            <a:custGeom>
              <a:avLst/>
              <a:pathLst>
                <a:path w="30959" h="31414">
                  <a:moveTo>
                    <a:pt x="30959" y="3141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3570646" y="3903448"/>
              <a:ext cx="38863" cy="173482"/>
            </a:xfrm>
            <a:custGeom>
              <a:avLst/>
              <a:pathLst>
                <a:path w="38863" h="173482">
                  <a:moveTo>
                    <a:pt x="0" y="0"/>
                  </a:moveTo>
                  <a:lnTo>
                    <a:pt x="38863" y="1734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4045276" y="4766975"/>
              <a:ext cx="325363" cy="39578"/>
            </a:xfrm>
            <a:custGeom>
              <a:avLst/>
              <a:pathLst>
                <a:path w="325363" h="39578">
                  <a:moveTo>
                    <a:pt x="0" y="39578"/>
                  </a:moveTo>
                  <a:lnTo>
                    <a:pt x="32536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4042533" y="4806554"/>
              <a:ext cx="2742" cy="23063"/>
            </a:xfrm>
            <a:custGeom>
              <a:avLst/>
              <a:pathLst>
                <a:path w="2742" h="23063">
                  <a:moveTo>
                    <a:pt x="2742" y="0"/>
                  </a:moveTo>
                  <a:lnTo>
                    <a:pt x="0" y="230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4044419" y="4513845"/>
              <a:ext cx="856" cy="292709"/>
            </a:xfrm>
            <a:custGeom>
              <a:avLst/>
              <a:pathLst>
                <a:path w="856" h="292709">
                  <a:moveTo>
                    <a:pt x="856" y="29270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3639246" y="4766920"/>
              <a:ext cx="145120" cy="160496"/>
            </a:xfrm>
            <a:custGeom>
              <a:avLst/>
              <a:pathLst>
                <a:path w="145120" h="160496">
                  <a:moveTo>
                    <a:pt x="0" y="0"/>
                  </a:moveTo>
                  <a:lnTo>
                    <a:pt x="145120" y="1604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3456508" y="4766920"/>
              <a:ext cx="182738" cy="158714"/>
            </a:xfrm>
            <a:custGeom>
              <a:avLst/>
              <a:pathLst>
                <a:path w="182738" h="158714">
                  <a:moveTo>
                    <a:pt x="182738" y="0"/>
                  </a:moveTo>
                  <a:lnTo>
                    <a:pt x="0" y="1587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3134009" y="4450780"/>
              <a:ext cx="63909" cy="253"/>
            </a:xfrm>
            <a:custGeom>
              <a:avLst/>
              <a:pathLst>
                <a:path w="63909" h="253">
                  <a:moveTo>
                    <a:pt x="0" y="0"/>
                  </a:moveTo>
                  <a:lnTo>
                    <a:pt x="63909" y="2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2988482" y="4308427"/>
              <a:ext cx="145527" cy="142353"/>
            </a:xfrm>
            <a:custGeom>
              <a:avLst/>
              <a:pathLst>
                <a:path w="145527" h="142353">
                  <a:moveTo>
                    <a:pt x="145527" y="14235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3134009" y="4450780"/>
              <a:ext cx="20834" cy="148690"/>
            </a:xfrm>
            <a:custGeom>
              <a:avLst/>
              <a:pathLst>
                <a:path w="20834" h="148690">
                  <a:moveTo>
                    <a:pt x="0" y="0"/>
                  </a:moveTo>
                  <a:lnTo>
                    <a:pt x="20834" y="1486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3387987" y="4687863"/>
              <a:ext cx="68520" cy="237771"/>
            </a:xfrm>
            <a:custGeom>
              <a:avLst/>
              <a:pathLst>
                <a:path w="68520" h="237771">
                  <a:moveTo>
                    <a:pt x="0" y="0"/>
                  </a:moveTo>
                  <a:lnTo>
                    <a:pt x="68520" y="2377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3154843" y="4599471"/>
              <a:ext cx="233143" cy="88392"/>
            </a:xfrm>
            <a:custGeom>
              <a:avLst/>
              <a:pathLst>
                <a:path w="233143" h="88392">
                  <a:moveTo>
                    <a:pt x="233143" y="883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4172627" y="4009910"/>
              <a:ext cx="222120" cy="33479"/>
            </a:xfrm>
            <a:custGeom>
              <a:avLst/>
              <a:pathLst>
                <a:path w="222120" h="33479">
                  <a:moveTo>
                    <a:pt x="0" y="33479"/>
                  </a:moveTo>
                  <a:lnTo>
                    <a:pt x="22212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4172627" y="4043389"/>
              <a:ext cx="198044" cy="63169"/>
            </a:xfrm>
            <a:custGeom>
              <a:avLst/>
              <a:pathLst>
                <a:path w="198044" h="63169">
                  <a:moveTo>
                    <a:pt x="0" y="0"/>
                  </a:moveTo>
                  <a:lnTo>
                    <a:pt x="198044" y="631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4172627" y="4043389"/>
              <a:ext cx="102731" cy="211163"/>
            </a:xfrm>
            <a:custGeom>
              <a:avLst/>
              <a:pathLst>
                <a:path w="102731" h="211163">
                  <a:moveTo>
                    <a:pt x="0" y="0"/>
                  </a:moveTo>
                  <a:lnTo>
                    <a:pt x="102731" y="2111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4021247" y="4092686"/>
              <a:ext cx="254111" cy="161867"/>
            </a:xfrm>
            <a:custGeom>
              <a:avLst/>
              <a:pathLst>
                <a:path w="254111" h="161867">
                  <a:moveTo>
                    <a:pt x="0" y="0"/>
                  </a:moveTo>
                  <a:lnTo>
                    <a:pt x="254111" y="1618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4021247" y="4043389"/>
              <a:ext cx="151380" cy="49296"/>
            </a:xfrm>
            <a:custGeom>
              <a:avLst/>
              <a:pathLst>
                <a:path w="151380" h="49296">
                  <a:moveTo>
                    <a:pt x="0" y="49296"/>
                  </a:moveTo>
                  <a:lnTo>
                    <a:pt x="1513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3772023" y="4424373"/>
              <a:ext cx="65445" cy="41104"/>
            </a:xfrm>
            <a:custGeom>
              <a:avLst/>
              <a:pathLst>
                <a:path w="65445" h="41104">
                  <a:moveTo>
                    <a:pt x="65445" y="0"/>
                  </a:moveTo>
                  <a:lnTo>
                    <a:pt x="0" y="411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3837469" y="4424373"/>
              <a:ext cx="206950" cy="89471"/>
            </a:xfrm>
            <a:custGeom>
              <a:avLst/>
              <a:pathLst>
                <a:path w="206950" h="89471">
                  <a:moveTo>
                    <a:pt x="0" y="0"/>
                  </a:moveTo>
                  <a:lnTo>
                    <a:pt x="206950" y="894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3837469" y="4353890"/>
              <a:ext cx="18664" cy="70483"/>
            </a:xfrm>
            <a:custGeom>
              <a:avLst/>
              <a:pathLst>
                <a:path w="18664" h="70483">
                  <a:moveTo>
                    <a:pt x="0" y="70483"/>
                  </a:moveTo>
                  <a:lnTo>
                    <a:pt x="1866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4264579" y="4500309"/>
              <a:ext cx="106059" cy="266666"/>
            </a:xfrm>
            <a:custGeom>
              <a:avLst/>
              <a:pathLst>
                <a:path w="106059" h="266666">
                  <a:moveTo>
                    <a:pt x="0" y="0"/>
                  </a:moveTo>
                  <a:lnTo>
                    <a:pt x="106059" y="2666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4264579" y="4400451"/>
              <a:ext cx="31384" cy="99858"/>
            </a:xfrm>
            <a:custGeom>
              <a:avLst/>
              <a:pathLst>
                <a:path w="31384" h="99858">
                  <a:moveTo>
                    <a:pt x="0" y="99858"/>
                  </a:moveTo>
                  <a:lnTo>
                    <a:pt x="313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4045276" y="4500309"/>
              <a:ext cx="219303" cy="306245"/>
            </a:xfrm>
            <a:custGeom>
              <a:avLst/>
              <a:pathLst>
                <a:path w="219303" h="306245">
                  <a:moveTo>
                    <a:pt x="219303" y="0"/>
                  </a:moveTo>
                  <a:lnTo>
                    <a:pt x="0" y="3062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3909857" y="4801851"/>
              <a:ext cx="132675" cy="27766"/>
            </a:xfrm>
            <a:custGeom>
              <a:avLst/>
              <a:pathLst>
                <a:path w="132675" h="27766">
                  <a:moveTo>
                    <a:pt x="0" y="0"/>
                  </a:moveTo>
                  <a:lnTo>
                    <a:pt x="132675" y="277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3735946" y="4674037"/>
              <a:ext cx="173910" cy="127813"/>
            </a:xfrm>
            <a:custGeom>
              <a:avLst/>
              <a:pathLst>
                <a:path w="173910" h="127813">
                  <a:moveTo>
                    <a:pt x="173910" y="12781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3909857" y="4801851"/>
              <a:ext cx="135418" cy="4703"/>
            </a:xfrm>
            <a:custGeom>
              <a:avLst/>
              <a:pathLst>
                <a:path w="135418" h="4703">
                  <a:moveTo>
                    <a:pt x="0" y="0"/>
                  </a:moveTo>
                  <a:lnTo>
                    <a:pt x="135418" y="47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3609509" y="4076930"/>
              <a:ext cx="72252" cy="54608"/>
            </a:xfrm>
            <a:custGeom>
              <a:avLst/>
              <a:pathLst>
                <a:path w="72252" h="54608">
                  <a:moveTo>
                    <a:pt x="72252" y="546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3681761" y="4131539"/>
              <a:ext cx="267385" cy="7565"/>
            </a:xfrm>
            <a:custGeom>
              <a:avLst/>
              <a:pathLst>
                <a:path w="267385" h="7565">
                  <a:moveTo>
                    <a:pt x="0" y="0"/>
                  </a:moveTo>
                  <a:lnTo>
                    <a:pt x="267385" y="75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3456508" y="4751998"/>
              <a:ext cx="97268" cy="173636"/>
            </a:xfrm>
            <a:custGeom>
              <a:avLst/>
              <a:pathLst>
                <a:path w="97268" h="173636">
                  <a:moveTo>
                    <a:pt x="97268" y="0"/>
                  </a:moveTo>
                  <a:lnTo>
                    <a:pt x="0" y="1736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3553777" y="4751998"/>
              <a:ext cx="85469" cy="14921"/>
            </a:xfrm>
            <a:custGeom>
              <a:avLst/>
              <a:pathLst>
                <a:path w="85469" h="14921">
                  <a:moveTo>
                    <a:pt x="0" y="0"/>
                  </a:moveTo>
                  <a:lnTo>
                    <a:pt x="85469" y="149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3387987" y="4687863"/>
              <a:ext cx="165789" cy="64134"/>
            </a:xfrm>
            <a:custGeom>
              <a:avLst/>
              <a:pathLst>
                <a:path w="165789" h="64134">
                  <a:moveTo>
                    <a:pt x="165789" y="6413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3856133" y="4285410"/>
              <a:ext cx="54839" cy="68480"/>
            </a:xfrm>
            <a:custGeom>
              <a:avLst/>
              <a:pathLst>
                <a:path w="54839" h="68480">
                  <a:moveTo>
                    <a:pt x="54839" y="0"/>
                  </a:moveTo>
                  <a:lnTo>
                    <a:pt x="0" y="684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3910973" y="4139104"/>
              <a:ext cx="38173" cy="146305"/>
            </a:xfrm>
            <a:custGeom>
              <a:avLst/>
              <a:pathLst>
                <a:path w="38173" h="146305">
                  <a:moveTo>
                    <a:pt x="0" y="146305"/>
                  </a:moveTo>
                  <a:lnTo>
                    <a:pt x="381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3681761" y="4131539"/>
              <a:ext cx="229211" cy="153870"/>
            </a:xfrm>
            <a:custGeom>
              <a:avLst/>
              <a:pathLst>
                <a:path w="229211" h="153870">
                  <a:moveTo>
                    <a:pt x="229211" y="15387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3197918" y="4416756"/>
              <a:ext cx="82902" cy="34278"/>
            </a:xfrm>
            <a:custGeom>
              <a:avLst/>
              <a:pathLst>
                <a:path w="82902" h="34278">
                  <a:moveTo>
                    <a:pt x="82902" y="0"/>
                  </a:moveTo>
                  <a:lnTo>
                    <a:pt x="0" y="342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3280821" y="4314319"/>
              <a:ext cx="41268" cy="102436"/>
            </a:xfrm>
            <a:custGeom>
              <a:avLst/>
              <a:pathLst>
                <a:path w="41268" h="102436">
                  <a:moveTo>
                    <a:pt x="0" y="102436"/>
                  </a:moveTo>
                  <a:lnTo>
                    <a:pt x="4126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3280821" y="4416756"/>
              <a:ext cx="133574" cy="164185"/>
            </a:xfrm>
            <a:custGeom>
              <a:avLst/>
              <a:pathLst>
                <a:path w="133574" h="164185">
                  <a:moveTo>
                    <a:pt x="0" y="0"/>
                  </a:moveTo>
                  <a:lnTo>
                    <a:pt x="133574" y="1641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3245423" y="4075745"/>
              <a:ext cx="22331" cy="21191"/>
            </a:xfrm>
            <a:custGeom>
              <a:avLst/>
              <a:pathLst>
                <a:path w="22331" h="21191">
                  <a:moveTo>
                    <a:pt x="22331" y="2119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3267754" y="4096936"/>
              <a:ext cx="54334" cy="217383"/>
            </a:xfrm>
            <a:custGeom>
              <a:avLst/>
              <a:pathLst>
                <a:path w="54334" h="217383">
                  <a:moveTo>
                    <a:pt x="0" y="0"/>
                  </a:moveTo>
                  <a:lnTo>
                    <a:pt x="54334" y="2173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3257403" y="3982524"/>
              <a:ext cx="10351" cy="114411"/>
            </a:xfrm>
            <a:custGeom>
              <a:avLst/>
              <a:pathLst>
                <a:path w="10351" h="114411">
                  <a:moveTo>
                    <a:pt x="10351" y="11441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3267754" y="4076930"/>
              <a:ext cx="341754" cy="20005"/>
            </a:xfrm>
            <a:custGeom>
              <a:avLst/>
              <a:pathLst>
                <a:path w="341754" h="20005">
                  <a:moveTo>
                    <a:pt x="0" y="20005"/>
                  </a:moveTo>
                  <a:lnTo>
                    <a:pt x="34175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2512219" y="4794292"/>
              <a:ext cx="233421" cy="381880"/>
            </a:xfrm>
            <a:custGeom>
              <a:avLst/>
              <a:pathLst>
                <a:path w="233421" h="381880">
                  <a:moveTo>
                    <a:pt x="0" y="0"/>
                  </a:moveTo>
                  <a:lnTo>
                    <a:pt x="233421" y="3818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2304362" y="4119769"/>
              <a:ext cx="150193" cy="62271"/>
            </a:xfrm>
            <a:custGeom>
              <a:avLst/>
              <a:pathLst>
                <a:path w="150193" h="62271">
                  <a:moveTo>
                    <a:pt x="150193" y="6227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2087828" y="4770160"/>
              <a:ext cx="87955" cy="290659"/>
            </a:xfrm>
            <a:custGeom>
              <a:avLst/>
              <a:pathLst>
                <a:path w="87955" h="290659">
                  <a:moveTo>
                    <a:pt x="87955" y="0"/>
                  </a:moveTo>
                  <a:lnTo>
                    <a:pt x="0" y="2906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2128707" y="3957454"/>
              <a:ext cx="175655" cy="162314"/>
            </a:xfrm>
            <a:custGeom>
              <a:avLst/>
              <a:pathLst>
                <a:path w="175655" h="162314">
                  <a:moveTo>
                    <a:pt x="0" y="0"/>
                  </a:moveTo>
                  <a:lnTo>
                    <a:pt x="175655" y="1623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2342586" y="4802974"/>
              <a:ext cx="33661" cy="216390"/>
            </a:xfrm>
            <a:custGeom>
              <a:avLst/>
              <a:pathLst>
                <a:path w="33661" h="216390">
                  <a:moveTo>
                    <a:pt x="33661" y="0"/>
                  </a:moveTo>
                  <a:lnTo>
                    <a:pt x="0" y="2163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2376247" y="4794292"/>
              <a:ext cx="135971" cy="8681"/>
            </a:xfrm>
            <a:custGeom>
              <a:avLst/>
              <a:pathLst>
                <a:path w="135971" h="8681">
                  <a:moveTo>
                    <a:pt x="0" y="8681"/>
                  </a:moveTo>
                  <a:lnTo>
                    <a:pt x="13597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2454555" y="4182041"/>
              <a:ext cx="111352" cy="279953"/>
            </a:xfrm>
            <a:custGeom>
              <a:avLst/>
              <a:pathLst>
                <a:path w="111352" h="279953">
                  <a:moveTo>
                    <a:pt x="111352" y="27995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2897264" y="4045898"/>
              <a:ext cx="91217" cy="262528"/>
            </a:xfrm>
            <a:custGeom>
              <a:avLst/>
              <a:pathLst>
                <a:path w="91217" h="262528">
                  <a:moveTo>
                    <a:pt x="0" y="0"/>
                  </a:moveTo>
                  <a:lnTo>
                    <a:pt x="91217" y="2625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2897264" y="4045898"/>
              <a:ext cx="100139" cy="70846"/>
            </a:xfrm>
            <a:custGeom>
              <a:avLst/>
              <a:pathLst>
                <a:path w="100139" h="70846">
                  <a:moveTo>
                    <a:pt x="0" y="0"/>
                  </a:moveTo>
                  <a:lnTo>
                    <a:pt x="100139" y="708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2467165" y="4685560"/>
              <a:ext cx="45053" cy="108732"/>
            </a:xfrm>
            <a:custGeom>
              <a:avLst/>
              <a:pathLst>
                <a:path w="45053" h="108732">
                  <a:moveTo>
                    <a:pt x="0" y="0"/>
                  </a:moveTo>
                  <a:lnTo>
                    <a:pt x="45053" y="1087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2467165" y="4461994"/>
              <a:ext cx="98742" cy="223566"/>
            </a:xfrm>
            <a:custGeom>
              <a:avLst/>
              <a:pathLst>
                <a:path w="98742" h="223566">
                  <a:moveTo>
                    <a:pt x="0" y="223566"/>
                  </a:moveTo>
                  <a:lnTo>
                    <a:pt x="9874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2651136" y="4757736"/>
              <a:ext cx="239454" cy="420635"/>
            </a:xfrm>
            <a:custGeom>
              <a:avLst/>
              <a:pathLst>
                <a:path w="239454" h="420635">
                  <a:moveTo>
                    <a:pt x="0" y="0"/>
                  </a:moveTo>
                  <a:lnTo>
                    <a:pt x="239454" y="4206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2512219" y="4757736"/>
              <a:ext cx="138917" cy="36555"/>
            </a:xfrm>
            <a:custGeom>
              <a:avLst/>
              <a:pathLst>
                <a:path w="138917" h="36555">
                  <a:moveTo>
                    <a:pt x="138917" y="0"/>
                  </a:moveTo>
                  <a:lnTo>
                    <a:pt x="0" y="365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2467165" y="4685560"/>
              <a:ext cx="183971" cy="72176"/>
            </a:xfrm>
            <a:custGeom>
              <a:avLst/>
              <a:pathLst>
                <a:path w="183971" h="72176">
                  <a:moveTo>
                    <a:pt x="183971" y="721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2302239" y="4119769"/>
              <a:ext cx="2122" cy="53988"/>
            </a:xfrm>
            <a:custGeom>
              <a:avLst/>
              <a:pathLst>
                <a:path w="2122" h="53988">
                  <a:moveTo>
                    <a:pt x="0" y="53988"/>
                  </a:moveTo>
                  <a:lnTo>
                    <a:pt x="212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2302239" y="4173758"/>
              <a:ext cx="152315" cy="8282"/>
            </a:xfrm>
            <a:custGeom>
              <a:avLst/>
              <a:pathLst>
                <a:path w="152315" h="8282">
                  <a:moveTo>
                    <a:pt x="0" y="0"/>
                  </a:moveTo>
                  <a:lnTo>
                    <a:pt x="152315" y="82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2591853" y="3921057"/>
              <a:ext cx="17024" cy="33543"/>
            </a:xfrm>
            <a:custGeom>
              <a:avLst/>
              <a:pathLst>
                <a:path w="17024" h="33543">
                  <a:moveTo>
                    <a:pt x="17024" y="3354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2608878" y="3954601"/>
              <a:ext cx="288386" cy="91297"/>
            </a:xfrm>
            <a:custGeom>
              <a:avLst/>
              <a:pathLst>
                <a:path w="288386" h="91297">
                  <a:moveTo>
                    <a:pt x="0" y="0"/>
                  </a:moveTo>
                  <a:lnTo>
                    <a:pt x="288386" y="912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2678752" y="4558922"/>
              <a:ext cx="476091" cy="40548"/>
            </a:xfrm>
            <a:custGeom>
              <a:avLst/>
              <a:pathLst>
                <a:path w="476091" h="40548">
                  <a:moveTo>
                    <a:pt x="0" y="0"/>
                  </a:moveTo>
                  <a:lnTo>
                    <a:pt x="476091" y="405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2565907" y="4461994"/>
              <a:ext cx="112845" cy="96928"/>
            </a:xfrm>
            <a:custGeom>
              <a:avLst/>
              <a:pathLst>
                <a:path w="112845" h="96928">
                  <a:moveTo>
                    <a:pt x="112845" y="9692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2651136" y="4558922"/>
              <a:ext cx="27616" cy="198814"/>
            </a:xfrm>
            <a:custGeom>
              <a:avLst/>
              <a:pathLst>
                <a:path w="27616" h="198814">
                  <a:moveTo>
                    <a:pt x="27616" y="0"/>
                  </a:moveTo>
                  <a:lnTo>
                    <a:pt x="0" y="1988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2078102" y="4450852"/>
              <a:ext cx="97681" cy="319308"/>
            </a:xfrm>
            <a:custGeom>
              <a:avLst/>
              <a:pathLst>
                <a:path w="97681" h="319308">
                  <a:moveTo>
                    <a:pt x="0" y="0"/>
                  </a:moveTo>
                  <a:lnTo>
                    <a:pt x="97681" y="3193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2078102" y="4450852"/>
              <a:ext cx="190404" cy="11607"/>
            </a:xfrm>
            <a:custGeom>
              <a:avLst/>
              <a:pathLst>
                <a:path w="190404" h="11607">
                  <a:moveTo>
                    <a:pt x="0" y="0"/>
                  </a:moveTo>
                  <a:lnTo>
                    <a:pt x="190404" y="116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2168559" y="4668797"/>
              <a:ext cx="7224" cy="101363"/>
            </a:xfrm>
            <a:custGeom>
              <a:avLst/>
              <a:pathLst>
                <a:path w="7224" h="101363">
                  <a:moveTo>
                    <a:pt x="0" y="0"/>
                  </a:moveTo>
                  <a:lnTo>
                    <a:pt x="7224" y="1013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2168559" y="4462459"/>
              <a:ext cx="99947" cy="206337"/>
            </a:xfrm>
            <a:custGeom>
              <a:avLst/>
              <a:pathLst>
                <a:path w="99947" h="206337">
                  <a:moveTo>
                    <a:pt x="0" y="206337"/>
                  </a:moveTo>
                  <a:lnTo>
                    <a:pt x="9994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2168559" y="4668797"/>
              <a:ext cx="207688" cy="134177"/>
            </a:xfrm>
            <a:custGeom>
              <a:avLst/>
              <a:pathLst>
                <a:path w="207688" h="134177">
                  <a:moveTo>
                    <a:pt x="0" y="0"/>
                  </a:moveTo>
                  <a:lnTo>
                    <a:pt x="207688" y="1341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2091241" y="4219611"/>
              <a:ext cx="177265" cy="242847"/>
            </a:xfrm>
            <a:custGeom>
              <a:avLst/>
              <a:pathLst>
                <a:path w="177265" h="242847">
                  <a:moveTo>
                    <a:pt x="0" y="0"/>
                  </a:moveTo>
                  <a:lnTo>
                    <a:pt x="177265" y="2428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2091241" y="4173758"/>
              <a:ext cx="210998" cy="45853"/>
            </a:xfrm>
            <a:custGeom>
              <a:avLst/>
              <a:pathLst>
                <a:path w="210998" h="45853">
                  <a:moveTo>
                    <a:pt x="0" y="45853"/>
                  </a:moveTo>
                  <a:lnTo>
                    <a:pt x="21099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2078102" y="4219611"/>
              <a:ext cx="13139" cy="231240"/>
            </a:xfrm>
            <a:custGeom>
              <a:avLst/>
              <a:pathLst>
                <a:path w="13139" h="231240">
                  <a:moveTo>
                    <a:pt x="13139" y="0"/>
                  </a:moveTo>
                  <a:lnTo>
                    <a:pt x="0" y="2312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2454555" y="3994587"/>
              <a:ext cx="58650" cy="187453"/>
            </a:xfrm>
            <a:custGeom>
              <a:avLst/>
              <a:pathLst>
                <a:path w="58650" h="187453">
                  <a:moveTo>
                    <a:pt x="58650" y="0"/>
                  </a:moveTo>
                  <a:lnTo>
                    <a:pt x="0" y="1874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2513206" y="3921057"/>
              <a:ext cx="78647" cy="73530"/>
            </a:xfrm>
            <a:custGeom>
              <a:avLst/>
              <a:pathLst>
                <a:path w="78647" h="73530">
                  <a:moveTo>
                    <a:pt x="0" y="73530"/>
                  </a:moveTo>
                  <a:lnTo>
                    <a:pt x="7864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2513206" y="3954601"/>
              <a:ext cx="95671" cy="39986"/>
            </a:xfrm>
            <a:custGeom>
              <a:avLst/>
              <a:pathLst>
                <a:path w="95671" h="39986">
                  <a:moveTo>
                    <a:pt x="0" y="39986"/>
                  </a:moveTo>
                  <a:lnTo>
                    <a:pt x="9567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2591853" y="3541906"/>
              <a:ext cx="146230" cy="379150"/>
            </a:xfrm>
            <a:custGeom>
              <a:avLst/>
              <a:pathLst>
                <a:path w="146230" h="379150">
                  <a:moveTo>
                    <a:pt x="146230" y="0"/>
                  </a:moveTo>
                  <a:lnTo>
                    <a:pt x="0" y="3791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2079850" y="3593588"/>
              <a:ext cx="178432" cy="25833"/>
            </a:xfrm>
            <a:custGeom>
              <a:avLst/>
              <a:pathLst>
                <a:path w="178432" h="25833">
                  <a:moveTo>
                    <a:pt x="0" y="25833"/>
                  </a:moveTo>
                  <a:lnTo>
                    <a:pt x="1784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2136353" y="3435353"/>
              <a:ext cx="121929" cy="158235"/>
            </a:xfrm>
            <a:custGeom>
              <a:avLst/>
              <a:pathLst>
                <a:path w="121929" h="158235">
                  <a:moveTo>
                    <a:pt x="0" y="0"/>
                  </a:moveTo>
                  <a:lnTo>
                    <a:pt x="121929" y="1582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2079850" y="3435353"/>
              <a:ext cx="56503" cy="184068"/>
            </a:xfrm>
            <a:custGeom>
              <a:avLst/>
              <a:pathLst>
                <a:path w="56503" h="184068">
                  <a:moveTo>
                    <a:pt x="56503" y="0"/>
                  </a:moveTo>
                  <a:lnTo>
                    <a:pt x="0" y="1840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2534266" y="3143838"/>
              <a:ext cx="138072" cy="20049"/>
            </a:xfrm>
            <a:custGeom>
              <a:avLst/>
              <a:pathLst>
                <a:path w="138072" h="20049">
                  <a:moveTo>
                    <a:pt x="138072" y="0"/>
                  </a:moveTo>
                  <a:lnTo>
                    <a:pt x="0" y="200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2672338" y="3028119"/>
              <a:ext cx="39113" cy="115718"/>
            </a:xfrm>
            <a:custGeom>
              <a:avLst/>
              <a:pathLst>
                <a:path w="39113" h="115718">
                  <a:moveTo>
                    <a:pt x="0" y="115718"/>
                  </a:moveTo>
                  <a:lnTo>
                    <a:pt x="3911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2072756" y="3619422"/>
              <a:ext cx="7094" cy="194605"/>
            </a:xfrm>
            <a:custGeom>
              <a:avLst/>
              <a:pathLst>
                <a:path w="7094" h="194605">
                  <a:moveTo>
                    <a:pt x="0" y="194605"/>
                  </a:moveTo>
                  <a:lnTo>
                    <a:pt x="709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2256850" y="3398038"/>
              <a:ext cx="1432" cy="195550"/>
            </a:xfrm>
            <a:custGeom>
              <a:avLst/>
              <a:pathLst>
                <a:path w="1432" h="195550">
                  <a:moveTo>
                    <a:pt x="0" y="0"/>
                  </a:moveTo>
                  <a:lnTo>
                    <a:pt x="1432" y="1955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2136353" y="3398038"/>
              <a:ext cx="120496" cy="37315"/>
            </a:xfrm>
            <a:custGeom>
              <a:avLst/>
              <a:pathLst>
                <a:path w="120496" h="37315">
                  <a:moveTo>
                    <a:pt x="120496" y="0"/>
                  </a:moveTo>
                  <a:lnTo>
                    <a:pt x="0" y="373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2534266" y="3163887"/>
              <a:ext cx="163834" cy="41010"/>
            </a:xfrm>
            <a:custGeom>
              <a:avLst/>
              <a:pathLst>
                <a:path w="163834" h="41010">
                  <a:moveTo>
                    <a:pt x="163834" y="4101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2698100" y="3028119"/>
              <a:ext cx="13351" cy="176779"/>
            </a:xfrm>
            <a:custGeom>
              <a:avLst/>
              <a:pathLst>
                <a:path w="13351" h="176779">
                  <a:moveTo>
                    <a:pt x="0" y="176779"/>
                  </a:moveTo>
                  <a:lnTo>
                    <a:pt x="1335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2672338" y="3143838"/>
              <a:ext cx="25761" cy="61060"/>
            </a:xfrm>
            <a:custGeom>
              <a:avLst/>
              <a:pathLst>
                <a:path w="25761" h="61060">
                  <a:moveTo>
                    <a:pt x="25761" y="6106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2128707" y="3829876"/>
              <a:ext cx="176785" cy="127578"/>
            </a:xfrm>
            <a:custGeom>
              <a:avLst/>
              <a:pathLst>
                <a:path w="176785" h="127578">
                  <a:moveTo>
                    <a:pt x="176785" y="0"/>
                  </a:moveTo>
                  <a:lnTo>
                    <a:pt x="0" y="1275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2305492" y="3829876"/>
              <a:ext cx="286361" cy="91181"/>
            </a:xfrm>
            <a:custGeom>
              <a:avLst/>
              <a:pathLst>
                <a:path w="286361" h="91181">
                  <a:moveTo>
                    <a:pt x="0" y="0"/>
                  </a:moveTo>
                  <a:lnTo>
                    <a:pt x="286361" y="911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2258282" y="3593588"/>
              <a:ext cx="47209" cy="236287"/>
            </a:xfrm>
            <a:custGeom>
              <a:avLst/>
              <a:pathLst>
                <a:path w="47209" h="236287">
                  <a:moveTo>
                    <a:pt x="47209" y="23628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2035312" y="2919828"/>
              <a:ext cx="31430" cy="289343"/>
            </a:xfrm>
            <a:custGeom>
              <a:avLst/>
              <a:pathLst>
                <a:path w="31430" h="289343">
                  <a:moveTo>
                    <a:pt x="0" y="0"/>
                  </a:moveTo>
                  <a:lnTo>
                    <a:pt x="31430" y="2893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2616175" y="3433433"/>
              <a:ext cx="121908" cy="108472"/>
            </a:xfrm>
            <a:custGeom>
              <a:avLst/>
              <a:pathLst>
                <a:path w="121908" h="108472">
                  <a:moveTo>
                    <a:pt x="0" y="0"/>
                  </a:moveTo>
                  <a:lnTo>
                    <a:pt x="121908" y="1084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2534266" y="3163887"/>
              <a:ext cx="81909" cy="269545"/>
            </a:xfrm>
            <a:custGeom>
              <a:avLst/>
              <a:pathLst>
                <a:path w="81909" h="269545">
                  <a:moveTo>
                    <a:pt x="81909" y="26954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2256850" y="3398038"/>
              <a:ext cx="359325" cy="35394"/>
            </a:xfrm>
            <a:custGeom>
              <a:avLst/>
              <a:pathLst>
                <a:path w="359325" h="35394">
                  <a:moveTo>
                    <a:pt x="359325" y="3539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2497609" y="2945563"/>
              <a:ext cx="213842" cy="82556"/>
            </a:xfrm>
            <a:custGeom>
              <a:avLst/>
              <a:pathLst>
                <a:path w="213842" h="82556">
                  <a:moveTo>
                    <a:pt x="0" y="0"/>
                  </a:moveTo>
                  <a:lnTo>
                    <a:pt x="213842" y="825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2328280" y="3019038"/>
              <a:ext cx="205985" cy="144849"/>
            </a:xfrm>
            <a:custGeom>
              <a:avLst/>
              <a:pathLst>
                <a:path w="205985" h="144849">
                  <a:moveTo>
                    <a:pt x="0" y="0"/>
                  </a:moveTo>
                  <a:lnTo>
                    <a:pt x="205985" y="1448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2035312" y="2919828"/>
              <a:ext cx="292968" cy="99209"/>
            </a:xfrm>
            <a:custGeom>
              <a:avLst/>
              <a:pathLst>
                <a:path w="292968" h="99209">
                  <a:moveTo>
                    <a:pt x="292968" y="9920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2328280" y="2945563"/>
              <a:ext cx="169328" cy="73474"/>
            </a:xfrm>
            <a:custGeom>
              <a:avLst/>
              <a:pathLst>
                <a:path w="169328" h="73474">
                  <a:moveTo>
                    <a:pt x="0" y="73474"/>
                  </a:moveTo>
                  <a:lnTo>
                    <a:pt x="16932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3203676" y="3543833"/>
              <a:ext cx="387683" cy="116561"/>
            </a:xfrm>
            <a:custGeom>
              <a:avLst/>
              <a:pathLst>
                <a:path w="387683" h="116561">
                  <a:moveTo>
                    <a:pt x="0" y="116561"/>
                  </a:moveTo>
                  <a:lnTo>
                    <a:pt x="3876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3082155" y="3237772"/>
              <a:ext cx="124444" cy="14482"/>
            </a:xfrm>
            <a:custGeom>
              <a:avLst/>
              <a:pathLst>
                <a:path w="124444" h="14482">
                  <a:moveTo>
                    <a:pt x="124444" y="1448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3206600" y="3252254"/>
              <a:ext cx="160670" cy="82637"/>
            </a:xfrm>
            <a:custGeom>
              <a:avLst/>
              <a:pathLst>
                <a:path w="160670" h="82637">
                  <a:moveTo>
                    <a:pt x="0" y="0"/>
                  </a:moveTo>
                  <a:lnTo>
                    <a:pt x="160670" y="826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3164819" y="3548556"/>
              <a:ext cx="38856" cy="111837"/>
            </a:xfrm>
            <a:custGeom>
              <a:avLst/>
              <a:pathLst>
                <a:path w="38856" h="111837">
                  <a:moveTo>
                    <a:pt x="0" y="0"/>
                  </a:moveTo>
                  <a:lnTo>
                    <a:pt x="38856" y="1118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4131078" y="3613220"/>
              <a:ext cx="121751" cy="119604"/>
            </a:xfrm>
            <a:custGeom>
              <a:avLst/>
              <a:pathLst>
                <a:path w="121751" h="119604">
                  <a:moveTo>
                    <a:pt x="0" y="119604"/>
                  </a:moveTo>
                  <a:lnTo>
                    <a:pt x="12175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3367271" y="3145640"/>
              <a:ext cx="74121" cy="189251"/>
            </a:xfrm>
            <a:custGeom>
              <a:avLst/>
              <a:pathLst>
                <a:path w="74121" h="189251">
                  <a:moveTo>
                    <a:pt x="74121" y="0"/>
                  </a:moveTo>
                  <a:lnTo>
                    <a:pt x="0" y="1892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3441392" y="3122270"/>
              <a:ext cx="19471" cy="23370"/>
            </a:xfrm>
            <a:custGeom>
              <a:avLst/>
              <a:pathLst>
                <a:path w="19471" h="23370">
                  <a:moveTo>
                    <a:pt x="0" y="23370"/>
                  </a:moveTo>
                  <a:lnTo>
                    <a:pt x="1947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3711618" y="3048812"/>
              <a:ext cx="18938" cy="71804"/>
            </a:xfrm>
            <a:custGeom>
              <a:avLst/>
              <a:pathLst>
                <a:path w="18938" h="71804">
                  <a:moveTo>
                    <a:pt x="18938" y="718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3539686" y="3795306"/>
              <a:ext cx="49976" cy="76727"/>
            </a:xfrm>
            <a:custGeom>
              <a:avLst/>
              <a:pathLst>
                <a:path w="49976" h="76727">
                  <a:moveTo>
                    <a:pt x="49976" y="0"/>
                  </a:moveTo>
                  <a:lnTo>
                    <a:pt x="0" y="767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3570646" y="3795306"/>
              <a:ext cx="19017" cy="108141"/>
            </a:xfrm>
            <a:custGeom>
              <a:avLst/>
              <a:pathLst>
                <a:path w="19017" h="108141">
                  <a:moveTo>
                    <a:pt x="19017" y="0"/>
                  </a:moveTo>
                  <a:lnTo>
                    <a:pt x="0" y="1081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3589663" y="3795306"/>
              <a:ext cx="359483" cy="343798"/>
            </a:xfrm>
            <a:custGeom>
              <a:avLst/>
              <a:pathLst>
                <a:path w="359483" h="343798">
                  <a:moveTo>
                    <a:pt x="0" y="0"/>
                  </a:moveTo>
                  <a:lnTo>
                    <a:pt x="359483" y="3437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4055102" y="3692066"/>
              <a:ext cx="75976" cy="40757"/>
            </a:xfrm>
            <a:custGeom>
              <a:avLst/>
              <a:pathLst>
                <a:path w="75976" h="40757">
                  <a:moveTo>
                    <a:pt x="0" y="0"/>
                  </a:moveTo>
                  <a:lnTo>
                    <a:pt x="75976" y="407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3203676" y="3453619"/>
              <a:ext cx="86859" cy="206774"/>
            </a:xfrm>
            <a:custGeom>
              <a:avLst/>
              <a:pathLst>
                <a:path w="86859" h="206774">
                  <a:moveTo>
                    <a:pt x="86859" y="0"/>
                  </a:moveTo>
                  <a:lnTo>
                    <a:pt x="0" y="2067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3290535" y="3334892"/>
              <a:ext cx="76735" cy="118727"/>
            </a:xfrm>
            <a:custGeom>
              <a:avLst/>
              <a:pathLst>
                <a:path w="76735" h="118727">
                  <a:moveTo>
                    <a:pt x="0" y="118727"/>
                  </a:moveTo>
                  <a:lnTo>
                    <a:pt x="7673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3730556" y="2995608"/>
              <a:ext cx="192431" cy="125008"/>
            </a:xfrm>
            <a:custGeom>
              <a:avLst/>
              <a:pathLst>
                <a:path w="192431" h="125008">
                  <a:moveTo>
                    <a:pt x="192431" y="0"/>
                  </a:moveTo>
                  <a:lnTo>
                    <a:pt x="0" y="1250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4148810" y="3613220"/>
              <a:ext cx="104020" cy="170624"/>
            </a:xfrm>
            <a:custGeom>
              <a:avLst/>
              <a:pathLst>
                <a:path w="104020" h="170624">
                  <a:moveTo>
                    <a:pt x="0" y="170624"/>
                  </a:moveTo>
                  <a:lnTo>
                    <a:pt x="10402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4131078" y="3732824"/>
              <a:ext cx="17731" cy="51020"/>
            </a:xfrm>
            <a:custGeom>
              <a:avLst/>
              <a:pathLst>
                <a:path w="17731" h="51020">
                  <a:moveTo>
                    <a:pt x="17731" y="5102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4055102" y="3692066"/>
              <a:ext cx="93707" cy="91778"/>
            </a:xfrm>
            <a:custGeom>
              <a:avLst/>
              <a:pathLst>
                <a:path w="93707" h="91778">
                  <a:moveTo>
                    <a:pt x="93707" y="9177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3688300" y="3022176"/>
              <a:ext cx="23317" cy="26635"/>
            </a:xfrm>
            <a:custGeom>
              <a:avLst/>
              <a:pathLst>
                <a:path w="23317" h="26635">
                  <a:moveTo>
                    <a:pt x="0" y="0"/>
                  </a:moveTo>
                  <a:lnTo>
                    <a:pt x="23317" y="266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3082155" y="3144386"/>
              <a:ext cx="20281" cy="93385"/>
            </a:xfrm>
            <a:custGeom>
              <a:avLst/>
              <a:pathLst>
                <a:path w="20281" h="93385">
                  <a:moveTo>
                    <a:pt x="20281" y="0"/>
                  </a:moveTo>
                  <a:lnTo>
                    <a:pt x="0" y="933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3102437" y="3144386"/>
              <a:ext cx="104163" cy="107867"/>
            </a:xfrm>
            <a:custGeom>
              <a:avLst/>
              <a:pathLst>
                <a:path w="104163" h="107867">
                  <a:moveTo>
                    <a:pt x="0" y="0"/>
                  </a:moveTo>
                  <a:lnTo>
                    <a:pt x="104163" y="1078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3082589" y="2854045"/>
              <a:ext cx="19847" cy="290340"/>
            </a:xfrm>
            <a:custGeom>
              <a:avLst/>
              <a:pathLst>
                <a:path w="19847" h="290340">
                  <a:moveTo>
                    <a:pt x="19847" y="29034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4062869" y="3115076"/>
              <a:ext cx="65207" cy="322762"/>
            </a:xfrm>
            <a:custGeom>
              <a:avLst/>
              <a:pathLst>
                <a:path w="65207" h="322762">
                  <a:moveTo>
                    <a:pt x="65207" y="0"/>
                  </a:moveTo>
                  <a:lnTo>
                    <a:pt x="0" y="3227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3922988" y="2995608"/>
              <a:ext cx="40234" cy="15675"/>
            </a:xfrm>
            <a:custGeom>
              <a:avLst/>
              <a:pathLst>
                <a:path w="40234" h="15675">
                  <a:moveTo>
                    <a:pt x="40234" y="1567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3963222" y="3011283"/>
              <a:ext cx="164855" cy="103793"/>
            </a:xfrm>
            <a:custGeom>
              <a:avLst/>
              <a:pathLst>
                <a:path w="164855" h="103793">
                  <a:moveTo>
                    <a:pt x="0" y="0"/>
                  </a:moveTo>
                  <a:lnTo>
                    <a:pt x="164855" y="1037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4046125" y="3536282"/>
              <a:ext cx="206705" cy="76937"/>
            </a:xfrm>
            <a:custGeom>
              <a:avLst/>
              <a:pathLst>
                <a:path w="206705" h="76937">
                  <a:moveTo>
                    <a:pt x="0" y="0"/>
                  </a:moveTo>
                  <a:lnTo>
                    <a:pt x="206705" y="769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3831290" y="3301393"/>
              <a:ext cx="46473" cy="82233"/>
            </a:xfrm>
            <a:custGeom>
              <a:avLst/>
              <a:pathLst>
                <a:path w="46473" h="82233">
                  <a:moveTo>
                    <a:pt x="0" y="82233"/>
                  </a:moveTo>
                  <a:lnTo>
                    <a:pt x="464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3745064" y="3631055"/>
              <a:ext cx="276182" cy="461630"/>
            </a:xfrm>
            <a:custGeom>
              <a:avLst/>
              <a:pathLst>
                <a:path w="276182" h="461630">
                  <a:moveTo>
                    <a:pt x="0" y="0"/>
                  </a:moveTo>
                  <a:lnTo>
                    <a:pt x="276182" y="4616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3591360" y="3543833"/>
              <a:ext cx="153704" cy="87222"/>
            </a:xfrm>
            <a:custGeom>
              <a:avLst/>
              <a:pathLst>
                <a:path w="153704" h="87222">
                  <a:moveTo>
                    <a:pt x="153704" y="8722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3745064" y="3383627"/>
              <a:ext cx="86226" cy="247428"/>
            </a:xfrm>
            <a:custGeom>
              <a:avLst/>
              <a:pathLst>
                <a:path w="86226" h="247428">
                  <a:moveTo>
                    <a:pt x="0" y="247428"/>
                  </a:moveTo>
                  <a:lnTo>
                    <a:pt x="862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3711618" y="3048812"/>
              <a:ext cx="5138" cy="103786"/>
            </a:xfrm>
            <a:custGeom>
              <a:avLst/>
              <a:pathLst>
                <a:path w="5138" h="103786">
                  <a:moveTo>
                    <a:pt x="5138" y="10378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3460863" y="3122270"/>
              <a:ext cx="255893" cy="30328"/>
            </a:xfrm>
            <a:custGeom>
              <a:avLst/>
              <a:pathLst>
                <a:path w="255893" h="30328">
                  <a:moveTo>
                    <a:pt x="255893" y="3032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3716756" y="3120616"/>
              <a:ext cx="13800" cy="31982"/>
            </a:xfrm>
            <a:custGeom>
              <a:avLst/>
              <a:pathLst>
                <a:path w="13800" h="31982">
                  <a:moveTo>
                    <a:pt x="0" y="31982"/>
                  </a:moveTo>
                  <a:lnTo>
                    <a:pt x="138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3716756" y="3152599"/>
              <a:ext cx="161007" cy="148794"/>
            </a:xfrm>
            <a:custGeom>
              <a:avLst/>
              <a:pathLst>
                <a:path w="161007" h="148794">
                  <a:moveTo>
                    <a:pt x="0" y="0"/>
                  </a:moveTo>
                  <a:lnTo>
                    <a:pt x="161007" y="1487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3441392" y="3145640"/>
              <a:ext cx="227489" cy="140038"/>
            </a:xfrm>
            <a:custGeom>
              <a:avLst/>
              <a:pathLst>
                <a:path w="227489" h="140038">
                  <a:moveTo>
                    <a:pt x="227489" y="14003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3668881" y="3285679"/>
              <a:ext cx="208882" cy="15713"/>
            </a:xfrm>
            <a:custGeom>
              <a:avLst/>
              <a:pathLst>
                <a:path w="208882" h="15713">
                  <a:moveTo>
                    <a:pt x="0" y="0"/>
                  </a:moveTo>
                  <a:lnTo>
                    <a:pt x="208882" y="157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3668881" y="3285679"/>
              <a:ext cx="162409" cy="97947"/>
            </a:xfrm>
            <a:custGeom>
              <a:avLst/>
              <a:pathLst>
                <a:path w="162409" h="97947">
                  <a:moveTo>
                    <a:pt x="0" y="0"/>
                  </a:moveTo>
                  <a:lnTo>
                    <a:pt x="162409" y="979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3902310" y="3469122"/>
              <a:ext cx="152791" cy="222944"/>
            </a:xfrm>
            <a:custGeom>
              <a:avLst/>
              <a:pathLst>
                <a:path w="152791" h="222944">
                  <a:moveTo>
                    <a:pt x="0" y="0"/>
                  </a:moveTo>
                  <a:lnTo>
                    <a:pt x="152791" y="2229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3902310" y="3469122"/>
              <a:ext cx="143814" cy="67160"/>
            </a:xfrm>
            <a:custGeom>
              <a:avLst/>
              <a:pathLst>
                <a:path w="143814" h="67160">
                  <a:moveTo>
                    <a:pt x="0" y="0"/>
                  </a:moveTo>
                  <a:lnTo>
                    <a:pt x="143814" y="671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3831290" y="3383627"/>
              <a:ext cx="71020" cy="85495"/>
            </a:xfrm>
            <a:custGeom>
              <a:avLst/>
              <a:pathLst>
                <a:path w="71020" h="85495">
                  <a:moveTo>
                    <a:pt x="71020" y="8549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4062869" y="3397953"/>
              <a:ext cx="262858" cy="39885"/>
            </a:xfrm>
            <a:custGeom>
              <a:avLst/>
              <a:pathLst>
                <a:path w="262858" h="39885">
                  <a:moveTo>
                    <a:pt x="262858" y="0"/>
                  </a:moveTo>
                  <a:lnTo>
                    <a:pt x="0" y="398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4128077" y="3115076"/>
              <a:ext cx="197650" cy="282877"/>
            </a:xfrm>
            <a:custGeom>
              <a:avLst/>
              <a:pathLst>
                <a:path w="197650" h="282877">
                  <a:moveTo>
                    <a:pt x="197650" y="28287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3446694" y="3377473"/>
              <a:ext cx="144665" cy="166360"/>
            </a:xfrm>
            <a:custGeom>
              <a:avLst/>
              <a:pathLst>
                <a:path w="144665" h="166360">
                  <a:moveTo>
                    <a:pt x="0" y="0"/>
                  </a:moveTo>
                  <a:lnTo>
                    <a:pt x="144665" y="1663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3367271" y="3334892"/>
              <a:ext cx="79423" cy="42580"/>
            </a:xfrm>
            <a:custGeom>
              <a:avLst/>
              <a:pathLst>
                <a:path w="79423" h="42580">
                  <a:moveTo>
                    <a:pt x="79423" y="4258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3290535" y="3377473"/>
              <a:ext cx="156158" cy="76146"/>
            </a:xfrm>
            <a:custGeom>
              <a:avLst/>
              <a:pathLst>
                <a:path w="156158" h="76146">
                  <a:moveTo>
                    <a:pt x="156158" y="0"/>
                  </a:moveTo>
                  <a:lnTo>
                    <a:pt x="0" y="761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2738084" y="3541906"/>
              <a:ext cx="216731" cy="221176"/>
            </a:xfrm>
            <a:custGeom>
              <a:avLst/>
              <a:pathLst>
                <a:path w="216731" h="221176">
                  <a:moveTo>
                    <a:pt x="216731" y="2211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2954816" y="3548556"/>
              <a:ext cx="210003" cy="214526"/>
            </a:xfrm>
            <a:custGeom>
              <a:avLst/>
              <a:pathLst>
                <a:path w="210003" h="214526">
                  <a:moveTo>
                    <a:pt x="0" y="214526"/>
                  </a:moveTo>
                  <a:lnTo>
                    <a:pt x="2100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3180677" y="3765639"/>
              <a:ext cx="359009" cy="106394"/>
            </a:xfrm>
            <a:custGeom>
              <a:avLst/>
              <a:pathLst>
                <a:path w="359009" h="106394">
                  <a:moveTo>
                    <a:pt x="0" y="0"/>
                  </a:moveTo>
                  <a:lnTo>
                    <a:pt x="359009" y="1063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3180677" y="3765639"/>
              <a:ext cx="76726" cy="216884"/>
            </a:xfrm>
            <a:custGeom>
              <a:avLst/>
              <a:pathLst>
                <a:path w="76726" h="216884">
                  <a:moveTo>
                    <a:pt x="0" y="0"/>
                  </a:moveTo>
                  <a:lnTo>
                    <a:pt x="76726" y="2168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2954816" y="3763083"/>
              <a:ext cx="225861" cy="2556"/>
            </a:xfrm>
            <a:custGeom>
              <a:avLst/>
              <a:pathLst>
                <a:path w="225861" h="2556">
                  <a:moveTo>
                    <a:pt x="225861" y="255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3035243" y="3237772"/>
              <a:ext cx="46911" cy="237483"/>
            </a:xfrm>
            <a:custGeom>
              <a:avLst/>
              <a:pathLst>
                <a:path w="46911" h="237483">
                  <a:moveTo>
                    <a:pt x="0" y="237483"/>
                  </a:moveTo>
                  <a:lnTo>
                    <a:pt x="4691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3035243" y="3252254"/>
              <a:ext cx="171356" cy="223000"/>
            </a:xfrm>
            <a:custGeom>
              <a:avLst/>
              <a:pathLst>
                <a:path w="171356" h="223000">
                  <a:moveTo>
                    <a:pt x="0" y="223000"/>
                  </a:moveTo>
                  <a:lnTo>
                    <a:pt x="17135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3035243" y="3475255"/>
              <a:ext cx="129575" cy="73301"/>
            </a:xfrm>
            <a:custGeom>
              <a:avLst/>
              <a:pathLst>
                <a:path w="129575" h="73301">
                  <a:moveTo>
                    <a:pt x="0" y="0"/>
                  </a:moveTo>
                  <a:lnTo>
                    <a:pt x="129575" y="733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3998715" y="3437839"/>
              <a:ext cx="64154" cy="39111"/>
            </a:xfrm>
            <a:custGeom>
              <a:avLst/>
              <a:pathLst>
                <a:path w="64154" h="39111">
                  <a:moveTo>
                    <a:pt x="0" y="39111"/>
                  </a:moveTo>
                  <a:lnTo>
                    <a:pt x="6415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3998715" y="3476951"/>
              <a:ext cx="47409" cy="59331"/>
            </a:xfrm>
            <a:custGeom>
              <a:avLst/>
              <a:pathLst>
                <a:path w="47409" h="59331">
                  <a:moveTo>
                    <a:pt x="0" y="0"/>
                  </a:moveTo>
                  <a:lnTo>
                    <a:pt x="47409" y="593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3902310" y="3469122"/>
              <a:ext cx="96404" cy="7828"/>
            </a:xfrm>
            <a:custGeom>
              <a:avLst/>
              <a:pathLst>
                <a:path w="96404" h="7828">
                  <a:moveTo>
                    <a:pt x="96404" y="782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4128077" y="3115076"/>
              <a:ext cx="292956" cy="95633"/>
            </a:xfrm>
            <a:custGeom>
              <a:avLst/>
              <a:pathLst>
                <a:path w="292956" h="95633">
                  <a:moveTo>
                    <a:pt x="292956" y="9563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4325728" y="3397953"/>
              <a:ext cx="194553" cy="192023"/>
            </a:xfrm>
            <a:custGeom>
              <a:avLst/>
              <a:pathLst>
                <a:path w="194553" h="192023">
                  <a:moveTo>
                    <a:pt x="194553" y="19202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5006287" y="3836063"/>
              <a:ext cx="57784" cy="20796"/>
            </a:xfrm>
            <a:custGeom>
              <a:avLst/>
              <a:pathLst>
                <a:path w="57784" h="20796">
                  <a:moveTo>
                    <a:pt x="57784" y="0"/>
                  </a:moveTo>
                  <a:lnTo>
                    <a:pt x="0" y="207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5374451" y="3395246"/>
              <a:ext cx="5959" cy="243747"/>
            </a:xfrm>
            <a:custGeom>
              <a:avLst/>
              <a:pathLst>
                <a:path w="5959" h="243747">
                  <a:moveTo>
                    <a:pt x="5959" y="24374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5186441" y="3813739"/>
              <a:ext cx="39871" cy="248416"/>
            </a:xfrm>
            <a:custGeom>
              <a:avLst/>
              <a:pathLst>
                <a:path w="39871" h="248416">
                  <a:moveTo>
                    <a:pt x="39871" y="0"/>
                  </a:moveTo>
                  <a:lnTo>
                    <a:pt x="0" y="2484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5226312" y="3724005"/>
              <a:ext cx="138726" cy="89734"/>
            </a:xfrm>
            <a:custGeom>
              <a:avLst/>
              <a:pathLst>
                <a:path w="138726" h="89734">
                  <a:moveTo>
                    <a:pt x="0" y="89734"/>
                  </a:moveTo>
                  <a:lnTo>
                    <a:pt x="1387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5064072" y="3813739"/>
              <a:ext cx="162240" cy="22323"/>
            </a:xfrm>
            <a:custGeom>
              <a:avLst/>
              <a:pathLst>
                <a:path w="162240" h="22323">
                  <a:moveTo>
                    <a:pt x="162240" y="0"/>
                  </a:moveTo>
                  <a:lnTo>
                    <a:pt x="0" y="223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4421033" y="3210710"/>
              <a:ext cx="414127" cy="95997"/>
            </a:xfrm>
            <a:custGeom>
              <a:avLst/>
              <a:pathLst>
                <a:path w="414127" h="95997">
                  <a:moveTo>
                    <a:pt x="414127" y="9599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4520282" y="3306707"/>
              <a:ext cx="314879" cy="283269"/>
            </a:xfrm>
            <a:custGeom>
              <a:avLst/>
              <a:pathLst>
                <a:path w="314879" h="283269">
                  <a:moveTo>
                    <a:pt x="314879" y="0"/>
                  </a:moveTo>
                  <a:lnTo>
                    <a:pt x="0" y="2832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4924756" y="3760307"/>
              <a:ext cx="81531" cy="96551"/>
            </a:xfrm>
            <a:custGeom>
              <a:avLst/>
              <a:pathLst>
                <a:path w="81531" h="96551">
                  <a:moveTo>
                    <a:pt x="0" y="0"/>
                  </a:moveTo>
                  <a:lnTo>
                    <a:pt x="81531" y="965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4924756" y="3760307"/>
              <a:ext cx="139315" cy="75755"/>
            </a:xfrm>
            <a:custGeom>
              <a:avLst/>
              <a:pathLst>
                <a:path w="139315" h="75755">
                  <a:moveTo>
                    <a:pt x="0" y="0"/>
                  </a:moveTo>
                  <a:lnTo>
                    <a:pt x="139315" y="757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4653111" y="3119511"/>
              <a:ext cx="182049" cy="187196"/>
            </a:xfrm>
            <a:custGeom>
              <a:avLst/>
              <a:pathLst>
                <a:path w="182049" h="187196">
                  <a:moveTo>
                    <a:pt x="0" y="0"/>
                  </a:moveTo>
                  <a:lnTo>
                    <a:pt x="182049" y="1871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5836661" y="2906817"/>
              <a:ext cx="19142" cy="27198"/>
            </a:xfrm>
            <a:custGeom>
              <a:avLst/>
              <a:pathLst>
                <a:path w="19142" h="27198">
                  <a:moveTo>
                    <a:pt x="0" y="0"/>
                  </a:moveTo>
                  <a:lnTo>
                    <a:pt x="19142" y="271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5365039" y="3656321"/>
              <a:ext cx="272627" cy="67683"/>
            </a:xfrm>
            <a:custGeom>
              <a:avLst/>
              <a:pathLst>
                <a:path w="272627" h="67683">
                  <a:moveTo>
                    <a:pt x="272627" y="0"/>
                  </a:moveTo>
                  <a:lnTo>
                    <a:pt x="0" y="676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4832632" y="2903798"/>
              <a:ext cx="41519" cy="31742"/>
            </a:xfrm>
            <a:custGeom>
              <a:avLst/>
              <a:pathLst>
                <a:path w="41519" h="31742">
                  <a:moveTo>
                    <a:pt x="0" y="31742"/>
                  </a:moveTo>
                  <a:lnTo>
                    <a:pt x="4151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4520282" y="3549333"/>
              <a:ext cx="470040" cy="40643"/>
            </a:xfrm>
            <a:custGeom>
              <a:avLst/>
              <a:pathLst>
                <a:path w="470040" h="40643">
                  <a:moveTo>
                    <a:pt x="470040" y="0"/>
                  </a:moveTo>
                  <a:lnTo>
                    <a:pt x="0" y="406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5498756" y="3137936"/>
              <a:ext cx="7899" cy="10683"/>
            </a:xfrm>
            <a:custGeom>
              <a:avLst/>
              <a:pathLst>
                <a:path w="7899" h="10683">
                  <a:moveTo>
                    <a:pt x="0" y="10683"/>
                  </a:moveTo>
                  <a:lnTo>
                    <a:pt x="78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5981368" y="3232891"/>
              <a:ext cx="6777" cy="215739"/>
            </a:xfrm>
            <a:custGeom>
              <a:avLst/>
              <a:pathLst>
                <a:path w="6777" h="215739">
                  <a:moveTo>
                    <a:pt x="0" y="0"/>
                  </a:moveTo>
                  <a:lnTo>
                    <a:pt x="6777" y="2157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400"/>
            <p:cNvSpPr/>
            <p:nvPr/>
          </p:nvSpPr>
          <p:spPr>
            <a:xfrm>
              <a:off x="5335476" y="2925286"/>
              <a:ext cx="163280" cy="223333"/>
            </a:xfrm>
            <a:custGeom>
              <a:avLst/>
              <a:pathLst>
                <a:path w="163280" h="223333">
                  <a:moveTo>
                    <a:pt x="0" y="0"/>
                  </a:moveTo>
                  <a:lnTo>
                    <a:pt x="163280" y="2233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4711573" y="3794633"/>
              <a:ext cx="83032" cy="322022"/>
            </a:xfrm>
            <a:custGeom>
              <a:avLst/>
              <a:pathLst>
                <a:path w="83032" h="322022">
                  <a:moveTo>
                    <a:pt x="0" y="0"/>
                  </a:moveTo>
                  <a:lnTo>
                    <a:pt x="83032" y="3220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4711573" y="3760307"/>
              <a:ext cx="213182" cy="34326"/>
            </a:xfrm>
            <a:custGeom>
              <a:avLst/>
              <a:pathLst>
                <a:path w="213182" h="34326">
                  <a:moveTo>
                    <a:pt x="0" y="34326"/>
                  </a:moveTo>
                  <a:lnTo>
                    <a:pt x="21318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3"/>
            <p:cNvSpPr/>
            <p:nvPr/>
          </p:nvSpPr>
          <p:spPr>
            <a:xfrm>
              <a:off x="4711573" y="3549333"/>
              <a:ext cx="278748" cy="245300"/>
            </a:xfrm>
            <a:custGeom>
              <a:avLst/>
              <a:pathLst>
                <a:path w="278748" h="245300">
                  <a:moveTo>
                    <a:pt x="0" y="245300"/>
                  </a:moveTo>
                  <a:lnTo>
                    <a:pt x="27874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4"/>
            <p:cNvSpPr/>
            <p:nvPr/>
          </p:nvSpPr>
          <p:spPr>
            <a:xfrm>
              <a:off x="4421033" y="3020595"/>
              <a:ext cx="185438" cy="190114"/>
            </a:xfrm>
            <a:custGeom>
              <a:avLst/>
              <a:pathLst>
                <a:path w="185438" h="190114">
                  <a:moveTo>
                    <a:pt x="185438" y="0"/>
                  </a:moveTo>
                  <a:lnTo>
                    <a:pt x="0" y="1901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4606472" y="3020595"/>
              <a:ext cx="46639" cy="98916"/>
            </a:xfrm>
            <a:custGeom>
              <a:avLst/>
              <a:pathLst>
                <a:path w="46639" h="98916">
                  <a:moveTo>
                    <a:pt x="0" y="0"/>
                  </a:moveTo>
                  <a:lnTo>
                    <a:pt x="46639" y="989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4606472" y="2935541"/>
              <a:ext cx="226159" cy="85054"/>
            </a:xfrm>
            <a:custGeom>
              <a:avLst/>
              <a:pathLst>
                <a:path w="226159" h="85054">
                  <a:moveTo>
                    <a:pt x="0" y="85054"/>
                  </a:moveTo>
                  <a:lnTo>
                    <a:pt x="22615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4835161" y="3211466"/>
              <a:ext cx="92325" cy="95241"/>
            </a:xfrm>
            <a:custGeom>
              <a:avLst/>
              <a:pathLst>
                <a:path w="92325" h="95241">
                  <a:moveTo>
                    <a:pt x="92325" y="0"/>
                  </a:moveTo>
                  <a:lnTo>
                    <a:pt x="0" y="952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4653111" y="3119511"/>
              <a:ext cx="274375" cy="91955"/>
            </a:xfrm>
            <a:custGeom>
              <a:avLst/>
              <a:pathLst>
                <a:path w="274375" h="91955">
                  <a:moveTo>
                    <a:pt x="274375" y="9195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4927487" y="3211466"/>
              <a:ext cx="62834" cy="337866"/>
            </a:xfrm>
            <a:custGeom>
              <a:avLst/>
              <a:pathLst>
                <a:path w="62834" h="337866">
                  <a:moveTo>
                    <a:pt x="0" y="0"/>
                  </a:moveTo>
                  <a:lnTo>
                    <a:pt x="62834" y="3378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5855804" y="2934016"/>
              <a:ext cx="70994" cy="101952"/>
            </a:xfrm>
            <a:custGeom>
              <a:avLst/>
              <a:pathLst>
                <a:path w="70994" h="101952">
                  <a:moveTo>
                    <a:pt x="70994" y="10195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5926798" y="3035968"/>
              <a:ext cx="54569" cy="196923"/>
            </a:xfrm>
            <a:custGeom>
              <a:avLst/>
              <a:pathLst>
                <a:path w="54569" h="196923">
                  <a:moveTo>
                    <a:pt x="0" y="0"/>
                  </a:moveTo>
                  <a:lnTo>
                    <a:pt x="54569" y="1969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5619856" y="3382219"/>
              <a:ext cx="368288" cy="66411"/>
            </a:xfrm>
            <a:custGeom>
              <a:avLst/>
              <a:pathLst>
                <a:path w="368288" h="66411">
                  <a:moveTo>
                    <a:pt x="0" y="0"/>
                  </a:moveTo>
                  <a:lnTo>
                    <a:pt x="368288" y="664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3"/>
            <p:cNvSpPr/>
            <p:nvPr/>
          </p:nvSpPr>
          <p:spPr>
            <a:xfrm>
              <a:off x="5506655" y="3137936"/>
              <a:ext cx="113201" cy="244282"/>
            </a:xfrm>
            <a:custGeom>
              <a:avLst/>
              <a:pathLst>
                <a:path w="113201" h="244282">
                  <a:moveTo>
                    <a:pt x="113201" y="24428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4"/>
            <p:cNvSpPr/>
            <p:nvPr/>
          </p:nvSpPr>
          <p:spPr>
            <a:xfrm>
              <a:off x="5498756" y="3148620"/>
              <a:ext cx="121100" cy="233598"/>
            </a:xfrm>
            <a:custGeom>
              <a:avLst/>
              <a:pathLst>
                <a:path w="121100" h="233598">
                  <a:moveTo>
                    <a:pt x="121100" y="23359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4832632" y="2935541"/>
              <a:ext cx="277562" cy="124002"/>
            </a:xfrm>
            <a:custGeom>
              <a:avLst/>
              <a:pathLst>
                <a:path w="277562" h="124002">
                  <a:moveTo>
                    <a:pt x="277562" y="12400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5110194" y="3059544"/>
              <a:ext cx="388561" cy="89076"/>
            </a:xfrm>
            <a:custGeom>
              <a:avLst/>
              <a:pathLst>
                <a:path w="388561" h="89076">
                  <a:moveTo>
                    <a:pt x="0" y="0"/>
                  </a:moveTo>
                  <a:lnTo>
                    <a:pt x="388561" y="890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5365039" y="3667104"/>
              <a:ext cx="3" cy="56900"/>
            </a:xfrm>
            <a:custGeom>
              <a:avLst/>
              <a:pathLst>
                <a:path w="3" h="56900">
                  <a:moveTo>
                    <a:pt x="3" y="0"/>
                  </a:moveTo>
                  <a:lnTo>
                    <a:pt x="0" y="569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5365042" y="3638994"/>
              <a:ext cx="15368" cy="28109"/>
            </a:xfrm>
            <a:custGeom>
              <a:avLst/>
              <a:pathLst>
                <a:path w="15368" h="28109">
                  <a:moveTo>
                    <a:pt x="0" y="28109"/>
                  </a:moveTo>
                  <a:lnTo>
                    <a:pt x="1536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5226312" y="3667104"/>
              <a:ext cx="138730" cy="146635"/>
            </a:xfrm>
            <a:custGeom>
              <a:avLst/>
              <a:pathLst>
                <a:path w="138730" h="146635">
                  <a:moveTo>
                    <a:pt x="138730" y="0"/>
                  </a:moveTo>
                  <a:lnTo>
                    <a:pt x="0" y="1466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5336062" y="3781218"/>
              <a:ext cx="347212" cy="407583"/>
            </a:xfrm>
            <a:custGeom>
              <a:avLst/>
              <a:pathLst>
                <a:path w="347212" h="407583">
                  <a:moveTo>
                    <a:pt x="347212" y="0"/>
                  </a:moveTo>
                  <a:lnTo>
                    <a:pt x="0" y="4075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1"/>
            <p:cNvSpPr/>
            <p:nvPr/>
          </p:nvSpPr>
          <p:spPr>
            <a:xfrm>
              <a:off x="5683275" y="3781218"/>
              <a:ext cx="92647" cy="161763"/>
            </a:xfrm>
            <a:custGeom>
              <a:avLst/>
              <a:pathLst>
                <a:path w="92647" h="161763">
                  <a:moveTo>
                    <a:pt x="0" y="0"/>
                  </a:moveTo>
                  <a:lnTo>
                    <a:pt x="92647" y="1617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5637666" y="3656321"/>
              <a:ext cx="45608" cy="124896"/>
            </a:xfrm>
            <a:custGeom>
              <a:avLst/>
              <a:pathLst>
                <a:path w="45608" h="124896">
                  <a:moveTo>
                    <a:pt x="45608" y="12489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5219626" y="3321297"/>
              <a:ext cx="154825" cy="73948"/>
            </a:xfrm>
            <a:custGeom>
              <a:avLst/>
              <a:pathLst>
                <a:path w="154825" h="73948">
                  <a:moveTo>
                    <a:pt x="0" y="0"/>
                  </a:moveTo>
                  <a:lnTo>
                    <a:pt x="154825" y="73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5219626" y="3321297"/>
              <a:ext cx="160784" cy="317696"/>
            </a:xfrm>
            <a:custGeom>
              <a:avLst/>
              <a:pathLst>
                <a:path w="160784" h="317696">
                  <a:moveTo>
                    <a:pt x="0" y="0"/>
                  </a:moveTo>
                  <a:lnTo>
                    <a:pt x="160784" y="3176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5"/>
            <p:cNvSpPr/>
            <p:nvPr/>
          </p:nvSpPr>
          <p:spPr>
            <a:xfrm>
              <a:off x="4927487" y="3211466"/>
              <a:ext cx="292138" cy="109831"/>
            </a:xfrm>
            <a:custGeom>
              <a:avLst/>
              <a:pathLst>
                <a:path w="292138" h="109831">
                  <a:moveTo>
                    <a:pt x="292138" y="10983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6"/>
            <p:cNvSpPr/>
            <p:nvPr/>
          </p:nvSpPr>
          <p:spPr>
            <a:xfrm>
              <a:off x="5374451" y="3395246"/>
              <a:ext cx="98041" cy="201818"/>
            </a:xfrm>
            <a:custGeom>
              <a:avLst/>
              <a:pathLst>
                <a:path w="98041" h="201818">
                  <a:moveTo>
                    <a:pt x="98041" y="20181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5380410" y="3597065"/>
              <a:ext cx="92082" cy="41929"/>
            </a:xfrm>
            <a:custGeom>
              <a:avLst/>
              <a:pathLst>
                <a:path w="92082" h="41929">
                  <a:moveTo>
                    <a:pt x="92082" y="0"/>
                  </a:moveTo>
                  <a:lnTo>
                    <a:pt x="0" y="419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5472493" y="3597065"/>
              <a:ext cx="165173" cy="59256"/>
            </a:xfrm>
            <a:custGeom>
              <a:avLst/>
              <a:pathLst>
                <a:path w="165173" h="59256">
                  <a:moveTo>
                    <a:pt x="0" y="0"/>
                  </a:moveTo>
                  <a:lnTo>
                    <a:pt x="165173" y="592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7222821" y="3299026"/>
              <a:ext cx="305340" cy="139601"/>
            </a:xfrm>
            <a:custGeom>
              <a:avLst/>
              <a:pathLst>
                <a:path w="305340" h="139601">
                  <a:moveTo>
                    <a:pt x="305340" y="13960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5988145" y="3388725"/>
              <a:ext cx="118872" cy="59905"/>
            </a:xfrm>
            <a:custGeom>
              <a:avLst/>
              <a:pathLst>
                <a:path w="118872" h="59905">
                  <a:moveTo>
                    <a:pt x="118872" y="0"/>
                  </a:moveTo>
                  <a:lnTo>
                    <a:pt x="0" y="599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5981368" y="3232891"/>
              <a:ext cx="125650" cy="155833"/>
            </a:xfrm>
            <a:custGeom>
              <a:avLst/>
              <a:pathLst>
                <a:path w="125650" h="155833">
                  <a:moveTo>
                    <a:pt x="125650" y="15583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6198800" y="2908954"/>
              <a:ext cx="281723" cy="116672"/>
            </a:xfrm>
            <a:custGeom>
              <a:avLst/>
              <a:pathLst>
                <a:path w="281723" h="116672">
                  <a:moveTo>
                    <a:pt x="0" y="0"/>
                  </a:moveTo>
                  <a:lnTo>
                    <a:pt x="281723" y="1166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6870767" y="3761118"/>
              <a:ext cx="84089" cy="104462"/>
            </a:xfrm>
            <a:custGeom>
              <a:avLst/>
              <a:pathLst>
                <a:path w="84089" h="104462">
                  <a:moveTo>
                    <a:pt x="0" y="0"/>
                  </a:moveTo>
                  <a:lnTo>
                    <a:pt x="84089" y="1044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6841540" y="3434075"/>
              <a:ext cx="29226" cy="327042"/>
            </a:xfrm>
            <a:custGeom>
              <a:avLst/>
              <a:pathLst>
                <a:path w="29226" h="327042">
                  <a:moveTo>
                    <a:pt x="29226" y="32704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7222821" y="3256917"/>
              <a:ext cx="242813" cy="42108"/>
            </a:xfrm>
            <a:custGeom>
              <a:avLst/>
              <a:pathLst>
                <a:path w="242813" h="42108">
                  <a:moveTo>
                    <a:pt x="242813" y="0"/>
                  </a:moveTo>
                  <a:lnTo>
                    <a:pt x="0" y="421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7465635" y="3256917"/>
              <a:ext cx="62526" cy="181709"/>
            </a:xfrm>
            <a:custGeom>
              <a:avLst/>
              <a:pathLst>
                <a:path w="62526" h="181709">
                  <a:moveTo>
                    <a:pt x="0" y="0"/>
                  </a:moveTo>
                  <a:lnTo>
                    <a:pt x="62526" y="1817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7"/>
            <p:cNvSpPr/>
            <p:nvPr/>
          </p:nvSpPr>
          <p:spPr>
            <a:xfrm>
              <a:off x="6640886" y="3434075"/>
              <a:ext cx="200654" cy="140157"/>
            </a:xfrm>
            <a:custGeom>
              <a:avLst/>
              <a:pathLst>
                <a:path w="200654" h="140157">
                  <a:moveTo>
                    <a:pt x="0" y="140157"/>
                  </a:moveTo>
                  <a:lnTo>
                    <a:pt x="20065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7306515" y="3093195"/>
              <a:ext cx="166081" cy="60239"/>
            </a:xfrm>
            <a:custGeom>
              <a:avLst/>
              <a:pathLst>
                <a:path w="166081" h="60239">
                  <a:moveTo>
                    <a:pt x="0" y="0"/>
                  </a:moveTo>
                  <a:lnTo>
                    <a:pt x="166081" y="602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9"/>
            <p:cNvSpPr/>
            <p:nvPr/>
          </p:nvSpPr>
          <p:spPr>
            <a:xfrm>
              <a:off x="6187919" y="2908954"/>
              <a:ext cx="10881" cy="50319"/>
            </a:xfrm>
            <a:custGeom>
              <a:avLst/>
              <a:pathLst>
                <a:path w="10881" h="50319">
                  <a:moveTo>
                    <a:pt x="0" y="50319"/>
                  </a:moveTo>
                  <a:lnTo>
                    <a:pt x="108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6954857" y="3811766"/>
              <a:ext cx="62693" cy="53813"/>
            </a:xfrm>
            <a:custGeom>
              <a:avLst/>
              <a:pathLst>
                <a:path w="62693" h="53813">
                  <a:moveTo>
                    <a:pt x="62693" y="0"/>
                  </a:moveTo>
                  <a:lnTo>
                    <a:pt x="0" y="538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7017550" y="3811766"/>
              <a:ext cx="180211" cy="264874"/>
            </a:xfrm>
            <a:custGeom>
              <a:avLst/>
              <a:pathLst>
                <a:path w="180211" h="264874">
                  <a:moveTo>
                    <a:pt x="0" y="0"/>
                  </a:moveTo>
                  <a:lnTo>
                    <a:pt x="180211" y="2648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6870767" y="3761118"/>
              <a:ext cx="146783" cy="50648"/>
            </a:xfrm>
            <a:custGeom>
              <a:avLst/>
              <a:pathLst>
                <a:path w="146783" h="50648">
                  <a:moveTo>
                    <a:pt x="146783" y="5064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5988145" y="3448630"/>
              <a:ext cx="160738" cy="27871"/>
            </a:xfrm>
            <a:custGeom>
              <a:avLst/>
              <a:pathLst>
                <a:path w="160738" h="27871">
                  <a:moveTo>
                    <a:pt x="160738" y="2787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6107018" y="3388725"/>
              <a:ext cx="41865" cy="87777"/>
            </a:xfrm>
            <a:custGeom>
              <a:avLst/>
              <a:pathLst>
                <a:path w="41865" h="87777">
                  <a:moveTo>
                    <a:pt x="41865" y="8777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6148883" y="3476502"/>
              <a:ext cx="129841" cy="201088"/>
            </a:xfrm>
            <a:custGeom>
              <a:avLst/>
              <a:pathLst>
                <a:path w="129841" h="201088">
                  <a:moveTo>
                    <a:pt x="0" y="0"/>
                  </a:moveTo>
                  <a:lnTo>
                    <a:pt x="129841" y="2010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6259393" y="3677591"/>
              <a:ext cx="19332" cy="36826"/>
            </a:xfrm>
            <a:custGeom>
              <a:avLst/>
              <a:pathLst>
                <a:path w="19332" h="36826">
                  <a:moveTo>
                    <a:pt x="0" y="36826"/>
                  </a:moveTo>
                  <a:lnTo>
                    <a:pt x="193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6841540" y="3434075"/>
              <a:ext cx="133740" cy="15187"/>
            </a:xfrm>
            <a:custGeom>
              <a:avLst/>
              <a:pathLst>
                <a:path w="133740" h="15187">
                  <a:moveTo>
                    <a:pt x="133740" y="1518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6107018" y="3223855"/>
              <a:ext cx="97640" cy="164869"/>
            </a:xfrm>
            <a:custGeom>
              <a:avLst/>
              <a:pathLst>
                <a:path w="97640" h="164869">
                  <a:moveTo>
                    <a:pt x="97640" y="0"/>
                  </a:moveTo>
                  <a:lnTo>
                    <a:pt x="0" y="1648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6187919" y="2959273"/>
              <a:ext cx="16739" cy="264581"/>
            </a:xfrm>
            <a:custGeom>
              <a:avLst/>
              <a:pathLst>
                <a:path w="16739" h="264581">
                  <a:moveTo>
                    <a:pt x="16739" y="2645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6557580" y="3598457"/>
              <a:ext cx="81796" cy="293331"/>
            </a:xfrm>
            <a:custGeom>
              <a:avLst/>
              <a:pathLst>
                <a:path w="81796" h="293331">
                  <a:moveTo>
                    <a:pt x="0" y="0"/>
                  </a:moveTo>
                  <a:lnTo>
                    <a:pt x="81796" y="2933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6557580" y="3574232"/>
              <a:ext cx="83305" cy="24225"/>
            </a:xfrm>
            <a:custGeom>
              <a:avLst/>
              <a:pathLst>
                <a:path w="83305" h="24225">
                  <a:moveTo>
                    <a:pt x="0" y="24225"/>
                  </a:moveTo>
                  <a:lnTo>
                    <a:pt x="8330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7120091" y="3299026"/>
              <a:ext cx="102729" cy="199363"/>
            </a:xfrm>
            <a:custGeom>
              <a:avLst/>
              <a:pathLst>
                <a:path w="102729" h="199363">
                  <a:moveTo>
                    <a:pt x="0" y="199363"/>
                  </a:moveTo>
                  <a:lnTo>
                    <a:pt x="1027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7017550" y="3498389"/>
              <a:ext cx="102540" cy="313377"/>
            </a:xfrm>
            <a:custGeom>
              <a:avLst/>
              <a:pathLst>
                <a:path w="102540" h="313377">
                  <a:moveTo>
                    <a:pt x="102540" y="0"/>
                  </a:moveTo>
                  <a:lnTo>
                    <a:pt x="0" y="3133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6975281" y="3449263"/>
              <a:ext cx="144809" cy="49126"/>
            </a:xfrm>
            <a:custGeom>
              <a:avLst/>
              <a:pathLst>
                <a:path w="144809" h="49126">
                  <a:moveTo>
                    <a:pt x="144809" y="4912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5934047" y="3744965"/>
              <a:ext cx="100137" cy="202151"/>
            </a:xfrm>
            <a:custGeom>
              <a:avLst/>
              <a:pathLst>
                <a:path w="100137" h="202151">
                  <a:moveTo>
                    <a:pt x="100137" y="0"/>
                  </a:moveTo>
                  <a:lnTo>
                    <a:pt x="0" y="2021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5988145" y="3448630"/>
              <a:ext cx="46038" cy="296334"/>
            </a:xfrm>
            <a:custGeom>
              <a:avLst/>
              <a:pathLst>
                <a:path w="46038" h="296334">
                  <a:moveTo>
                    <a:pt x="46038" y="29633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6034184" y="3476502"/>
              <a:ext cx="114699" cy="268462"/>
            </a:xfrm>
            <a:custGeom>
              <a:avLst/>
              <a:pathLst>
                <a:path w="114699" h="268462">
                  <a:moveTo>
                    <a:pt x="0" y="268462"/>
                  </a:moveTo>
                  <a:lnTo>
                    <a:pt x="1146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6034184" y="3714418"/>
              <a:ext cx="225208" cy="30547"/>
            </a:xfrm>
            <a:custGeom>
              <a:avLst/>
              <a:pathLst>
                <a:path w="225208" h="30547">
                  <a:moveTo>
                    <a:pt x="0" y="30547"/>
                  </a:moveTo>
                  <a:lnTo>
                    <a:pt x="22520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5855804" y="2934016"/>
              <a:ext cx="274585" cy="41162"/>
            </a:xfrm>
            <a:custGeom>
              <a:avLst/>
              <a:pathLst>
                <a:path w="274585" h="41162">
                  <a:moveTo>
                    <a:pt x="274585" y="4116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5926798" y="2975179"/>
              <a:ext cx="203591" cy="60789"/>
            </a:xfrm>
            <a:custGeom>
              <a:avLst/>
              <a:pathLst>
                <a:path w="203591" h="60789">
                  <a:moveTo>
                    <a:pt x="203591" y="0"/>
                  </a:moveTo>
                  <a:lnTo>
                    <a:pt x="0" y="607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6130390" y="2908954"/>
              <a:ext cx="68410" cy="66224"/>
            </a:xfrm>
            <a:custGeom>
              <a:avLst/>
              <a:pathLst>
                <a:path w="68410" h="66224">
                  <a:moveTo>
                    <a:pt x="0" y="66224"/>
                  </a:moveTo>
                  <a:lnTo>
                    <a:pt x="6841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6130390" y="2959273"/>
              <a:ext cx="57529" cy="15905"/>
            </a:xfrm>
            <a:custGeom>
              <a:avLst/>
              <a:pathLst>
                <a:path w="57529" h="15905">
                  <a:moveTo>
                    <a:pt x="0" y="15905"/>
                  </a:moveTo>
                  <a:lnTo>
                    <a:pt x="575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6371047" y="3636683"/>
              <a:ext cx="178748" cy="285886"/>
            </a:xfrm>
            <a:custGeom>
              <a:avLst/>
              <a:pathLst>
                <a:path w="178748" h="285886">
                  <a:moveTo>
                    <a:pt x="0" y="0"/>
                  </a:moveTo>
                  <a:lnTo>
                    <a:pt x="178748" y="2858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6278725" y="3636683"/>
              <a:ext cx="92322" cy="40908"/>
            </a:xfrm>
            <a:custGeom>
              <a:avLst/>
              <a:pathLst>
                <a:path w="92322" h="40908">
                  <a:moveTo>
                    <a:pt x="92322" y="0"/>
                  </a:moveTo>
                  <a:lnTo>
                    <a:pt x="0" y="409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6259393" y="3636683"/>
              <a:ext cx="111654" cy="77734"/>
            </a:xfrm>
            <a:custGeom>
              <a:avLst/>
              <a:pathLst>
                <a:path w="111654" h="77734">
                  <a:moveTo>
                    <a:pt x="111654" y="0"/>
                  </a:moveTo>
                  <a:lnTo>
                    <a:pt x="0" y="777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6371047" y="3598457"/>
              <a:ext cx="186533" cy="38225"/>
            </a:xfrm>
            <a:custGeom>
              <a:avLst/>
              <a:pathLst>
                <a:path w="186533" h="38225">
                  <a:moveTo>
                    <a:pt x="0" y="38225"/>
                  </a:moveTo>
                  <a:lnTo>
                    <a:pt x="1865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7174909" y="2863160"/>
              <a:ext cx="131606" cy="230034"/>
            </a:xfrm>
            <a:custGeom>
              <a:avLst/>
              <a:pathLst>
                <a:path w="131606" h="230034">
                  <a:moveTo>
                    <a:pt x="0" y="0"/>
                  </a:moveTo>
                  <a:lnTo>
                    <a:pt x="131606" y="2300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6107018" y="3388725"/>
              <a:ext cx="284643" cy="2926"/>
            </a:xfrm>
            <a:custGeom>
              <a:avLst/>
              <a:pathLst>
                <a:path w="284643" h="2926">
                  <a:moveTo>
                    <a:pt x="284643" y="292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6391661" y="3391651"/>
              <a:ext cx="249224" cy="182581"/>
            </a:xfrm>
            <a:custGeom>
              <a:avLst/>
              <a:pathLst>
                <a:path w="249224" h="182581">
                  <a:moveTo>
                    <a:pt x="0" y="0"/>
                  </a:moveTo>
                  <a:lnTo>
                    <a:pt x="249224" y="1825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6204659" y="3223855"/>
              <a:ext cx="187002" cy="167795"/>
            </a:xfrm>
            <a:custGeom>
              <a:avLst/>
              <a:pathLst>
                <a:path w="187002" h="167795">
                  <a:moveTo>
                    <a:pt x="187002" y="16779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7472597" y="2975000"/>
              <a:ext cx="59692" cy="178434"/>
            </a:xfrm>
            <a:custGeom>
              <a:avLst/>
              <a:pathLst>
                <a:path w="59692" h="178434">
                  <a:moveTo>
                    <a:pt x="59692" y="0"/>
                  </a:moveTo>
                  <a:lnTo>
                    <a:pt x="0" y="1784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7306515" y="2975000"/>
              <a:ext cx="225774" cy="118195"/>
            </a:xfrm>
            <a:custGeom>
              <a:avLst/>
              <a:pathLst>
                <a:path w="225774" h="118195">
                  <a:moveTo>
                    <a:pt x="225774" y="0"/>
                  </a:moveTo>
                  <a:lnTo>
                    <a:pt x="0" y="1181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6640886" y="3237934"/>
              <a:ext cx="10780" cy="336298"/>
            </a:xfrm>
            <a:custGeom>
              <a:avLst/>
              <a:pathLst>
                <a:path w="10780" h="336298">
                  <a:moveTo>
                    <a:pt x="10780" y="0"/>
                  </a:moveTo>
                  <a:lnTo>
                    <a:pt x="0" y="3362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6651666" y="3237934"/>
              <a:ext cx="323614" cy="211328"/>
            </a:xfrm>
            <a:custGeom>
              <a:avLst/>
              <a:pathLst>
                <a:path w="323614" h="211328">
                  <a:moveTo>
                    <a:pt x="0" y="0"/>
                  </a:moveTo>
                  <a:lnTo>
                    <a:pt x="323614" y="2113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7528161" y="3422443"/>
              <a:ext cx="127640" cy="16184"/>
            </a:xfrm>
            <a:custGeom>
              <a:avLst/>
              <a:pathLst>
                <a:path w="127640" h="16184">
                  <a:moveTo>
                    <a:pt x="127640" y="0"/>
                  </a:moveTo>
                  <a:lnTo>
                    <a:pt x="0" y="161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7465635" y="3256917"/>
              <a:ext cx="190167" cy="165525"/>
            </a:xfrm>
            <a:custGeom>
              <a:avLst/>
              <a:pathLst>
                <a:path w="190167" h="165525">
                  <a:moveTo>
                    <a:pt x="190167" y="16552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7655802" y="3422443"/>
              <a:ext cx="133597" cy="299150"/>
            </a:xfrm>
            <a:custGeom>
              <a:avLst/>
              <a:pathLst>
                <a:path w="133597" h="299150">
                  <a:moveTo>
                    <a:pt x="0" y="0"/>
                  </a:moveTo>
                  <a:lnTo>
                    <a:pt x="133597" y="2991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8"/>
            <p:cNvSpPr/>
            <p:nvPr/>
          </p:nvSpPr>
          <p:spPr>
            <a:xfrm>
              <a:off x="8302059" y="3172712"/>
              <a:ext cx="34560" cy="236696"/>
            </a:xfrm>
            <a:custGeom>
              <a:avLst/>
              <a:pathLst>
                <a:path w="34560" h="236696">
                  <a:moveTo>
                    <a:pt x="0" y="236696"/>
                  </a:moveTo>
                  <a:lnTo>
                    <a:pt x="3456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9"/>
            <p:cNvSpPr/>
            <p:nvPr/>
          </p:nvSpPr>
          <p:spPr>
            <a:xfrm>
              <a:off x="7914771" y="3112560"/>
              <a:ext cx="103601" cy="234620"/>
            </a:xfrm>
            <a:custGeom>
              <a:avLst/>
              <a:pathLst>
                <a:path w="103601" h="234620">
                  <a:moveTo>
                    <a:pt x="103601" y="0"/>
                  </a:moveTo>
                  <a:lnTo>
                    <a:pt x="0" y="2346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7472597" y="3141129"/>
              <a:ext cx="184499" cy="12304"/>
            </a:xfrm>
            <a:custGeom>
              <a:avLst/>
              <a:pathLst>
                <a:path w="184499" h="12304">
                  <a:moveTo>
                    <a:pt x="184499" y="0"/>
                  </a:moveTo>
                  <a:lnTo>
                    <a:pt x="0" y="123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1"/>
            <p:cNvSpPr/>
            <p:nvPr/>
          </p:nvSpPr>
          <p:spPr>
            <a:xfrm>
              <a:off x="7532290" y="2975000"/>
              <a:ext cx="124807" cy="166129"/>
            </a:xfrm>
            <a:custGeom>
              <a:avLst/>
              <a:pathLst>
                <a:path w="124807" h="166129">
                  <a:moveTo>
                    <a:pt x="124807" y="16612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2"/>
            <p:cNvSpPr/>
            <p:nvPr/>
          </p:nvSpPr>
          <p:spPr>
            <a:xfrm>
              <a:off x="7657097" y="3112560"/>
              <a:ext cx="361275" cy="28569"/>
            </a:xfrm>
            <a:custGeom>
              <a:avLst/>
              <a:pathLst>
                <a:path w="361275" h="28569">
                  <a:moveTo>
                    <a:pt x="0" y="28569"/>
                  </a:moveTo>
                  <a:lnTo>
                    <a:pt x="36127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3"/>
            <p:cNvSpPr/>
            <p:nvPr/>
          </p:nvSpPr>
          <p:spPr>
            <a:xfrm>
              <a:off x="8153225" y="3171071"/>
              <a:ext cx="183394" cy="1640"/>
            </a:xfrm>
            <a:custGeom>
              <a:avLst/>
              <a:pathLst>
                <a:path w="183394" h="1640">
                  <a:moveTo>
                    <a:pt x="0" y="0"/>
                  </a:moveTo>
                  <a:lnTo>
                    <a:pt x="183394" y="16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8018373" y="3112560"/>
              <a:ext cx="134852" cy="58511"/>
            </a:xfrm>
            <a:custGeom>
              <a:avLst/>
              <a:pathLst>
                <a:path w="134852" h="58511">
                  <a:moveTo>
                    <a:pt x="134852" y="5851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8161802" y="2898206"/>
              <a:ext cx="54811" cy="16286"/>
            </a:xfrm>
            <a:custGeom>
              <a:avLst/>
              <a:pathLst>
                <a:path w="54811" h="16286">
                  <a:moveTo>
                    <a:pt x="0" y="16286"/>
                  </a:moveTo>
                  <a:lnTo>
                    <a:pt x="5481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7828719" y="2914492"/>
              <a:ext cx="333082" cy="15927"/>
            </a:xfrm>
            <a:custGeom>
              <a:avLst/>
              <a:pathLst>
                <a:path w="333082" h="15927">
                  <a:moveTo>
                    <a:pt x="333082" y="0"/>
                  </a:moveTo>
                  <a:lnTo>
                    <a:pt x="0" y="159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8336620" y="3172712"/>
              <a:ext cx="58462" cy="276527"/>
            </a:xfrm>
            <a:custGeom>
              <a:avLst/>
              <a:pathLst>
                <a:path w="58462" h="276527">
                  <a:moveTo>
                    <a:pt x="58462" y="27652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8302059" y="3409409"/>
              <a:ext cx="93022" cy="39831"/>
            </a:xfrm>
            <a:custGeom>
              <a:avLst/>
              <a:pathLst>
                <a:path w="93022" h="39831">
                  <a:moveTo>
                    <a:pt x="93022" y="3983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7602779" y="3842943"/>
              <a:ext cx="140649" cy="225100"/>
            </a:xfrm>
            <a:custGeom>
              <a:avLst/>
              <a:pathLst>
                <a:path w="140649" h="225100">
                  <a:moveTo>
                    <a:pt x="140649" y="0"/>
                  </a:moveTo>
                  <a:lnTo>
                    <a:pt x="0" y="2251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7743428" y="3842943"/>
              <a:ext cx="223762" cy="80173"/>
            </a:xfrm>
            <a:custGeom>
              <a:avLst/>
              <a:pathLst>
                <a:path w="223762" h="80173">
                  <a:moveTo>
                    <a:pt x="0" y="0"/>
                  </a:moveTo>
                  <a:lnTo>
                    <a:pt x="223762" y="801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7743428" y="3842943"/>
              <a:ext cx="229743" cy="144718"/>
            </a:xfrm>
            <a:custGeom>
              <a:avLst/>
              <a:pathLst>
                <a:path w="229743" h="144718">
                  <a:moveTo>
                    <a:pt x="0" y="0"/>
                  </a:moveTo>
                  <a:lnTo>
                    <a:pt x="229743" y="1447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7743428" y="3842943"/>
              <a:ext cx="99473" cy="315521"/>
            </a:xfrm>
            <a:custGeom>
              <a:avLst/>
              <a:pathLst>
                <a:path w="99473" h="315521">
                  <a:moveTo>
                    <a:pt x="0" y="0"/>
                  </a:moveTo>
                  <a:lnTo>
                    <a:pt x="99473" y="3155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7743428" y="3721593"/>
              <a:ext cx="45970" cy="121349"/>
            </a:xfrm>
            <a:custGeom>
              <a:avLst/>
              <a:pathLst>
                <a:path w="45970" h="121349">
                  <a:moveTo>
                    <a:pt x="0" y="121349"/>
                  </a:moveTo>
                  <a:lnTo>
                    <a:pt x="4597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4"/>
            <p:cNvSpPr/>
            <p:nvPr/>
          </p:nvSpPr>
          <p:spPr>
            <a:xfrm>
              <a:off x="8153225" y="2983329"/>
              <a:ext cx="45924" cy="187742"/>
            </a:xfrm>
            <a:custGeom>
              <a:avLst/>
              <a:pathLst>
                <a:path w="45924" h="187742">
                  <a:moveTo>
                    <a:pt x="45924" y="0"/>
                  </a:moveTo>
                  <a:lnTo>
                    <a:pt x="0" y="1877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5"/>
            <p:cNvSpPr/>
            <p:nvPr/>
          </p:nvSpPr>
          <p:spPr>
            <a:xfrm>
              <a:off x="8161802" y="2914492"/>
              <a:ext cx="37347" cy="68836"/>
            </a:xfrm>
            <a:custGeom>
              <a:avLst/>
              <a:pathLst>
                <a:path w="37347" h="68836">
                  <a:moveTo>
                    <a:pt x="37347" y="6883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6"/>
            <p:cNvSpPr/>
            <p:nvPr/>
          </p:nvSpPr>
          <p:spPr>
            <a:xfrm>
              <a:off x="8012095" y="3308846"/>
              <a:ext cx="76617" cy="229067"/>
            </a:xfrm>
            <a:custGeom>
              <a:avLst/>
              <a:pathLst>
                <a:path w="76617" h="229067">
                  <a:moveTo>
                    <a:pt x="0" y="0"/>
                  </a:moveTo>
                  <a:lnTo>
                    <a:pt x="76617" y="2290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7"/>
            <p:cNvSpPr/>
            <p:nvPr/>
          </p:nvSpPr>
          <p:spPr>
            <a:xfrm>
              <a:off x="8012095" y="3308846"/>
              <a:ext cx="289964" cy="100562"/>
            </a:xfrm>
            <a:custGeom>
              <a:avLst/>
              <a:pathLst>
                <a:path w="289964" h="100562">
                  <a:moveTo>
                    <a:pt x="0" y="0"/>
                  </a:moveTo>
                  <a:lnTo>
                    <a:pt x="289964" y="1005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8"/>
            <p:cNvSpPr/>
            <p:nvPr/>
          </p:nvSpPr>
          <p:spPr>
            <a:xfrm>
              <a:off x="7914771" y="3308846"/>
              <a:ext cx="97323" cy="38334"/>
            </a:xfrm>
            <a:custGeom>
              <a:avLst/>
              <a:pathLst>
                <a:path w="97323" h="38334">
                  <a:moveTo>
                    <a:pt x="97323" y="0"/>
                  </a:moveTo>
                  <a:lnTo>
                    <a:pt x="0" y="383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9"/>
            <p:cNvSpPr/>
            <p:nvPr/>
          </p:nvSpPr>
          <p:spPr>
            <a:xfrm>
              <a:off x="8012095" y="3171071"/>
              <a:ext cx="141130" cy="137774"/>
            </a:xfrm>
            <a:custGeom>
              <a:avLst/>
              <a:pathLst>
                <a:path w="141130" h="137774">
                  <a:moveTo>
                    <a:pt x="0" y="137774"/>
                  </a:moveTo>
                  <a:lnTo>
                    <a:pt x="14113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500"/>
            <p:cNvSpPr/>
            <p:nvPr/>
          </p:nvSpPr>
          <p:spPr>
            <a:xfrm>
              <a:off x="7789399" y="3554490"/>
              <a:ext cx="89688" cy="167103"/>
            </a:xfrm>
            <a:custGeom>
              <a:avLst/>
              <a:pathLst>
                <a:path w="89688" h="167103">
                  <a:moveTo>
                    <a:pt x="89688" y="0"/>
                  </a:moveTo>
                  <a:lnTo>
                    <a:pt x="0" y="1671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1"/>
            <p:cNvSpPr/>
            <p:nvPr/>
          </p:nvSpPr>
          <p:spPr>
            <a:xfrm>
              <a:off x="7879088" y="3537913"/>
              <a:ext cx="209624" cy="16576"/>
            </a:xfrm>
            <a:custGeom>
              <a:avLst/>
              <a:pathLst>
                <a:path w="209624" h="16576">
                  <a:moveTo>
                    <a:pt x="0" y="16576"/>
                  </a:moveTo>
                  <a:lnTo>
                    <a:pt x="20962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2"/>
            <p:cNvSpPr/>
            <p:nvPr/>
          </p:nvSpPr>
          <p:spPr>
            <a:xfrm>
              <a:off x="7879088" y="3347180"/>
              <a:ext cx="35683" cy="207309"/>
            </a:xfrm>
            <a:custGeom>
              <a:avLst/>
              <a:pathLst>
                <a:path w="35683" h="207309">
                  <a:moveTo>
                    <a:pt x="0" y="207309"/>
                  </a:moveTo>
                  <a:lnTo>
                    <a:pt x="356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3"/>
            <p:cNvSpPr/>
            <p:nvPr/>
          </p:nvSpPr>
          <p:spPr>
            <a:xfrm>
              <a:off x="8199150" y="2983329"/>
              <a:ext cx="260508" cy="100773"/>
            </a:xfrm>
            <a:custGeom>
              <a:avLst/>
              <a:pathLst>
                <a:path w="260508" h="100773">
                  <a:moveTo>
                    <a:pt x="260508" y="10077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4"/>
            <p:cNvSpPr/>
            <p:nvPr/>
          </p:nvSpPr>
          <p:spPr>
            <a:xfrm>
              <a:off x="8216787" y="3692347"/>
              <a:ext cx="61524" cy="255010"/>
            </a:xfrm>
            <a:custGeom>
              <a:avLst/>
              <a:pathLst>
                <a:path w="61524" h="255010">
                  <a:moveTo>
                    <a:pt x="61524" y="0"/>
                  </a:moveTo>
                  <a:lnTo>
                    <a:pt x="0" y="2550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5"/>
            <p:cNvSpPr/>
            <p:nvPr/>
          </p:nvSpPr>
          <p:spPr>
            <a:xfrm>
              <a:off x="8278312" y="3692347"/>
              <a:ext cx="117418" cy="401025"/>
            </a:xfrm>
            <a:custGeom>
              <a:avLst/>
              <a:pathLst>
                <a:path w="117418" h="401025">
                  <a:moveTo>
                    <a:pt x="0" y="0"/>
                  </a:moveTo>
                  <a:lnTo>
                    <a:pt x="117418" y="4010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6"/>
            <p:cNvSpPr/>
            <p:nvPr/>
          </p:nvSpPr>
          <p:spPr>
            <a:xfrm>
              <a:off x="8088712" y="3537913"/>
              <a:ext cx="189599" cy="154433"/>
            </a:xfrm>
            <a:custGeom>
              <a:avLst/>
              <a:pathLst>
                <a:path w="189599" h="154433">
                  <a:moveTo>
                    <a:pt x="189599" y="15443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7"/>
            <p:cNvSpPr/>
            <p:nvPr/>
          </p:nvSpPr>
          <p:spPr>
            <a:xfrm>
              <a:off x="7651325" y="2239027"/>
              <a:ext cx="132828" cy="12277"/>
            </a:xfrm>
            <a:custGeom>
              <a:avLst/>
              <a:pathLst>
                <a:path w="132828" h="12277">
                  <a:moveTo>
                    <a:pt x="132828" y="1227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8"/>
            <p:cNvSpPr/>
            <p:nvPr/>
          </p:nvSpPr>
          <p:spPr>
            <a:xfrm>
              <a:off x="7849283" y="2515652"/>
              <a:ext cx="312519" cy="398839"/>
            </a:xfrm>
            <a:custGeom>
              <a:avLst/>
              <a:pathLst>
                <a:path w="312519" h="398839">
                  <a:moveTo>
                    <a:pt x="0" y="0"/>
                  </a:moveTo>
                  <a:lnTo>
                    <a:pt x="312519" y="3988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9"/>
            <p:cNvSpPr/>
            <p:nvPr/>
          </p:nvSpPr>
          <p:spPr>
            <a:xfrm>
              <a:off x="8167744" y="1849370"/>
              <a:ext cx="25633" cy="184308"/>
            </a:xfrm>
            <a:custGeom>
              <a:avLst/>
              <a:pathLst>
                <a:path w="25633" h="184308">
                  <a:moveTo>
                    <a:pt x="25633" y="1843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10"/>
            <p:cNvSpPr/>
            <p:nvPr/>
          </p:nvSpPr>
          <p:spPr>
            <a:xfrm>
              <a:off x="7818922" y="2417437"/>
              <a:ext cx="187933" cy="12071"/>
            </a:xfrm>
            <a:custGeom>
              <a:avLst/>
              <a:pathLst>
                <a:path w="187933" h="12071">
                  <a:moveTo>
                    <a:pt x="0" y="12071"/>
                  </a:moveTo>
                  <a:lnTo>
                    <a:pt x="1879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1"/>
            <p:cNvSpPr/>
            <p:nvPr/>
          </p:nvSpPr>
          <p:spPr>
            <a:xfrm>
              <a:off x="7818922" y="2429508"/>
              <a:ext cx="30360" cy="86144"/>
            </a:xfrm>
            <a:custGeom>
              <a:avLst/>
              <a:pathLst>
                <a:path w="30360" h="86144">
                  <a:moveTo>
                    <a:pt x="0" y="0"/>
                  </a:moveTo>
                  <a:lnTo>
                    <a:pt x="30360" y="861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2"/>
            <p:cNvSpPr/>
            <p:nvPr/>
          </p:nvSpPr>
          <p:spPr>
            <a:xfrm>
              <a:off x="7651325" y="2076862"/>
              <a:ext cx="481" cy="162165"/>
            </a:xfrm>
            <a:custGeom>
              <a:avLst/>
              <a:pathLst>
                <a:path w="481" h="162165">
                  <a:moveTo>
                    <a:pt x="481" y="0"/>
                  </a:moveTo>
                  <a:lnTo>
                    <a:pt x="0" y="1621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3"/>
            <p:cNvSpPr/>
            <p:nvPr/>
          </p:nvSpPr>
          <p:spPr>
            <a:xfrm>
              <a:off x="7651806" y="2076862"/>
              <a:ext cx="132347" cy="174442"/>
            </a:xfrm>
            <a:custGeom>
              <a:avLst/>
              <a:pathLst>
                <a:path w="132347" h="174442">
                  <a:moveTo>
                    <a:pt x="0" y="0"/>
                  </a:moveTo>
                  <a:lnTo>
                    <a:pt x="132347" y="1744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4"/>
            <p:cNvSpPr/>
            <p:nvPr/>
          </p:nvSpPr>
          <p:spPr>
            <a:xfrm>
              <a:off x="8216613" y="2744161"/>
              <a:ext cx="24197" cy="154044"/>
            </a:xfrm>
            <a:custGeom>
              <a:avLst/>
              <a:pathLst>
                <a:path w="24197" h="154044">
                  <a:moveTo>
                    <a:pt x="24197" y="0"/>
                  </a:moveTo>
                  <a:lnTo>
                    <a:pt x="0" y="1540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5"/>
            <p:cNvSpPr/>
            <p:nvPr/>
          </p:nvSpPr>
          <p:spPr>
            <a:xfrm>
              <a:off x="8161802" y="2744161"/>
              <a:ext cx="79008" cy="170331"/>
            </a:xfrm>
            <a:custGeom>
              <a:avLst/>
              <a:pathLst>
                <a:path w="79008" h="170331">
                  <a:moveTo>
                    <a:pt x="79008" y="0"/>
                  </a:moveTo>
                  <a:lnTo>
                    <a:pt x="0" y="1703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6"/>
            <p:cNvSpPr/>
            <p:nvPr/>
          </p:nvSpPr>
          <p:spPr>
            <a:xfrm>
              <a:off x="8167744" y="1849370"/>
              <a:ext cx="98907" cy="213736"/>
            </a:xfrm>
            <a:custGeom>
              <a:avLst/>
              <a:pathLst>
                <a:path w="98907" h="213736">
                  <a:moveTo>
                    <a:pt x="98907" y="21373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7"/>
            <p:cNvSpPr/>
            <p:nvPr/>
          </p:nvSpPr>
          <p:spPr>
            <a:xfrm>
              <a:off x="8193378" y="2033678"/>
              <a:ext cx="73274" cy="29428"/>
            </a:xfrm>
            <a:custGeom>
              <a:avLst/>
              <a:pathLst>
                <a:path w="73274" h="29428">
                  <a:moveTo>
                    <a:pt x="73274" y="2942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8"/>
            <p:cNvSpPr/>
            <p:nvPr/>
          </p:nvSpPr>
          <p:spPr>
            <a:xfrm>
              <a:off x="7611680" y="2239027"/>
              <a:ext cx="39645" cy="78997"/>
            </a:xfrm>
            <a:custGeom>
              <a:avLst/>
              <a:pathLst>
                <a:path w="39645" h="78997">
                  <a:moveTo>
                    <a:pt x="0" y="78997"/>
                  </a:moveTo>
                  <a:lnTo>
                    <a:pt x="3964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9"/>
            <p:cNvSpPr/>
            <p:nvPr/>
          </p:nvSpPr>
          <p:spPr>
            <a:xfrm>
              <a:off x="7611680" y="2251305"/>
              <a:ext cx="172474" cy="66719"/>
            </a:xfrm>
            <a:custGeom>
              <a:avLst/>
              <a:pathLst>
                <a:path w="172474" h="66719">
                  <a:moveTo>
                    <a:pt x="0" y="66719"/>
                  </a:moveTo>
                  <a:lnTo>
                    <a:pt x="17247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20"/>
            <p:cNvSpPr/>
            <p:nvPr/>
          </p:nvSpPr>
          <p:spPr>
            <a:xfrm>
              <a:off x="7611680" y="2318024"/>
              <a:ext cx="207242" cy="111483"/>
            </a:xfrm>
            <a:custGeom>
              <a:avLst/>
              <a:pathLst>
                <a:path w="207242" h="111483">
                  <a:moveTo>
                    <a:pt x="0" y="0"/>
                  </a:moveTo>
                  <a:lnTo>
                    <a:pt x="207242" y="1114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1"/>
            <p:cNvSpPr/>
            <p:nvPr/>
          </p:nvSpPr>
          <p:spPr>
            <a:xfrm>
              <a:off x="8006855" y="2333304"/>
              <a:ext cx="173804" cy="84132"/>
            </a:xfrm>
            <a:custGeom>
              <a:avLst/>
              <a:pathLst>
                <a:path w="173804" h="84132">
                  <a:moveTo>
                    <a:pt x="173804" y="0"/>
                  </a:moveTo>
                  <a:lnTo>
                    <a:pt x="0" y="841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2"/>
            <p:cNvSpPr/>
            <p:nvPr/>
          </p:nvSpPr>
          <p:spPr>
            <a:xfrm>
              <a:off x="8180660" y="2063106"/>
              <a:ext cx="85992" cy="270198"/>
            </a:xfrm>
            <a:custGeom>
              <a:avLst/>
              <a:pathLst>
                <a:path w="85992" h="270198">
                  <a:moveTo>
                    <a:pt x="0" y="270198"/>
                  </a:moveTo>
                  <a:lnTo>
                    <a:pt x="8599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3"/>
            <p:cNvSpPr/>
            <p:nvPr/>
          </p:nvSpPr>
          <p:spPr>
            <a:xfrm>
              <a:off x="8240811" y="2570069"/>
              <a:ext cx="206148" cy="174092"/>
            </a:xfrm>
            <a:custGeom>
              <a:avLst/>
              <a:pathLst>
                <a:path w="206148" h="174092">
                  <a:moveTo>
                    <a:pt x="206148" y="0"/>
                  </a:moveTo>
                  <a:lnTo>
                    <a:pt x="0" y="1740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4"/>
            <p:cNvSpPr/>
            <p:nvPr/>
          </p:nvSpPr>
          <p:spPr>
            <a:xfrm>
              <a:off x="7953072" y="2017079"/>
              <a:ext cx="240305" cy="16599"/>
            </a:xfrm>
            <a:custGeom>
              <a:avLst/>
              <a:pathLst>
                <a:path w="240305" h="16599">
                  <a:moveTo>
                    <a:pt x="0" y="0"/>
                  </a:moveTo>
                  <a:lnTo>
                    <a:pt x="240305" y="165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5"/>
            <p:cNvSpPr/>
            <p:nvPr/>
          </p:nvSpPr>
          <p:spPr>
            <a:xfrm>
              <a:off x="7651806" y="2017079"/>
              <a:ext cx="301265" cy="59783"/>
            </a:xfrm>
            <a:custGeom>
              <a:avLst/>
              <a:pathLst>
                <a:path w="301265" h="59783">
                  <a:moveTo>
                    <a:pt x="301265" y="0"/>
                  </a:moveTo>
                  <a:lnTo>
                    <a:pt x="0" y="597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6"/>
            <p:cNvSpPr/>
            <p:nvPr/>
          </p:nvSpPr>
          <p:spPr>
            <a:xfrm>
              <a:off x="7808899" y="2543495"/>
              <a:ext cx="19820" cy="386924"/>
            </a:xfrm>
            <a:custGeom>
              <a:avLst/>
              <a:pathLst>
                <a:path w="19820" h="386924">
                  <a:moveTo>
                    <a:pt x="0" y="0"/>
                  </a:moveTo>
                  <a:lnTo>
                    <a:pt x="19820" y="3869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7"/>
            <p:cNvSpPr/>
            <p:nvPr/>
          </p:nvSpPr>
          <p:spPr>
            <a:xfrm>
              <a:off x="7808899" y="2515652"/>
              <a:ext cx="40384" cy="27842"/>
            </a:xfrm>
            <a:custGeom>
              <a:avLst/>
              <a:pathLst>
                <a:path w="40384" h="27842">
                  <a:moveTo>
                    <a:pt x="0" y="27842"/>
                  </a:moveTo>
                  <a:lnTo>
                    <a:pt x="403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8"/>
            <p:cNvSpPr/>
            <p:nvPr/>
          </p:nvSpPr>
          <p:spPr>
            <a:xfrm>
              <a:off x="7648770" y="2543495"/>
              <a:ext cx="160128" cy="78947"/>
            </a:xfrm>
            <a:custGeom>
              <a:avLst/>
              <a:pathLst>
                <a:path w="160128" h="78947">
                  <a:moveTo>
                    <a:pt x="0" y="78947"/>
                  </a:moveTo>
                  <a:lnTo>
                    <a:pt x="16012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9"/>
            <p:cNvSpPr/>
            <p:nvPr/>
          </p:nvSpPr>
          <p:spPr>
            <a:xfrm>
              <a:off x="7614657" y="1900043"/>
              <a:ext cx="234450" cy="54037"/>
            </a:xfrm>
            <a:custGeom>
              <a:avLst/>
              <a:pathLst>
                <a:path w="234450" h="54037">
                  <a:moveTo>
                    <a:pt x="234450" y="0"/>
                  </a:moveTo>
                  <a:lnTo>
                    <a:pt x="0" y="540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30"/>
            <p:cNvSpPr/>
            <p:nvPr/>
          </p:nvSpPr>
          <p:spPr>
            <a:xfrm>
              <a:off x="7849108" y="1900043"/>
              <a:ext cx="103964" cy="117035"/>
            </a:xfrm>
            <a:custGeom>
              <a:avLst/>
              <a:pathLst>
                <a:path w="103964" h="117035">
                  <a:moveTo>
                    <a:pt x="0" y="0"/>
                  </a:moveTo>
                  <a:lnTo>
                    <a:pt x="103964" y="1170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1"/>
            <p:cNvSpPr/>
            <p:nvPr/>
          </p:nvSpPr>
          <p:spPr>
            <a:xfrm>
              <a:off x="8216613" y="2839065"/>
              <a:ext cx="136269" cy="59140"/>
            </a:xfrm>
            <a:custGeom>
              <a:avLst/>
              <a:pathLst>
                <a:path w="136269" h="59140">
                  <a:moveTo>
                    <a:pt x="136269" y="0"/>
                  </a:moveTo>
                  <a:lnTo>
                    <a:pt x="0" y="591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2"/>
            <p:cNvSpPr/>
            <p:nvPr/>
          </p:nvSpPr>
          <p:spPr>
            <a:xfrm>
              <a:off x="8199150" y="2839065"/>
              <a:ext cx="153733" cy="144263"/>
            </a:xfrm>
            <a:custGeom>
              <a:avLst/>
              <a:pathLst>
                <a:path w="153733" h="144263">
                  <a:moveTo>
                    <a:pt x="153733" y="0"/>
                  </a:moveTo>
                  <a:lnTo>
                    <a:pt x="0" y="1442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3"/>
            <p:cNvSpPr/>
            <p:nvPr/>
          </p:nvSpPr>
          <p:spPr>
            <a:xfrm>
              <a:off x="8240811" y="2744161"/>
              <a:ext cx="112072" cy="94903"/>
            </a:xfrm>
            <a:custGeom>
              <a:avLst/>
              <a:pathLst>
                <a:path w="112072" h="94903">
                  <a:moveTo>
                    <a:pt x="112072" y="9490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4"/>
            <p:cNvSpPr/>
            <p:nvPr/>
          </p:nvSpPr>
          <p:spPr>
            <a:xfrm>
              <a:off x="8006855" y="2417437"/>
              <a:ext cx="353165" cy="117272"/>
            </a:xfrm>
            <a:custGeom>
              <a:avLst/>
              <a:pathLst>
                <a:path w="353165" h="117272">
                  <a:moveTo>
                    <a:pt x="353165" y="11727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5"/>
            <p:cNvSpPr/>
            <p:nvPr/>
          </p:nvSpPr>
          <p:spPr>
            <a:xfrm>
              <a:off x="8360020" y="2241305"/>
              <a:ext cx="82628" cy="293404"/>
            </a:xfrm>
            <a:custGeom>
              <a:avLst/>
              <a:pathLst>
                <a:path w="82628" h="293404">
                  <a:moveTo>
                    <a:pt x="0" y="293404"/>
                  </a:moveTo>
                  <a:lnTo>
                    <a:pt x="8262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6"/>
            <p:cNvSpPr/>
            <p:nvPr/>
          </p:nvSpPr>
          <p:spPr>
            <a:xfrm>
              <a:off x="8180660" y="2333304"/>
              <a:ext cx="179360" cy="201404"/>
            </a:xfrm>
            <a:custGeom>
              <a:avLst/>
              <a:pathLst>
                <a:path w="179360" h="201404">
                  <a:moveTo>
                    <a:pt x="179360" y="2014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7"/>
            <p:cNvSpPr/>
            <p:nvPr/>
          </p:nvSpPr>
          <p:spPr>
            <a:xfrm>
              <a:off x="8360020" y="2534709"/>
              <a:ext cx="86938" cy="35360"/>
            </a:xfrm>
            <a:custGeom>
              <a:avLst/>
              <a:pathLst>
                <a:path w="86938" h="35360">
                  <a:moveTo>
                    <a:pt x="0" y="0"/>
                  </a:moveTo>
                  <a:lnTo>
                    <a:pt x="86938" y="353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8"/>
            <p:cNvSpPr/>
            <p:nvPr/>
          </p:nvSpPr>
          <p:spPr>
            <a:xfrm>
              <a:off x="7355384" y="1954080"/>
              <a:ext cx="259273" cy="162110"/>
            </a:xfrm>
            <a:custGeom>
              <a:avLst/>
              <a:pathLst>
                <a:path w="259273" h="162110">
                  <a:moveTo>
                    <a:pt x="0" y="162110"/>
                  </a:moveTo>
                  <a:lnTo>
                    <a:pt x="2592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9"/>
            <p:cNvSpPr/>
            <p:nvPr/>
          </p:nvSpPr>
          <p:spPr>
            <a:xfrm>
              <a:off x="7375244" y="2318024"/>
              <a:ext cx="236435" cy="173778"/>
            </a:xfrm>
            <a:custGeom>
              <a:avLst/>
              <a:pathLst>
                <a:path w="236435" h="173778">
                  <a:moveTo>
                    <a:pt x="0" y="173778"/>
                  </a:moveTo>
                  <a:lnTo>
                    <a:pt x="23643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40"/>
            <p:cNvSpPr/>
            <p:nvPr/>
          </p:nvSpPr>
          <p:spPr>
            <a:xfrm>
              <a:off x="7375244" y="2491803"/>
              <a:ext cx="273526" cy="130640"/>
            </a:xfrm>
            <a:custGeom>
              <a:avLst/>
              <a:pathLst>
                <a:path w="273526" h="130640">
                  <a:moveTo>
                    <a:pt x="0" y="0"/>
                  </a:moveTo>
                  <a:lnTo>
                    <a:pt x="273526" y="1306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1"/>
            <p:cNvSpPr/>
            <p:nvPr/>
          </p:nvSpPr>
          <p:spPr>
            <a:xfrm>
              <a:off x="6441882" y="2008817"/>
              <a:ext cx="356844" cy="34541"/>
            </a:xfrm>
            <a:custGeom>
              <a:avLst/>
              <a:pathLst>
                <a:path w="356844" h="34541">
                  <a:moveTo>
                    <a:pt x="356844" y="345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2"/>
            <p:cNvSpPr/>
            <p:nvPr/>
          </p:nvSpPr>
          <p:spPr>
            <a:xfrm>
              <a:off x="6789585" y="1892642"/>
              <a:ext cx="9141" cy="150716"/>
            </a:xfrm>
            <a:custGeom>
              <a:avLst/>
              <a:pathLst>
                <a:path w="9141" h="150716">
                  <a:moveTo>
                    <a:pt x="9141" y="15071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3"/>
            <p:cNvSpPr/>
            <p:nvPr/>
          </p:nvSpPr>
          <p:spPr>
            <a:xfrm>
              <a:off x="7329159" y="2116190"/>
              <a:ext cx="26224" cy="91388"/>
            </a:xfrm>
            <a:custGeom>
              <a:avLst/>
              <a:pathLst>
                <a:path w="26224" h="91388">
                  <a:moveTo>
                    <a:pt x="0" y="91388"/>
                  </a:moveTo>
                  <a:lnTo>
                    <a:pt x="2622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4"/>
            <p:cNvSpPr/>
            <p:nvPr/>
          </p:nvSpPr>
          <p:spPr>
            <a:xfrm>
              <a:off x="7174909" y="2699056"/>
              <a:ext cx="34342" cy="164104"/>
            </a:xfrm>
            <a:custGeom>
              <a:avLst/>
              <a:pathLst>
                <a:path w="34342" h="164104">
                  <a:moveTo>
                    <a:pt x="34342" y="0"/>
                  </a:moveTo>
                  <a:lnTo>
                    <a:pt x="0" y="1641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5"/>
            <p:cNvSpPr/>
            <p:nvPr/>
          </p:nvSpPr>
          <p:spPr>
            <a:xfrm>
              <a:off x="7073381" y="2424586"/>
              <a:ext cx="301862" cy="67216"/>
            </a:xfrm>
            <a:custGeom>
              <a:avLst/>
              <a:pathLst>
                <a:path w="301862" h="67216">
                  <a:moveTo>
                    <a:pt x="0" y="0"/>
                  </a:moveTo>
                  <a:lnTo>
                    <a:pt x="301862" y="672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6"/>
            <p:cNvSpPr/>
            <p:nvPr/>
          </p:nvSpPr>
          <p:spPr>
            <a:xfrm>
              <a:off x="6115067" y="2256432"/>
              <a:ext cx="47781" cy="97233"/>
            </a:xfrm>
            <a:custGeom>
              <a:avLst/>
              <a:pathLst>
                <a:path w="47781" h="97233">
                  <a:moveTo>
                    <a:pt x="0" y="0"/>
                  </a:moveTo>
                  <a:lnTo>
                    <a:pt x="47781" y="972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7"/>
            <p:cNvSpPr/>
            <p:nvPr/>
          </p:nvSpPr>
          <p:spPr>
            <a:xfrm>
              <a:off x="6115067" y="2214506"/>
              <a:ext cx="265839" cy="41925"/>
            </a:xfrm>
            <a:custGeom>
              <a:avLst/>
              <a:pathLst>
                <a:path w="265839" h="41925">
                  <a:moveTo>
                    <a:pt x="0" y="41925"/>
                  </a:moveTo>
                  <a:lnTo>
                    <a:pt x="2658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8"/>
            <p:cNvSpPr/>
            <p:nvPr/>
          </p:nvSpPr>
          <p:spPr>
            <a:xfrm>
              <a:off x="7485926" y="2779527"/>
              <a:ext cx="342793" cy="150892"/>
            </a:xfrm>
            <a:custGeom>
              <a:avLst/>
              <a:pathLst>
                <a:path w="342793" h="150892">
                  <a:moveTo>
                    <a:pt x="0" y="0"/>
                  </a:moveTo>
                  <a:lnTo>
                    <a:pt x="342793" y="1508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9"/>
            <p:cNvSpPr/>
            <p:nvPr/>
          </p:nvSpPr>
          <p:spPr>
            <a:xfrm>
              <a:off x="7209252" y="2699056"/>
              <a:ext cx="276673" cy="80471"/>
            </a:xfrm>
            <a:custGeom>
              <a:avLst/>
              <a:pathLst>
                <a:path w="276673" h="80471">
                  <a:moveTo>
                    <a:pt x="276673" y="8047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50"/>
            <p:cNvSpPr/>
            <p:nvPr/>
          </p:nvSpPr>
          <p:spPr>
            <a:xfrm>
              <a:off x="6108412" y="2352503"/>
              <a:ext cx="54437" cy="1162"/>
            </a:xfrm>
            <a:custGeom>
              <a:avLst/>
              <a:pathLst>
                <a:path w="54437" h="1162">
                  <a:moveTo>
                    <a:pt x="0" y="0"/>
                  </a:moveTo>
                  <a:lnTo>
                    <a:pt x="54437" y="11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1"/>
            <p:cNvSpPr/>
            <p:nvPr/>
          </p:nvSpPr>
          <p:spPr>
            <a:xfrm>
              <a:off x="6163754" y="1903202"/>
              <a:ext cx="278127" cy="105614"/>
            </a:xfrm>
            <a:custGeom>
              <a:avLst/>
              <a:pathLst>
                <a:path w="278127" h="105614">
                  <a:moveTo>
                    <a:pt x="0" y="0"/>
                  </a:moveTo>
                  <a:lnTo>
                    <a:pt x="278127" y="1056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2"/>
            <p:cNvSpPr/>
            <p:nvPr/>
          </p:nvSpPr>
          <p:spPr>
            <a:xfrm>
              <a:off x="6163754" y="1903202"/>
              <a:ext cx="217152" cy="311304"/>
            </a:xfrm>
            <a:custGeom>
              <a:avLst/>
              <a:pathLst>
                <a:path w="217152" h="311304">
                  <a:moveTo>
                    <a:pt x="0" y="0"/>
                  </a:moveTo>
                  <a:lnTo>
                    <a:pt x="217152" y="3113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3"/>
            <p:cNvSpPr/>
            <p:nvPr/>
          </p:nvSpPr>
          <p:spPr>
            <a:xfrm>
              <a:off x="7274462" y="2207579"/>
              <a:ext cx="54697" cy="53788"/>
            </a:xfrm>
            <a:custGeom>
              <a:avLst/>
              <a:pathLst>
                <a:path w="54697" h="53788">
                  <a:moveTo>
                    <a:pt x="0" y="53788"/>
                  </a:moveTo>
                  <a:lnTo>
                    <a:pt x="546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4"/>
            <p:cNvSpPr/>
            <p:nvPr/>
          </p:nvSpPr>
          <p:spPr>
            <a:xfrm>
              <a:off x="7073381" y="2261368"/>
              <a:ext cx="201080" cy="163218"/>
            </a:xfrm>
            <a:custGeom>
              <a:avLst/>
              <a:pathLst>
                <a:path w="201080" h="163218">
                  <a:moveTo>
                    <a:pt x="201080" y="0"/>
                  </a:moveTo>
                  <a:lnTo>
                    <a:pt x="0" y="1632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5"/>
            <p:cNvSpPr/>
            <p:nvPr/>
          </p:nvSpPr>
          <p:spPr>
            <a:xfrm>
              <a:off x="7424787" y="2616087"/>
              <a:ext cx="223983" cy="6355"/>
            </a:xfrm>
            <a:custGeom>
              <a:avLst/>
              <a:pathLst>
                <a:path w="223983" h="6355">
                  <a:moveTo>
                    <a:pt x="0" y="0"/>
                  </a:moveTo>
                  <a:lnTo>
                    <a:pt x="223983" y="63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6"/>
            <p:cNvSpPr/>
            <p:nvPr/>
          </p:nvSpPr>
          <p:spPr>
            <a:xfrm>
              <a:off x="7209252" y="2616087"/>
              <a:ext cx="215534" cy="82968"/>
            </a:xfrm>
            <a:custGeom>
              <a:avLst/>
              <a:pathLst>
                <a:path w="215534" h="82968">
                  <a:moveTo>
                    <a:pt x="215534" y="0"/>
                  </a:moveTo>
                  <a:lnTo>
                    <a:pt x="0" y="829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7"/>
            <p:cNvSpPr/>
            <p:nvPr/>
          </p:nvSpPr>
          <p:spPr>
            <a:xfrm>
              <a:off x="7424787" y="2616087"/>
              <a:ext cx="61138" cy="163440"/>
            </a:xfrm>
            <a:custGeom>
              <a:avLst/>
              <a:pathLst>
                <a:path w="61138" h="163440">
                  <a:moveTo>
                    <a:pt x="0" y="0"/>
                  </a:moveTo>
                  <a:lnTo>
                    <a:pt x="61138" y="163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8"/>
            <p:cNvSpPr/>
            <p:nvPr/>
          </p:nvSpPr>
          <p:spPr>
            <a:xfrm>
              <a:off x="6400975" y="2517683"/>
              <a:ext cx="79548" cy="507942"/>
            </a:xfrm>
            <a:custGeom>
              <a:avLst/>
              <a:pathLst>
                <a:path w="79548" h="507942">
                  <a:moveTo>
                    <a:pt x="0" y="0"/>
                  </a:moveTo>
                  <a:lnTo>
                    <a:pt x="79548" y="5079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9"/>
            <p:cNvSpPr/>
            <p:nvPr/>
          </p:nvSpPr>
          <p:spPr>
            <a:xfrm>
              <a:off x="6380906" y="2214506"/>
              <a:ext cx="20069" cy="303177"/>
            </a:xfrm>
            <a:custGeom>
              <a:avLst/>
              <a:pathLst>
                <a:path w="20069" h="303177">
                  <a:moveTo>
                    <a:pt x="20069" y="30317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60"/>
            <p:cNvSpPr/>
            <p:nvPr/>
          </p:nvSpPr>
          <p:spPr>
            <a:xfrm>
              <a:off x="6400975" y="2488951"/>
              <a:ext cx="325125" cy="28732"/>
            </a:xfrm>
            <a:custGeom>
              <a:avLst/>
              <a:pathLst>
                <a:path w="325125" h="28732">
                  <a:moveTo>
                    <a:pt x="0" y="28732"/>
                  </a:moveTo>
                  <a:lnTo>
                    <a:pt x="32512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1"/>
            <p:cNvSpPr/>
            <p:nvPr/>
          </p:nvSpPr>
          <p:spPr>
            <a:xfrm>
              <a:off x="7402461" y="2234700"/>
              <a:ext cx="248864" cy="4327"/>
            </a:xfrm>
            <a:custGeom>
              <a:avLst/>
              <a:pathLst>
                <a:path w="248864" h="4327">
                  <a:moveTo>
                    <a:pt x="0" y="0"/>
                  </a:moveTo>
                  <a:lnTo>
                    <a:pt x="248864" y="43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2"/>
            <p:cNvSpPr/>
            <p:nvPr/>
          </p:nvSpPr>
          <p:spPr>
            <a:xfrm>
              <a:off x="7402461" y="2234700"/>
              <a:ext cx="209218" cy="83324"/>
            </a:xfrm>
            <a:custGeom>
              <a:avLst/>
              <a:pathLst>
                <a:path w="209218" h="83324">
                  <a:moveTo>
                    <a:pt x="0" y="0"/>
                  </a:moveTo>
                  <a:lnTo>
                    <a:pt x="209218" y="833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3"/>
            <p:cNvSpPr/>
            <p:nvPr/>
          </p:nvSpPr>
          <p:spPr>
            <a:xfrm>
              <a:off x="7329159" y="2207579"/>
              <a:ext cx="73301" cy="27121"/>
            </a:xfrm>
            <a:custGeom>
              <a:avLst/>
              <a:pathLst>
                <a:path w="73301" h="27121">
                  <a:moveTo>
                    <a:pt x="73301" y="2712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4"/>
            <p:cNvSpPr/>
            <p:nvPr/>
          </p:nvSpPr>
          <p:spPr>
            <a:xfrm>
              <a:off x="7274462" y="2234700"/>
              <a:ext cx="127999" cy="26667"/>
            </a:xfrm>
            <a:custGeom>
              <a:avLst/>
              <a:pathLst>
                <a:path w="127999" h="26667">
                  <a:moveTo>
                    <a:pt x="127999" y="0"/>
                  </a:moveTo>
                  <a:lnTo>
                    <a:pt x="0" y="266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5"/>
            <p:cNvSpPr/>
            <p:nvPr/>
          </p:nvSpPr>
          <p:spPr>
            <a:xfrm>
              <a:off x="6046604" y="2221006"/>
              <a:ext cx="68462" cy="35425"/>
            </a:xfrm>
            <a:custGeom>
              <a:avLst/>
              <a:pathLst>
                <a:path w="68462" h="35425">
                  <a:moveTo>
                    <a:pt x="0" y="0"/>
                  </a:moveTo>
                  <a:lnTo>
                    <a:pt x="68462" y="354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6"/>
            <p:cNvSpPr/>
            <p:nvPr/>
          </p:nvSpPr>
          <p:spPr>
            <a:xfrm>
              <a:off x="6726101" y="2488951"/>
              <a:ext cx="15764" cy="161918"/>
            </a:xfrm>
            <a:custGeom>
              <a:avLst/>
              <a:pathLst>
                <a:path w="15764" h="161918">
                  <a:moveTo>
                    <a:pt x="15764" y="16191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7"/>
            <p:cNvSpPr/>
            <p:nvPr/>
          </p:nvSpPr>
          <p:spPr>
            <a:xfrm>
              <a:off x="6400975" y="2517683"/>
              <a:ext cx="340889" cy="133185"/>
            </a:xfrm>
            <a:custGeom>
              <a:avLst/>
              <a:pathLst>
                <a:path w="340889" h="133185">
                  <a:moveTo>
                    <a:pt x="340889" y="13318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8"/>
            <p:cNvSpPr/>
            <p:nvPr/>
          </p:nvSpPr>
          <p:spPr>
            <a:xfrm>
              <a:off x="6131031" y="2575809"/>
              <a:ext cx="67769" cy="333145"/>
            </a:xfrm>
            <a:custGeom>
              <a:avLst/>
              <a:pathLst>
                <a:path w="67769" h="333145">
                  <a:moveTo>
                    <a:pt x="0" y="0"/>
                  </a:moveTo>
                  <a:lnTo>
                    <a:pt x="67769" y="3331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9"/>
            <p:cNvSpPr/>
            <p:nvPr/>
          </p:nvSpPr>
          <p:spPr>
            <a:xfrm>
              <a:off x="6131031" y="2353666"/>
              <a:ext cx="31818" cy="222143"/>
            </a:xfrm>
            <a:custGeom>
              <a:avLst/>
              <a:pathLst>
                <a:path w="31818" h="222143">
                  <a:moveTo>
                    <a:pt x="0" y="222143"/>
                  </a:moveTo>
                  <a:lnTo>
                    <a:pt x="3181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70"/>
            <p:cNvSpPr/>
            <p:nvPr/>
          </p:nvSpPr>
          <p:spPr>
            <a:xfrm>
              <a:off x="6108412" y="2352503"/>
              <a:ext cx="22618" cy="223305"/>
            </a:xfrm>
            <a:custGeom>
              <a:avLst/>
              <a:pathLst>
                <a:path w="22618" h="223305">
                  <a:moveTo>
                    <a:pt x="22618" y="22330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1"/>
            <p:cNvSpPr/>
            <p:nvPr/>
          </p:nvSpPr>
          <p:spPr>
            <a:xfrm>
              <a:off x="7229247" y="2107006"/>
              <a:ext cx="126136" cy="9184"/>
            </a:xfrm>
            <a:custGeom>
              <a:avLst/>
              <a:pathLst>
                <a:path w="126136" h="9184">
                  <a:moveTo>
                    <a:pt x="0" y="0"/>
                  </a:moveTo>
                  <a:lnTo>
                    <a:pt x="126136" y="91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2"/>
            <p:cNvSpPr/>
            <p:nvPr/>
          </p:nvSpPr>
          <p:spPr>
            <a:xfrm>
              <a:off x="7163407" y="2035340"/>
              <a:ext cx="65840" cy="71665"/>
            </a:xfrm>
            <a:custGeom>
              <a:avLst/>
              <a:pathLst>
                <a:path w="65840" h="71665">
                  <a:moveTo>
                    <a:pt x="65840" y="7166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3"/>
            <p:cNvSpPr/>
            <p:nvPr/>
          </p:nvSpPr>
          <p:spPr>
            <a:xfrm>
              <a:off x="7229247" y="2107006"/>
              <a:ext cx="99912" cy="100572"/>
            </a:xfrm>
            <a:custGeom>
              <a:avLst/>
              <a:pathLst>
                <a:path w="99912" h="100572">
                  <a:moveTo>
                    <a:pt x="0" y="0"/>
                  </a:moveTo>
                  <a:lnTo>
                    <a:pt x="99912" y="1005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4"/>
            <p:cNvSpPr/>
            <p:nvPr/>
          </p:nvSpPr>
          <p:spPr>
            <a:xfrm>
              <a:off x="7229247" y="2107006"/>
              <a:ext cx="45214" cy="154361"/>
            </a:xfrm>
            <a:custGeom>
              <a:avLst/>
              <a:pathLst>
                <a:path w="45214" h="154361">
                  <a:moveTo>
                    <a:pt x="0" y="0"/>
                  </a:moveTo>
                  <a:lnTo>
                    <a:pt x="45214" y="1543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5"/>
            <p:cNvSpPr/>
            <p:nvPr/>
          </p:nvSpPr>
          <p:spPr>
            <a:xfrm>
              <a:off x="5836661" y="2693039"/>
              <a:ext cx="192523" cy="213778"/>
            </a:xfrm>
            <a:custGeom>
              <a:avLst/>
              <a:pathLst>
                <a:path w="192523" h="213778">
                  <a:moveTo>
                    <a:pt x="192523" y="0"/>
                  </a:moveTo>
                  <a:lnTo>
                    <a:pt x="0" y="2137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6"/>
            <p:cNvSpPr/>
            <p:nvPr/>
          </p:nvSpPr>
          <p:spPr>
            <a:xfrm>
              <a:off x="6798726" y="2043359"/>
              <a:ext cx="133020" cy="138978"/>
            </a:xfrm>
            <a:custGeom>
              <a:avLst/>
              <a:pathLst>
                <a:path w="133020" h="138978">
                  <a:moveTo>
                    <a:pt x="133020" y="13897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7"/>
            <p:cNvSpPr/>
            <p:nvPr/>
          </p:nvSpPr>
          <p:spPr>
            <a:xfrm>
              <a:off x="6931747" y="2107006"/>
              <a:ext cx="297500" cy="75330"/>
            </a:xfrm>
            <a:custGeom>
              <a:avLst/>
              <a:pathLst>
                <a:path w="297500" h="75330">
                  <a:moveTo>
                    <a:pt x="0" y="75330"/>
                  </a:moveTo>
                  <a:lnTo>
                    <a:pt x="2975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8"/>
            <p:cNvSpPr/>
            <p:nvPr/>
          </p:nvSpPr>
          <p:spPr>
            <a:xfrm>
              <a:off x="6480524" y="2748873"/>
              <a:ext cx="258672" cy="276753"/>
            </a:xfrm>
            <a:custGeom>
              <a:avLst/>
              <a:pathLst>
                <a:path w="258672" h="276753">
                  <a:moveTo>
                    <a:pt x="258672" y="0"/>
                  </a:moveTo>
                  <a:lnTo>
                    <a:pt x="0" y="2767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9"/>
            <p:cNvSpPr/>
            <p:nvPr/>
          </p:nvSpPr>
          <p:spPr>
            <a:xfrm>
              <a:off x="6651666" y="2748873"/>
              <a:ext cx="87530" cy="489061"/>
            </a:xfrm>
            <a:custGeom>
              <a:avLst/>
              <a:pathLst>
                <a:path w="87530" h="489061">
                  <a:moveTo>
                    <a:pt x="87530" y="0"/>
                  </a:moveTo>
                  <a:lnTo>
                    <a:pt x="0" y="4890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80"/>
            <p:cNvSpPr/>
            <p:nvPr/>
          </p:nvSpPr>
          <p:spPr>
            <a:xfrm>
              <a:off x="6739196" y="2650869"/>
              <a:ext cx="2668" cy="98003"/>
            </a:xfrm>
            <a:custGeom>
              <a:avLst/>
              <a:pathLst>
                <a:path w="2668" h="98003">
                  <a:moveTo>
                    <a:pt x="0" y="98003"/>
                  </a:moveTo>
                  <a:lnTo>
                    <a:pt x="266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1"/>
            <p:cNvSpPr/>
            <p:nvPr/>
          </p:nvSpPr>
          <p:spPr>
            <a:xfrm>
              <a:off x="6726101" y="2391133"/>
              <a:ext cx="220084" cy="97817"/>
            </a:xfrm>
            <a:custGeom>
              <a:avLst/>
              <a:pathLst>
                <a:path w="220084" h="97817">
                  <a:moveTo>
                    <a:pt x="220084" y="0"/>
                  </a:moveTo>
                  <a:lnTo>
                    <a:pt x="0" y="978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2"/>
            <p:cNvSpPr/>
            <p:nvPr/>
          </p:nvSpPr>
          <p:spPr>
            <a:xfrm>
              <a:off x="6946185" y="2391133"/>
              <a:ext cx="127195" cy="33452"/>
            </a:xfrm>
            <a:custGeom>
              <a:avLst/>
              <a:pathLst>
                <a:path w="127195" h="33452">
                  <a:moveTo>
                    <a:pt x="0" y="0"/>
                  </a:moveTo>
                  <a:lnTo>
                    <a:pt x="127195" y="334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3"/>
            <p:cNvSpPr/>
            <p:nvPr/>
          </p:nvSpPr>
          <p:spPr>
            <a:xfrm>
              <a:off x="6931747" y="2182337"/>
              <a:ext cx="14438" cy="208796"/>
            </a:xfrm>
            <a:custGeom>
              <a:avLst/>
              <a:pathLst>
                <a:path w="14438" h="208796">
                  <a:moveTo>
                    <a:pt x="14438" y="20879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4"/>
            <p:cNvSpPr/>
            <p:nvPr/>
          </p:nvSpPr>
          <p:spPr>
            <a:xfrm>
              <a:off x="7125297" y="2689929"/>
              <a:ext cx="49612" cy="173230"/>
            </a:xfrm>
            <a:custGeom>
              <a:avLst/>
              <a:pathLst>
                <a:path w="49612" h="173230">
                  <a:moveTo>
                    <a:pt x="0" y="0"/>
                  </a:moveTo>
                  <a:lnTo>
                    <a:pt x="49612" y="1732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5"/>
            <p:cNvSpPr/>
            <p:nvPr/>
          </p:nvSpPr>
          <p:spPr>
            <a:xfrm>
              <a:off x="7125297" y="2689929"/>
              <a:ext cx="83955" cy="9126"/>
            </a:xfrm>
            <a:custGeom>
              <a:avLst/>
              <a:pathLst>
                <a:path w="83955" h="9126">
                  <a:moveTo>
                    <a:pt x="0" y="0"/>
                  </a:moveTo>
                  <a:lnTo>
                    <a:pt x="83955" y="91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6"/>
            <p:cNvSpPr/>
            <p:nvPr/>
          </p:nvSpPr>
          <p:spPr>
            <a:xfrm>
              <a:off x="6946185" y="2391133"/>
              <a:ext cx="179111" cy="298796"/>
            </a:xfrm>
            <a:custGeom>
              <a:avLst/>
              <a:pathLst>
                <a:path w="179111" h="298796">
                  <a:moveTo>
                    <a:pt x="179111" y="29879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7"/>
            <p:cNvSpPr/>
            <p:nvPr/>
          </p:nvSpPr>
          <p:spPr>
            <a:xfrm>
              <a:off x="5949107" y="2352503"/>
              <a:ext cx="159305" cy="138081"/>
            </a:xfrm>
            <a:custGeom>
              <a:avLst/>
              <a:pathLst>
                <a:path w="159305" h="138081">
                  <a:moveTo>
                    <a:pt x="0" y="138081"/>
                  </a:moveTo>
                  <a:lnTo>
                    <a:pt x="15930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8"/>
            <p:cNvSpPr/>
            <p:nvPr/>
          </p:nvSpPr>
          <p:spPr>
            <a:xfrm>
              <a:off x="5949107" y="2490585"/>
              <a:ext cx="181923" cy="85224"/>
            </a:xfrm>
            <a:custGeom>
              <a:avLst/>
              <a:pathLst>
                <a:path w="181923" h="85224">
                  <a:moveTo>
                    <a:pt x="0" y="0"/>
                  </a:moveTo>
                  <a:lnTo>
                    <a:pt x="181923" y="852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9"/>
            <p:cNvSpPr/>
            <p:nvPr/>
          </p:nvSpPr>
          <p:spPr>
            <a:xfrm>
              <a:off x="5949107" y="2490585"/>
              <a:ext cx="80078" cy="202454"/>
            </a:xfrm>
            <a:custGeom>
              <a:avLst/>
              <a:pathLst>
                <a:path w="80078" h="202454">
                  <a:moveTo>
                    <a:pt x="0" y="0"/>
                  </a:moveTo>
                  <a:lnTo>
                    <a:pt x="80078" y="2024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90"/>
            <p:cNvSpPr/>
            <p:nvPr/>
          </p:nvSpPr>
          <p:spPr>
            <a:xfrm>
              <a:off x="5069985" y="2822820"/>
              <a:ext cx="265490" cy="102466"/>
            </a:xfrm>
            <a:custGeom>
              <a:avLst/>
              <a:pathLst>
                <a:path w="265490" h="102466">
                  <a:moveTo>
                    <a:pt x="0" y="0"/>
                  </a:moveTo>
                  <a:lnTo>
                    <a:pt x="265490" y="1024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1"/>
            <p:cNvSpPr/>
            <p:nvPr/>
          </p:nvSpPr>
          <p:spPr>
            <a:xfrm>
              <a:off x="5069985" y="2822820"/>
              <a:ext cx="40209" cy="236723"/>
            </a:xfrm>
            <a:custGeom>
              <a:avLst/>
              <a:pathLst>
                <a:path w="40209" h="236723">
                  <a:moveTo>
                    <a:pt x="0" y="0"/>
                  </a:moveTo>
                  <a:lnTo>
                    <a:pt x="40209" y="2367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2"/>
            <p:cNvSpPr/>
            <p:nvPr/>
          </p:nvSpPr>
          <p:spPr>
            <a:xfrm>
              <a:off x="5673772" y="2089029"/>
              <a:ext cx="92738" cy="160501"/>
            </a:xfrm>
            <a:custGeom>
              <a:avLst/>
              <a:pathLst>
                <a:path w="92738" h="160501">
                  <a:moveTo>
                    <a:pt x="0" y="0"/>
                  </a:moveTo>
                  <a:lnTo>
                    <a:pt x="92738" y="1605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3"/>
            <p:cNvSpPr/>
            <p:nvPr/>
          </p:nvSpPr>
          <p:spPr>
            <a:xfrm>
              <a:off x="5248383" y="1921384"/>
              <a:ext cx="141633" cy="116277"/>
            </a:xfrm>
            <a:custGeom>
              <a:avLst/>
              <a:pathLst>
                <a:path w="141633" h="116277">
                  <a:moveTo>
                    <a:pt x="0" y="0"/>
                  </a:moveTo>
                  <a:lnTo>
                    <a:pt x="141633" y="1162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4"/>
            <p:cNvSpPr/>
            <p:nvPr/>
          </p:nvSpPr>
          <p:spPr>
            <a:xfrm>
              <a:off x="5685719" y="2556057"/>
              <a:ext cx="343466" cy="136981"/>
            </a:xfrm>
            <a:custGeom>
              <a:avLst/>
              <a:pathLst>
                <a:path w="343466" h="136981">
                  <a:moveTo>
                    <a:pt x="0" y="0"/>
                  </a:moveTo>
                  <a:lnTo>
                    <a:pt x="343466" y="1369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5"/>
            <p:cNvSpPr/>
            <p:nvPr/>
          </p:nvSpPr>
          <p:spPr>
            <a:xfrm>
              <a:off x="4885148" y="2390153"/>
              <a:ext cx="181865" cy="81683"/>
            </a:xfrm>
            <a:custGeom>
              <a:avLst/>
              <a:pathLst>
                <a:path w="181865" h="81683">
                  <a:moveTo>
                    <a:pt x="0" y="81683"/>
                  </a:moveTo>
                  <a:lnTo>
                    <a:pt x="18186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6"/>
            <p:cNvSpPr/>
            <p:nvPr/>
          </p:nvSpPr>
          <p:spPr>
            <a:xfrm>
              <a:off x="4878877" y="2471836"/>
              <a:ext cx="6270" cy="17482"/>
            </a:xfrm>
            <a:custGeom>
              <a:avLst/>
              <a:pathLst>
                <a:path w="6270" h="17482">
                  <a:moveTo>
                    <a:pt x="6270" y="0"/>
                  </a:moveTo>
                  <a:lnTo>
                    <a:pt x="0" y="174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7"/>
            <p:cNvSpPr/>
            <p:nvPr/>
          </p:nvSpPr>
          <p:spPr>
            <a:xfrm>
              <a:off x="5050839" y="2003167"/>
              <a:ext cx="12900" cy="113016"/>
            </a:xfrm>
            <a:custGeom>
              <a:avLst/>
              <a:pathLst>
                <a:path w="12900" h="113016">
                  <a:moveTo>
                    <a:pt x="12900" y="11301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8"/>
            <p:cNvSpPr/>
            <p:nvPr/>
          </p:nvSpPr>
          <p:spPr>
            <a:xfrm>
              <a:off x="5864794" y="2221006"/>
              <a:ext cx="181809" cy="256216"/>
            </a:xfrm>
            <a:custGeom>
              <a:avLst/>
              <a:pathLst>
                <a:path w="181809" h="256216">
                  <a:moveTo>
                    <a:pt x="0" y="256216"/>
                  </a:moveTo>
                  <a:lnTo>
                    <a:pt x="18180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9"/>
            <p:cNvSpPr/>
            <p:nvPr/>
          </p:nvSpPr>
          <p:spPr>
            <a:xfrm>
              <a:off x="5864794" y="2477223"/>
              <a:ext cx="84312" cy="13361"/>
            </a:xfrm>
            <a:custGeom>
              <a:avLst/>
              <a:pathLst>
                <a:path w="84312" h="13361">
                  <a:moveTo>
                    <a:pt x="0" y="0"/>
                  </a:moveTo>
                  <a:lnTo>
                    <a:pt x="84312" y="133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600"/>
            <p:cNvSpPr/>
            <p:nvPr/>
          </p:nvSpPr>
          <p:spPr>
            <a:xfrm>
              <a:off x="5685719" y="2477223"/>
              <a:ext cx="179075" cy="78834"/>
            </a:xfrm>
            <a:custGeom>
              <a:avLst/>
              <a:pathLst>
                <a:path w="179075" h="78834">
                  <a:moveTo>
                    <a:pt x="179075" y="0"/>
                  </a:moveTo>
                  <a:lnTo>
                    <a:pt x="0" y="788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1"/>
            <p:cNvSpPr/>
            <p:nvPr/>
          </p:nvSpPr>
          <p:spPr>
            <a:xfrm>
              <a:off x="5050839" y="1993243"/>
              <a:ext cx="8092" cy="9924"/>
            </a:xfrm>
            <a:custGeom>
              <a:avLst/>
              <a:pathLst>
                <a:path w="8092" h="9924">
                  <a:moveTo>
                    <a:pt x="8092" y="0"/>
                  </a:moveTo>
                  <a:lnTo>
                    <a:pt x="0" y="99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2"/>
            <p:cNvSpPr/>
            <p:nvPr/>
          </p:nvSpPr>
          <p:spPr>
            <a:xfrm>
              <a:off x="5058932" y="1921384"/>
              <a:ext cx="189450" cy="71858"/>
            </a:xfrm>
            <a:custGeom>
              <a:avLst/>
              <a:pathLst>
                <a:path w="189450" h="71858">
                  <a:moveTo>
                    <a:pt x="0" y="71858"/>
                  </a:moveTo>
                  <a:lnTo>
                    <a:pt x="1894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3"/>
            <p:cNvSpPr/>
            <p:nvPr/>
          </p:nvSpPr>
          <p:spPr>
            <a:xfrm>
              <a:off x="5987884" y="2140025"/>
              <a:ext cx="58720" cy="80981"/>
            </a:xfrm>
            <a:custGeom>
              <a:avLst/>
              <a:pathLst>
                <a:path w="58720" h="80981">
                  <a:moveTo>
                    <a:pt x="0" y="0"/>
                  </a:moveTo>
                  <a:lnTo>
                    <a:pt x="58720" y="809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4"/>
            <p:cNvSpPr/>
            <p:nvPr/>
          </p:nvSpPr>
          <p:spPr>
            <a:xfrm>
              <a:off x="5850335" y="1947332"/>
              <a:ext cx="137548" cy="192693"/>
            </a:xfrm>
            <a:custGeom>
              <a:avLst/>
              <a:pathLst>
                <a:path w="137548" h="192693">
                  <a:moveTo>
                    <a:pt x="137548" y="19269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5"/>
            <p:cNvSpPr/>
            <p:nvPr/>
          </p:nvSpPr>
          <p:spPr>
            <a:xfrm>
              <a:off x="5506655" y="2835199"/>
              <a:ext cx="150523" cy="302737"/>
            </a:xfrm>
            <a:custGeom>
              <a:avLst/>
              <a:pathLst>
                <a:path w="150523" h="302737">
                  <a:moveTo>
                    <a:pt x="150523" y="0"/>
                  </a:moveTo>
                  <a:lnTo>
                    <a:pt x="0" y="3027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6"/>
            <p:cNvSpPr/>
            <p:nvPr/>
          </p:nvSpPr>
          <p:spPr>
            <a:xfrm>
              <a:off x="5657178" y="2835199"/>
              <a:ext cx="179482" cy="71618"/>
            </a:xfrm>
            <a:custGeom>
              <a:avLst/>
              <a:pathLst>
                <a:path w="179482" h="71618">
                  <a:moveTo>
                    <a:pt x="0" y="0"/>
                  </a:moveTo>
                  <a:lnTo>
                    <a:pt x="179482" y="716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7"/>
            <p:cNvSpPr/>
            <p:nvPr/>
          </p:nvSpPr>
          <p:spPr>
            <a:xfrm>
              <a:off x="4698056" y="2713437"/>
              <a:ext cx="176094" cy="190360"/>
            </a:xfrm>
            <a:custGeom>
              <a:avLst/>
              <a:pathLst>
                <a:path w="176094" h="190360">
                  <a:moveTo>
                    <a:pt x="0" y="0"/>
                  </a:moveTo>
                  <a:lnTo>
                    <a:pt x="176094" y="1903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8"/>
            <p:cNvSpPr/>
            <p:nvPr/>
          </p:nvSpPr>
          <p:spPr>
            <a:xfrm>
              <a:off x="4698056" y="2489319"/>
              <a:ext cx="180821" cy="224118"/>
            </a:xfrm>
            <a:custGeom>
              <a:avLst/>
              <a:pathLst>
                <a:path w="180821" h="224118">
                  <a:moveTo>
                    <a:pt x="0" y="224118"/>
                  </a:moveTo>
                  <a:lnTo>
                    <a:pt x="18082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9"/>
            <p:cNvSpPr/>
            <p:nvPr/>
          </p:nvSpPr>
          <p:spPr>
            <a:xfrm>
              <a:off x="4812907" y="2199550"/>
              <a:ext cx="254107" cy="190603"/>
            </a:xfrm>
            <a:custGeom>
              <a:avLst/>
              <a:pathLst>
                <a:path w="254107" h="190603">
                  <a:moveTo>
                    <a:pt x="0" y="0"/>
                  </a:moveTo>
                  <a:lnTo>
                    <a:pt x="254107" y="1906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10"/>
            <p:cNvSpPr/>
            <p:nvPr/>
          </p:nvSpPr>
          <p:spPr>
            <a:xfrm>
              <a:off x="4812907" y="2199550"/>
              <a:ext cx="72241" cy="272286"/>
            </a:xfrm>
            <a:custGeom>
              <a:avLst/>
              <a:pathLst>
                <a:path w="72241" h="272286">
                  <a:moveTo>
                    <a:pt x="0" y="0"/>
                  </a:moveTo>
                  <a:lnTo>
                    <a:pt x="72241" y="2722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1"/>
            <p:cNvSpPr/>
            <p:nvPr/>
          </p:nvSpPr>
          <p:spPr>
            <a:xfrm>
              <a:off x="4812907" y="2116184"/>
              <a:ext cx="250833" cy="83365"/>
            </a:xfrm>
            <a:custGeom>
              <a:avLst/>
              <a:pathLst>
                <a:path w="250833" h="83365">
                  <a:moveTo>
                    <a:pt x="0" y="83365"/>
                  </a:moveTo>
                  <a:lnTo>
                    <a:pt x="2508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2"/>
            <p:cNvSpPr/>
            <p:nvPr/>
          </p:nvSpPr>
          <p:spPr>
            <a:xfrm>
              <a:off x="5296944" y="2797832"/>
              <a:ext cx="38531" cy="127454"/>
            </a:xfrm>
            <a:custGeom>
              <a:avLst/>
              <a:pathLst>
                <a:path w="38531" h="127454">
                  <a:moveTo>
                    <a:pt x="0" y="0"/>
                  </a:moveTo>
                  <a:lnTo>
                    <a:pt x="38531" y="1274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3"/>
            <p:cNvSpPr/>
            <p:nvPr/>
          </p:nvSpPr>
          <p:spPr>
            <a:xfrm>
              <a:off x="4874151" y="2516914"/>
              <a:ext cx="121936" cy="386884"/>
            </a:xfrm>
            <a:custGeom>
              <a:avLst/>
              <a:pathLst>
                <a:path w="121936" h="386884">
                  <a:moveTo>
                    <a:pt x="121936" y="0"/>
                  </a:moveTo>
                  <a:lnTo>
                    <a:pt x="0" y="3868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4"/>
            <p:cNvSpPr/>
            <p:nvPr/>
          </p:nvSpPr>
          <p:spPr>
            <a:xfrm>
              <a:off x="4996087" y="2516914"/>
              <a:ext cx="73897" cy="305905"/>
            </a:xfrm>
            <a:custGeom>
              <a:avLst/>
              <a:pathLst>
                <a:path w="73897" h="305905">
                  <a:moveTo>
                    <a:pt x="0" y="0"/>
                  </a:moveTo>
                  <a:lnTo>
                    <a:pt x="73897" y="3059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5"/>
            <p:cNvSpPr/>
            <p:nvPr/>
          </p:nvSpPr>
          <p:spPr>
            <a:xfrm>
              <a:off x="4996087" y="2390153"/>
              <a:ext cx="70926" cy="126760"/>
            </a:xfrm>
            <a:custGeom>
              <a:avLst/>
              <a:pathLst>
                <a:path w="70926" h="126760">
                  <a:moveTo>
                    <a:pt x="0" y="126760"/>
                  </a:moveTo>
                  <a:lnTo>
                    <a:pt x="709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6"/>
            <p:cNvSpPr/>
            <p:nvPr/>
          </p:nvSpPr>
          <p:spPr>
            <a:xfrm>
              <a:off x="4878877" y="2489319"/>
              <a:ext cx="117210" cy="27594"/>
            </a:xfrm>
            <a:custGeom>
              <a:avLst/>
              <a:pathLst>
                <a:path w="117210" h="27594">
                  <a:moveTo>
                    <a:pt x="117210" y="2759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7"/>
            <p:cNvSpPr/>
            <p:nvPr/>
          </p:nvSpPr>
          <p:spPr>
            <a:xfrm>
              <a:off x="4885148" y="2471836"/>
              <a:ext cx="110939" cy="45077"/>
            </a:xfrm>
            <a:custGeom>
              <a:avLst/>
              <a:pathLst>
                <a:path w="110939" h="45077">
                  <a:moveTo>
                    <a:pt x="110939" y="4507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8"/>
            <p:cNvSpPr/>
            <p:nvPr/>
          </p:nvSpPr>
          <p:spPr>
            <a:xfrm>
              <a:off x="5757232" y="1947332"/>
              <a:ext cx="93103" cy="48"/>
            </a:xfrm>
            <a:custGeom>
              <a:avLst/>
              <a:pathLst>
                <a:path w="93103" h="48">
                  <a:moveTo>
                    <a:pt x="0" y="48"/>
                  </a:moveTo>
                  <a:lnTo>
                    <a:pt x="931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9"/>
            <p:cNvSpPr/>
            <p:nvPr/>
          </p:nvSpPr>
          <p:spPr>
            <a:xfrm>
              <a:off x="5673772" y="1947381"/>
              <a:ext cx="83459" cy="141647"/>
            </a:xfrm>
            <a:custGeom>
              <a:avLst/>
              <a:pathLst>
                <a:path w="83459" h="141647">
                  <a:moveTo>
                    <a:pt x="83459" y="0"/>
                  </a:moveTo>
                  <a:lnTo>
                    <a:pt x="0" y="1416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20"/>
            <p:cNvSpPr/>
            <p:nvPr/>
          </p:nvSpPr>
          <p:spPr>
            <a:xfrm>
              <a:off x="5390016" y="1947381"/>
              <a:ext cx="367215" cy="90280"/>
            </a:xfrm>
            <a:custGeom>
              <a:avLst/>
              <a:pathLst>
                <a:path w="367215" h="90280">
                  <a:moveTo>
                    <a:pt x="367215" y="0"/>
                  </a:moveTo>
                  <a:lnTo>
                    <a:pt x="0" y="902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1"/>
            <p:cNvSpPr/>
            <p:nvPr/>
          </p:nvSpPr>
          <p:spPr>
            <a:xfrm>
              <a:off x="4762913" y="2003167"/>
              <a:ext cx="287926" cy="78898"/>
            </a:xfrm>
            <a:custGeom>
              <a:avLst/>
              <a:pathLst>
                <a:path w="287926" h="78898">
                  <a:moveTo>
                    <a:pt x="0" y="78898"/>
                  </a:moveTo>
                  <a:lnTo>
                    <a:pt x="2879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2"/>
            <p:cNvSpPr/>
            <p:nvPr/>
          </p:nvSpPr>
          <p:spPr>
            <a:xfrm>
              <a:off x="5451867" y="2535888"/>
              <a:ext cx="30682" cy="56291"/>
            </a:xfrm>
            <a:custGeom>
              <a:avLst/>
              <a:pathLst>
                <a:path w="30682" h="56291">
                  <a:moveTo>
                    <a:pt x="0" y="0"/>
                  </a:moveTo>
                  <a:lnTo>
                    <a:pt x="30682" y="562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3"/>
            <p:cNvSpPr/>
            <p:nvPr/>
          </p:nvSpPr>
          <p:spPr>
            <a:xfrm>
              <a:off x="5451867" y="2535888"/>
              <a:ext cx="233851" cy="20169"/>
            </a:xfrm>
            <a:custGeom>
              <a:avLst/>
              <a:pathLst>
                <a:path w="233851" h="20169">
                  <a:moveTo>
                    <a:pt x="0" y="0"/>
                  </a:moveTo>
                  <a:lnTo>
                    <a:pt x="233851" y="201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4"/>
            <p:cNvSpPr/>
            <p:nvPr/>
          </p:nvSpPr>
          <p:spPr>
            <a:xfrm>
              <a:off x="5296944" y="2535888"/>
              <a:ext cx="154923" cy="261944"/>
            </a:xfrm>
            <a:custGeom>
              <a:avLst/>
              <a:pathLst>
                <a:path w="154923" h="261944">
                  <a:moveTo>
                    <a:pt x="154923" y="0"/>
                  </a:moveTo>
                  <a:lnTo>
                    <a:pt x="0" y="2619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5"/>
            <p:cNvSpPr/>
            <p:nvPr/>
          </p:nvSpPr>
          <p:spPr>
            <a:xfrm>
              <a:off x="5578160" y="2249530"/>
              <a:ext cx="188350" cy="122830"/>
            </a:xfrm>
            <a:custGeom>
              <a:avLst/>
              <a:pathLst>
                <a:path w="188350" h="122830">
                  <a:moveTo>
                    <a:pt x="0" y="122830"/>
                  </a:moveTo>
                  <a:lnTo>
                    <a:pt x="188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6"/>
            <p:cNvSpPr/>
            <p:nvPr/>
          </p:nvSpPr>
          <p:spPr>
            <a:xfrm>
              <a:off x="5578160" y="2372360"/>
              <a:ext cx="286634" cy="104862"/>
            </a:xfrm>
            <a:custGeom>
              <a:avLst/>
              <a:pathLst>
                <a:path w="286634" h="104862">
                  <a:moveTo>
                    <a:pt x="0" y="0"/>
                  </a:moveTo>
                  <a:lnTo>
                    <a:pt x="286634" y="1048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7"/>
            <p:cNvSpPr/>
            <p:nvPr/>
          </p:nvSpPr>
          <p:spPr>
            <a:xfrm>
              <a:off x="5067014" y="2390153"/>
              <a:ext cx="136611" cy="70686"/>
            </a:xfrm>
            <a:custGeom>
              <a:avLst/>
              <a:pathLst>
                <a:path w="136611" h="70686">
                  <a:moveTo>
                    <a:pt x="136611" y="7068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8"/>
            <p:cNvSpPr/>
            <p:nvPr/>
          </p:nvSpPr>
          <p:spPr>
            <a:xfrm>
              <a:off x="5203626" y="2460840"/>
              <a:ext cx="248241" cy="75048"/>
            </a:xfrm>
            <a:custGeom>
              <a:avLst/>
              <a:pathLst>
                <a:path w="248241" h="75048">
                  <a:moveTo>
                    <a:pt x="0" y="0"/>
                  </a:moveTo>
                  <a:lnTo>
                    <a:pt x="248241" y="750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9"/>
            <p:cNvSpPr/>
            <p:nvPr/>
          </p:nvSpPr>
          <p:spPr>
            <a:xfrm>
              <a:off x="5729223" y="2051847"/>
              <a:ext cx="37287" cy="197682"/>
            </a:xfrm>
            <a:custGeom>
              <a:avLst/>
              <a:pathLst>
                <a:path w="37287" h="197682">
                  <a:moveTo>
                    <a:pt x="0" y="0"/>
                  </a:moveTo>
                  <a:lnTo>
                    <a:pt x="37287" y="1976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30"/>
            <p:cNvSpPr/>
            <p:nvPr/>
          </p:nvSpPr>
          <p:spPr>
            <a:xfrm>
              <a:off x="5729223" y="2051847"/>
              <a:ext cx="258660" cy="88178"/>
            </a:xfrm>
            <a:custGeom>
              <a:avLst/>
              <a:pathLst>
                <a:path w="258660" h="88178">
                  <a:moveTo>
                    <a:pt x="0" y="0"/>
                  </a:moveTo>
                  <a:lnTo>
                    <a:pt x="258660" y="881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1"/>
            <p:cNvSpPr/>
            <p:nvPr/>
          </p:nvSpPr>
          <p:spPr>
            <a:xfrm>
              <a:off x="5729223" y="1947381"/>
              <a:ext cx="28009" cy="104466"/>
            </a:xfrm>
            <a:custGeom>
              <a:avLst/>
              <a:pathLst>
                <a:path w="28009" h="104466">
                  <a:moveTo>
                    <a:pt x="0" y="104466"/>
                  </a:moveTo>
                  <a:lnTo>
                    <a:pt x="2800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2"/>
            <p:cNvSpPr/>
            <p:nvPr/>
          </p:nvSpPr>
          <p:spPr>
            <a:xfrm>
              <a:off x="5063740" y="2116184"/>
              <a:ext cx="228827" cy="25314"/>
            </a:xfrm>
            <a:custGeom>
              <a:avLst/>
              <a:pathLst>
                <a:path w="228827" h="25314">
                  <a:moveTo>
                    <a:pt x="228827" y="2531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3"/>
            <p:cNvSpPr/>
            <p:nvPr/>
          </p:nvSpPr>
          <p:spPr>
            <a:xfrm>
              <a:off x="5292568" y="2141499"/>
              <a:ext cx="285592" cy="230861"/>
            </a:xfrm>
            <a:custGeom>
              <a:avLst/>
              <a:pathLst>
                <a:path w="285592" h="230861">
                  <a:moveTo>
                    <a:pt x="0" y="0"/>
                  </a:moveTo>
                  <a:lnTo>
                    <a:pt x="285592" y="2308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4"/>
            <p:cNvSpPr/>
            <p:nvPr/>
          </p:nvSpPr>
          <p:spPr>
            <a:xfrm>
              <a:off x="5203626" y="2141499"/>
              <a:ext cx="88942" cy="319340"/>
            </a:xfrm>
            <a:custGeom>
              <a:avLst/>
              <a:pathLst>
                <a:path w="88942" h="319340">
                  <a:moveTo>
                    <a:pt x="88942" y="0"/>
                  </a:moveTo>
                  <a:lnTo>
                    <a:pt x="0" y="3193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5"/>
            <p:cNvSpPr/>
            <p:nvPr/>
          </p:nvSpPr>
          <p:spPr>
            <a:xfrm>
              <a:off x="4527292" y="2183714"/>
              <a:ext cx="216520" cy="94299"/>
            </a:xfrm>
            <a:custGeom>
              <a:avLst/>
              <a:pathLst>
                <a:path w="216520" h="94299">
                  <a:moveTo>
                    <a:pt x="216520" y="0"/>
                  </a:moveTo>
                  <a:lnTo>
                    <a:pt x="0" y="942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6"/>
            <p:cNvSpPr/>
            <p:nvPr/>
          </p:nvSpPr>
          <p:spPr>
            <a:xfrm>
              <a:off x="4743812" y="2183714"/>
              <a:ext cx="69094" cy="15835"/>
            </a:xfrm>
            <a:custGeom>
              <a:avLst/>
              <a:pathLst>
                <a:path w="69094" h="15835">
                  <a:moveTo>
                    <a:pt x="0" y="0"/>
                  </a:moveTo>
                  <a:lnTo>
                    <a:pt x="69094" y="158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7"/>
            <p:cNvSpPr/>
            <p:nvPr/>
          </p:nvSpPr>
          <p:spPr>
            <a:xfrm>
              <a:off x="4743812" y="2082065"/>
              <a:ext cx="19100" cy="101648"/>
            </a:xfrm>
            <a:custGeom>
              <a:avLst/>
              <a:pathLst>
                <a:path w="19100" h="101648">
                  <a:moveTo>
                    <a:pt x="0" y="101648"/>
                  </a:moveTo>
                  <a:lnTo>
                    <a:pt x="191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8"/>
            <p:cNvSpPr/>
            <p:nvPr/>
          </p:nvSpPr>
          <p:spPr>
            <a:xfrm>
              <a:off x="5481602" y="2089029"/>
              <a:ext cx="192170" cy="47394"/>
            </a:xfrm>
            <a:custGeom>
              <a:avLst/>
              <a:pathLst>
                <a:path w="192170" h="47394">
                  <a:moveTo>
                    <a:pt x="0" y="47394"/>
                  </a:moveTo>
                  <a:lnTo>
                    <a:pt x="19217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9"/>
            <p:cNvSpPr/>
            <p:nvPr/>
          </p:nvSpPr>
          <p:spPr>
            <a:xfrm>
              <a:off x="5390016" y="2037662"/>
              <a:ext cx="91585" cy="98761"/>
            </a:xfrm>
            <a:custGeom>
              <a:avLst/>
              <a:pathLst>
                <a:path w="91585" h="98761">
                  <a:moveTo>
                    <a:pt x="91585" y="9876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40"/>
            <p:cNvSpPr/>
            <p:nvPr/>
          </p:nvSpPr>
          <p:spPr>
            <a:xfrm>
              <a:off x="5292568" y="2136423"/>
              <a:ext cx="189034" cy="5075"/>
            </a:xfrm>
            <a:custGeom>
              <a:avLst/>
              <a:pathLst>
                <a:path w="189034" h="5075">
                  <a:moveTo>
                    <a:pt x="189034" y="0"/>
                  </a:moveTo>
                  <a:lnTo>
                    <a:pt x="0" y="50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1"/>
            <p:cNvSpPr/>
            <p:nvPr/>
          </p:nvSpPr>
          <p:spPr>
            <a:xfrm>
              <a:off x="4491826" y="2792687"/>
              <a:ext cx="114645" cy="227907"/>
            </a:xfrm>
            <a:custGeom>
              <a:avLst/>
              <a:pathLst>
                <a:path w="114645" h="227907">
                  <a:moveTo>
                    <a:pt x="0" y="0"/>
                  </a:moveTo>
                  <a:lnTo>
                    <a:pt x="114645" y="2279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2"/>
            <p:cNvSpPr/>
            <p:nvPr/>
          </p:nvSpPr>
          <p:spPr>
            <a:xfrm>
              <a:off x="5353509" y="2592179"/>
              <a:ext cx="129040" cy="234406"/>
            </a:xfrm>
            <a:custGeom>
              <a:avLst/>
              <a:pathLst>
                <a:path w="129040" h="234406">
                  <a:moveTo>
                    <a:pt x="0" y="234406"/>
                  </a:moveTo>
                  <a:lnTo>
                    <a:pt x="1290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3"/>
            <p:cNvSpPr/>
            <p:nvPr/>
          </p:nvSpPr>
          <p:spPr>
            <a:xfrm>
              <a:off x="5296944" y="2797832"/>
              <a:ext cx="56565" cy="28754"/>
            </a:xfrm>
            <a:custGeom>
              <a:avLst/>
              <a:pathLst>
                <a:path w="56565" h="28754">
                  <a:moveTo>
                    <a:pt x="56565" y="2875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4"/>
            <p:cNvSpPr/>
            <p:nvPr/>
          </p:nvSpPr>
          <p:spPr>
            <a:xfrm>
              <a:off x="5506655" y="2810094"/>
              <a:ext cx="82800" cy="327842"/>
            </a:xfrm>
            <a:custGeom>
              <a:avLst/>
              <a:pathLst>
                <a:path w="82800" h="327842">
                  <a:moveTo>
                    <a:pt x="82800" y="0"/>
                  </a:moveTo>
                  <a:lnTo>
                    <a:pt x="0" y="3278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5"/>
            <p:cNvSpPr/>
            <p:nvPr/>
          </p:nvSpPr>
          <p:spPr>
            <a:xfrm>
              <a:off x="5482550" y="2592179"/>
              <a:ext cx="106905" cy="217914"/>
            </a:xfrm>
            <a:custGeom>
              <a:avLst/>
              <a:pathLst>
                <a:path w="106905" h="217914">
                  <a:moveTo>
                    <a:pt x="106905" y="21791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6"/>
            <p:cNvSpPr/>
            <p:nvPr/>
          </p:nvSpPr>
          <p:spPr>
            <a:xfrm>
              <a:off x="5589455" y="2810094"/>
              <a:ext cx="67722" cy="25104"/>
            </a:xfrm>
            <a:custGeom>
              <a:avLst/>
              <a:pathLst>
                <a:path w="67722" h="25104">
                  <a:moveTo>
                    <a:pt x="0" y="0"/>
                  </a:moveTo>
                  <a:lnTo>
                    <a:pt x="67722" y="251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7"/>
            <p:cNvSpPr/>
            <p:nvPr/>
          </p:nvSpPr>
          <p:spPr>
            <a:xfrm>
              <a:off x="5353509" y="2810094"/>
              <a:ext cx="235946" cy="16491"/>
            </a:xfrm>
            <a:custGeom>
              <a:avLst/>
              <a:pathLst>
                <a:path w="235946" h="16491">
                  <a:moveTo>
                    <a:pt x="235946" y="0"/>
                  </a:moveTo>
                  <a:lnTo>
                    <a:pt x="0" y="164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8"/>
            <p:cNvSpPr/>
            <p:nvPr/>
          </p:nvSpPr>
          <p:spPr>
            <a:xfrm>
              <a:off x="4527292" y="2278013"/>
              <a:ext cx="230961" cy="13649"/>
            </a:xfrm>
            <a:custGeom>
              <a:avLst/>
              <a:pathLst>
                <a:path w="230961" h="13649">
                  <a:moveTo>
                    <a:pt x="230961" y="1364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9"/>
            <p:cNvSpPr/>
            <p:nvPr/>
          </p:nvSpPr>
          <p:spPr>
            <a:xfrm>
              <a:off x="4758253" y="2199550"/>
              <a:ext cx="54653" cy="92112"/>
            </a:xfrm>
            <a:custGeom>
              <a:avLst/>
              <a:pathLst>
                <a:path w="54653" h="92112">
                  <a:moveTo>
                    <a:pt x="0" y="92112"/>
                  </a:moveTo>
                  <a:lnTo>
                    <a:pt x="546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50"/>
            <p:cNvSpPr/>
            <p:nvPr/>
          </p:nvSpPr>
          <p:spPr>
            <a:xfrm>
              <a:off x="4743812" y="2183714"/>
              <a:ext cx="14441" cy="107948"/>
            </a:xfrm>
            <a:custGeom>
              <a:avLst/>
              <a:pathLst>
                <a:path w="14441" h="107948">
                  <a:moveTo>
                    <a:pt x="14441" y="10794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1"/>
            <p:cNvSpPr/>
            <p:nvPr/>
          </p:nvSpPr>
          <p:spPr>
            <a:xfrm>
              <a:off x="4366173" y="2278013"/>
              <a:ext cx="161118" cy="316963"/>
            </a:xfrm>
            <a:custGeom>
              <a:avLst/>
              <a:pathLst>
                <a:path w="161118" h="316963">
                  <a:moveTo>
                    <a:pt x="0" y="316963"/>
                  </a:moveTo>
                  <a:lnTo>
                    <a:pt x="16111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2"/>
            <p:cNvSpPr/>
            <p:nvPr/>
          </p:nvSpPr>
          <p:spPr>
            <a:xfrm>
              <a:off x="4366173" y="2594977"/>
              <a:ext cx="331882" cy="118460"/>
            </a:xfrm>
            <a:custGeom>
              <a:avLst/>
              <a:pathLst>
                <a:path w="331882" h="118460">
                  <a:moveTo>
                    <a:pt x="0" y="0"/>
                  </a:moveTo>
                  <a:lnTo>
                    <a:pt x="331882" y="1184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3"/>
            <p:cNvSpPr/>
            <p:nvPr/>
          </p:nvSpPr>
          <p:spPr>
            <a:xfrm>
              <a:off x="4366173" y="2594977"/>
              <a:ext cx="125652" cy="197710"/>
            </a:xfrm>
            <a:custGeom>
              <a:avLst/>
              <a:pathLst>
                <a:path w="125652" h="197710">
                  <a:moveTo>
                    <a:pt x="0" y="0"/>
                  </a:moveTo>
                  <a:lnTo>
                    <a:pt x="125652" y="1977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4"/>
            <p:cNvSpPr/>
            <p:nvPr/>
          </p:nvSpPr>
          <p:spPr>
            <a:xfrm>
              <a:off x="4155673" y="1892844"/>
              <a:ext cx="369225" cy="60163"/>
            </a:xfrm>
            <a:custGeom>
              <a:avLst/>
              <a:pathLst>
                <a:path w="369225" h="60163">
                  <a:moveTo>
                    <a:pt x="0" y="0"/>
                  </a:moveTo>
                  <a:lnTo>
                    <a:pt x="369225" y="601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5"/>
            <p:cNvSpPr/>
            <p:nvPr/>
          </p:nvSpPr>
          <p:spPr>
            <a:xfrm>
              <a:off x="3555490" y="2778929"/>
              <a:ext cx="132810" cy="243246"/>
            </a:xfrm>
            <a:custGeom>
              <a:avLst/>
              <a:pathLst>
                <a:path w="132810" h="243246">
                  <a:moveTo>
                    <a:pt x="0" y="0"/>
                  </a:moveTo>
                  <a:lnTo>
                    <a:pt x="132810" y="2432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6"/>
            <p:cNvSpPr/>
            <p:nvPr/>
          </p:nvSpPr>
          <p:spPr>
            <a:xfrm>
              <a:off x="3525326" y="2281414"/>
              <a:ext cx="218178" cy="120824"/>
            </a:xfrm>
            <a:custGeom>
              <a:avLst/>
              <a:pathLst>
                <a:path w="218178" h="120824">
                  <a:moveTo>
                    <a:pt x="218178" y="12082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7"/>
            <p:cNvSpPr/>
            <p:nvPr/>
          </p:nvSpPr>
          <p:spPr>
            <a:xfrm>
              <a:off x="3963222" y="2661954"/>
              <a:ext cx="40645" cy="349329"/>
            </a:xfrm>
            <a:custGeom>
              <a:avLst/>
              <a:pathLst>
                <a:path w="40645" h="349329">
                  <a:moveTo>
                    <a:pt x="40645" y="0"/>
                  </a:moveTo>
                  <a:lnTo>
                    <a:pt x="0" y="3493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8"/>
            <p:cNvSpPr/>
            <p:nvPr/>
          </p:nvSpPr>
          <p:spPr>
            <a:xfrm>
              <a:off x="4385570" y="2792687"/>
              <a:ext cx="106255" cy="27919"/>
            </a:xfrm>
            <a:custGeom>
              <a:avLst/>
              <a:pathLst>
                <a:path w="106255" h="27919">
                  <a:moveTo>
                    <a:pt x="0" y="27919"/>
                  </a:moveTo>
                  <a:lnTo>
                    <a:pt x="10625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9"/>
            <p:cNvSpPr/>
            <p:nvPr/>
          </p:nvSpPr>
          <p:spPr>
            <a:xfrm>
              <a:off x="4366173" y="2594977"/>
              <a:ext cx="19397" cy="225630"/>
            </a:xfrm>
            <a:custGeom>
              <a:avLst/>
              <a:pathLst>
                <a:path w="19397" h="225630">
                  <a:moveTo>
                    <a:pt x="19397" y="22563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60"/>
            <p:cNvSpPr/>
            <p:nvPr/>
          </p:nvSpPr>
          <p:spPr>
            <a:xfrm>
              <a:off x="3743505" y="2402239"/>
              <a:ext cx="72799" cy="5870"/>
            </a:xfrm>
            <a:custGeom>
              <a:avLst/>
              <a:pathLst>
                <a:path w="72799" h="5870">
                  <a:moveTo>
                    <a:pt x="72799" y="587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1"/>
            <p:cNvSpPr/>
            <p:nvPr/>
          </p:nvSpPr>
          <p:spPr>
            <a:xfrm>
              <a:off x="3877789" y="2634962"/>
              <a:ext cx="126078" cy="26991"/>
            </a:xfrm>
            <a:custGeom>
              <a:avLst/>
              <a:pathLst>
                <a:path w="126078" h="26991">
                  <a:moveTo>
                    <a:pt x="0" y="0"/>
                  </a:moveTo>
                  <a:lnTo>
                    <a:pt x="126078" y="269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2"/>
            <p:cNvSpPr/>
            <p:nvPr/>
          </p:nvSpPr>
          <p:spPr>
            <a:xfrm>
              <a:off x="3513971" y="2730932"/>
              <a:ext cx="41518" cy="47997"/>
            </a:xfrm>
            <a:custGeom>
              <a:avLst/>
              <a:pathLst>
                <a:path w="41518" h="47997">
                  <a:moveTo>
                    <a:pt x="0" y="0"/>
                  </a:moveTo>
                  <a:lnTo>
                    <a:pt x="41518" y="479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3"/>
            <p:cNvSpPr/>
            <p:nvPr/>
          </p:nvSpPr>
          <p:spPr>
            <a:xfrm>
              <a:off x="3386948" y="2646938"/>
              <a:ext cx="127022" cy="83993"/>
            </a:xfrm>
            <a:custGeom>
              <a:avLst/>
              <a:pathLst>
                <a:path w="127022" h="83993">
                  <a:moveTo>
                    <a:pt x="0" y="0"/>
                  </a:moveTo>
                  <a:lnTo>
                    <a:pt x="127022" y="839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4"/>
            <p:cNvSpPr/>
            <p:nvPr/>
          </p:nvSpPr>
          <p:spPr>
            <a:xfrm>
              <a:off x="3613248" y="2750510"/>
              <a:ext cx="309739" cy="245097"/>
            </a:xfrm>
            <a:custGeom>
              <a:avLst/>
              <a:pathLst>
                <a:path w="309739" h="245097">
                  <a:moveTo>
                    <a:pt x="0" y="0"/>
                  </a:moveTo>
                  <a:lnTo>
                    <a:pt x="309739" y="2450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5"/>
            <p:cNvSpPr/>
            <p:nvPr/>
          </p:nvSpPr>
          <p:spPr>
            <a:xfrm>
              <a:off x="3613248" y="2750510"/>
              <a:ext cx="75052" cy="271666"/>
            </a:xfrm>
            <a:custGeom>
              <a:avLst/>
              <a:pathLst>
                <a:path w="75052" h="271666">
                  <a:moveTo>
                    <a:pt x="0" y="0"/>
                  </a:moveTo>
                  <a:lnTo>
                    <a:pt x="75052" y="2716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6"/>
            <p:cNvSpPr/>
            <p:nvPr/>
          </p:nvSpPr>
          <p:spPr>
            <a:xfrm>
              <a:off x="3613248" y="2634962"/>
              <a:ext cx="264541" cy="115547"/>
            </a:xfrm>
            <a:custGeom>
              <a:avLst/>
              <a:pathLst>
                <a:path w="264541" h="115547">
                  <a:moveTo>
                    <a:pt x="0" y="115547"/>
                  </a:moveTo>
                  <a:lnTo>
                    <a:pt x="26454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7"/>
            <p:cNvSpPr/>
            <p:nvPr/>
          </p:nvSpPr>
          <p:spPr>
            <a:xfrm>
              <a:off x="3513971" y="2730932"/>
              <a:ext cx="99276" cy="19577"/>
            </a:xfrm>
            <a:custGeom>
              <a:avLst/>
              <a:pathLst>
                <a:path w="99276" h="19577">
                  <a:moveTo>
                    <a:pt x="99276" y="1957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8"/>
            <p:cNvSpPr/>
            <p:nvPr/>
          </p:nvSpPr>
          <p:spPr>
            <a:xfrm>
              <a:off x="3179216" y="2249742"/>
              <a:ext cx="35434" cy="112624"/>
            </a:xfrm>
            <a:custGeom>
              <a:avLst/>
              <a:pathLst>
                <a:path w="35434" h="112624">
                  <a:moveTo>
                    <a:pt x="35434" y="11262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9"/>
            <p:cNvSpPr/>
            <p:nvPr/>
          </p:nvSpPr>
          <p:spPr>
            <a:xfrm>
              <a:off x="3238970" y="2126328"/>
              <a:ext cx="286355" cy="155086"/>
            </a:xfrm>
            <a:custGeom>
              <a:avLst/>
              <a:pathLst>
                <a:path w="286355" h="155086">
                  <a:moveTo>
                    <a:pt x="0" y="0"/>
                  </a:moveTo>
                  <a:lnTo>
                    <a:pt x="286355" y="1550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70"/>
            <p:cNvSpPr/>
            <p:nvPr/>
          </p:nvSpPr>
          <p:spPr>
            <a:xfrm>
              <a:off x="3179216" y="2126328"/>
              <a:ext cx="59754" cy="123413"/>
            </a:xfrm>
            <a:custGeom>
              <a:avLst/>
              <a:pathLst>
                <a:path w="59754" h="123413">
                  <a:moveTo>
                    <a:pt x="59754" y="0"/>
                  </a:moveTo>
                  <a:lnTo>
                    <a:pt x="0" y="1234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1"/>
            <p:cNvSpPr/>
            <p:nvPr/>
          </p:nvSpPr>
          <p:spPr>
            <a:xfrm>
              <a:off x="3050283" y="2052471"/>
              <a:ext cx="188687" cy="73857"/>
            </a:xfrm>
            <a:custGeom>
              <a:avLst/>
              <a:pathLst>
                <a:path w="188687" h="73857">
                  <a:moveTo>
                    <a:pt x="188687" y="7385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2"/>
            <p:cNvSpPr/>
            <p:nvPr/>
          </p:nvSpPr>
          <p:spPr>
            <a:xfrm>
              <a:off x="3816304" y="2292344"/>
              <a:ext cx="156652" cy="115765"/>
            </a:xfrm>
            <a:custGeom>
              <a:avLst/>
              <a:pathLst>
                <a:path w="156652" h="115765">
                  <a:moveTo>
                    <a:pt x="156652" y="0"/>
                  </a:moveTo>
                  <a:lnTo>
                    <a:pt x="0" y="1157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3"/>
            <p:cNvSpPr/>
            <p:nvPr/>
          </p:nvSpPr>
          <p:spPr>
            <a:xfrm>
              <a:off x="3014145" y="2228136"/>
              <a:ext cx="165071" cy="21605"/>
            </a:xfrm>
            <a:custGeom>
              <a:avLst/>
              <a:pathLst>
                <a:path w="165071" h="21605">
                  <a:moveTo>
                    <a:pt x="0" y="0"/>
                  </a:moveTo>
                  <a:lnTo>
                    <a:pt x="165071" y="216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4"/>
            <p:cNvSpPr/>
            <p:nvPr/>
          </p:nvSpPr>
          <p:spPr>
            <a:xfrm>
              <a:off x="3413075" y="1856278"/>
              <a:ext cx="107340" cy="242804"/>
            </a:xfrm>
            <a:custGeom>
              <a:avLst/>
              <a:pathLst>
                <a:path w="107340" h="242804">
                  <a:moveTo>
                    <a:pt x="107340" y="2428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5"/>
            <p:cNvSpPr/>
            <p:nvPr/>
          </p:nvSpPr>
          <p:spPr>
            <a:xfrm>
              <a:off x="3520415" y="2099083"/>
              <a:ext cx="4910" cy="182331"/>
            </a:xfrm>
            <a:custGeom>
              <a:avLst/>
              <a:pathLst>
                <a:path w="4910" h="182331">
                  <a:moveTo>
                    <a:pt x="0" y="0"/>
                  </a:moveTo>
                  <a:lnTo>
                    <a:pt x="4910" y="1823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6"/>
            <p:cNvSpPr/>
            <p:nvPr/>
          </p:nvSpPr>
          <p:spPr>
            <a:xfrm>
              <a:off x="3520415" y="2099083"/>
              <a:ext cx="349695" cy="21847"/>
            </a:xfrm>
            <a:custGeom>
              <a:avLst/>
              <a:pathLst>
                <a:path w="349695" h="21847">
                  <a:moveTo>
                    <a:pt x="0" y="0"/>
                  </a:moveTo>
                  <a:lnTo>
                    <a:pt x="349695" y="218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7"/>
            <p:cNvSpPr/>
            <p:nvPr/>
          </p:nvSpPr>
          <p:spPr>
            <a:xfrm>
              <a:off x="4003868" y="2557852"/>
              <a:ext cx="142620" cy="104101"/>
            </a:xfrm>
            <a:custGeom>
              <a:avLst/>
              <a:pathLst>
                <a:path w="142620" h="104101">
                  <a:moveTo>
                    <a:pt x="142620" y="0"/>
                  </a:moveTo>
                  <a:lnTo>
                    <a:pt x="0" y="1041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8"/>
            <p:cNvSpPr/>
            <p:nvPr/>
          </p:nvSpPr>
          <p:spPr>
            <a:xfrm>
              <a:off x="2998371" y="2249742"/>
              <a:ext cx="180845" cy="68368"/>
            </a:xfrm>
            <a:custGeom>
              <a:avLst/>
              <a:pathLst>
                <a:path w="180845" h="68368">
                  <a:moveTo>
                    <a:pt x="0" y="68368"/>
                  </a:moveTo>
                  <a:lnTo>
                    <a:pt x="18084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9"/>
            <p:cNvSpPr/>
            <p:nvPr/>
          </p:nvSpPr>
          <p:spPr>
            <a:xfrm>
              <a:off x="2998371" y="2318110"/>
              <a:ext cx="216280" cy="44255"/>
            </a:xfrm>
            <a:custGeom>
              <a:avLst/>
              <a:pathLst>
                <a:path w="216280" h="44255">
                  <a:moveTo>
                    <a:pt x="0" y="0"/>
                  </a:moveTo>
                  <a:lnTo>
                    <a:pt x="216280" y="442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80"/>
            <p:cNvSpPr/>
            <p:nvPr/>
          </p:nvSpPr>
          <p:spPr>
            <a:xfrm>
              <a:off x="4213556" y="1953008"/>
              <a:ext cx="311343" cy="329826"/>
            </a:xfrm>
            <a:custGeom>
              <a:avLst/>
              <a:pathLst>
                <a:path w="311343" h="329826">
                  <a:moveTo>
                    <a:pt x="0" y="329826"/>
                  </a:moveTo>
                  <a:lnTo>
                    <a:pt x="3113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1"/>
            <p:cNvSpPr/>
            <p:nvPr/>
          </p:nvSpPr>
          <p:spPr>
            <a:xfrm>
              <a:off x="4155673" y="1892844"/>
              <a:ext cx="57882" cy="389990"/>
            </a:xfrm>
            <a:custGeom>
              <a:avLst/>
              <a:pathLst>
                <a:path w="57882" h="389990">
                  <a:moveTo>
                    <a:pt x="57882" y="3899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2"/>
            <p:cNvSpPr/>
            <p:nvPr/>
          </p:nvSpPr>
          <p:spPr>
            <a:xfrm>
              <a:off x="3041492" y="2749477"/>
              <a:ext cx="41097" cy="104567"/>
            </a:xfrm>
            <a:custGeom>
              <a:avLst/>
              <a:pathLst>
                <a:path w="41097" h="104567">
                  <a:moveTo>
                    <a:pt x="0" y="0"/>
                  </a:moveTo>
                  <a:lnTo>
                    <a:pt x="41097" y="1045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3"/>
            <p:cNvSpPr/>
            <p:nvPr/>
          </p:nvSpPr>
          <p:spPr>
            <a:xfrm>
              <a:off x="3870111" y="2038662"/>
              <a:ext cx="63596" cy="82268"/>
            </a:xfrm>
            <a:custGeom>
              <a:avLst/>
              <a:pathLst>
                <a:path w="63596" h="82268">
                  <a:moveTo>
                    <a:pt x="63596" y="0"/>
                  </a:moveTo>
                  <a:lnTo>
                    <a:pt x="0" y="822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4"/>
            <p:cNvSpPr/>
            <p:nvPr/>
          </p:nvSpPr>
          <p:spPr>
            <a:xfrm>
              <a:off x="3933707" y="2038662"/>
              <a:ext cx="39248" cy="253682"/>
            </a:xfrm>
            <a:custGeom>
              <a:avLst/>
              <a:pathLst>
                <a:path w="39248" h="253682">
                  <a:moveTo>
                    <a:pt x="0" y="0"/>
                  </a:moveTo>
                  <a:lnTo>
                    <a:pt x="39248" y="2536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5"/>
            <p:cNvSpPr/>
            <p:nvPr/>
          </p:nvSpPr>
          <p:spPr>
            <a:xfrm>
              <a:off x="4179798" y="2275923"/>
              <a:ext cx="33757" cy="6911"/>
            </a:xfrm>
            <a:custGeom>
              <a:avLst/>
              <a:pathLst>
                <a:path w="33757" h="6911">
                  <a:moveTo>
                    <a:pt x="0" y="0"/>
                  </a:moveTo>
                  <a:lnTo>
                    <a:pt x="33757" y="69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6"/>
            <p:cNvSpPr/>
            <p:nvPr/>
          </p:nvSpPr>
          <p:spPr>
            <a:xfrm>
              <a:off x="3933707" y="2038662"/>
              <a:ext cx="246090" cy="237261"/>
            </a:xfrm>
            <a:custGeom>
              <a:avLst/>
              <a:pathLst>
                <a:path w="246090" h="237261">
                  <a:moveTo>
                    <a:pt x="246090" y="23726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7"/>
            <p:cNvSpPr/>
            <p:nvPr/>
          </p:nvSpPr>
          <p:spPr>
            <a:xfrm>
              <a:off x="3816304" y="2408110"/>
              <a:ext cx="277998" cy="36597"/>
            </a:xfrm>
            <a:custGeom>
              <a:avLst/>
              <a:pathLst>
                <a:path w="277998" h="36597">
                  <a:moveTo>
                    <a:pt x="277998" y="3659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8"/>
            <p:cNvSpPr/>
            <p:nvPr/>
          </p:nvSpPr>
          <p:spPr>
            <a:xfrm>
              <a:off x="3972956" y="2292344"/>
              <a:ext cx="121346" cy="152362"/>
            </a:xfrm>
            <a:custGeom>
              <a:avLst/>
              <a:pathLst>
                <a:path w="121346" h="152362">
                  <a:moveTo>
                    <a:pt x="121346" y="15236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9"/>
            <p:cNvSpPr/>
            <p:nvPr/>
          </p:nvSpPr>
          <p:spPr>
            <a:xfrm>
              <a:off x="4094302" y="2444707"/>
              <a:ext cx="52186" cy="113145"/>
            </a:xfrm>
            <a:custGeom>
              <a:avLst/>
              <a:pathLst>
                <a:path w="52186" h="113145">
                  <a:moveTo>
                    <a:pt x="0" y="0"/>
                  </a:moveTo>
                  <a:lnTo>
                    <a:pt x="52186" y="1131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90"/>
            <p:cNvSpPr/>
            <p:nvPr/>
          </p:nvSpPr>
          <p:spPr>
            <a:xfrm>
              <a:off x="4094302" y="2275923"/>
              <a:ext cx="85496" cy="168783"/>
            </a:xfrm>
            <a:custGeom>
              <a:avLst/>
              <a:pathLst>
                <a:path w="85496" h="168783">
                  <a:moveTo>
                    <a:pt x="0" y="168783"/>
                  </a:moveTo>
                  <a:lnTo>
                    <a:pt x="8549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1"/>
            <p:cNvSpPr/>
            <p:nvPr/>
          </p:nvSpPr>
          <p:spPr>
            <a:xfrm>
              <a:off x="3012139" y="2207162"/>
              <a:ext cx="167076" cy="42579"/>
            </a:xfrm>
            <a:custGeom>
              <a:avLst/>
              <a:pathLst>
                <a:path w="167076" h="42579">
                  <a:moveTo>
                    <a:pt x="0" y="0"/>
                  </a:moveTo>
                  <a:lnTo>
                    <a:pt x="167076" y="425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2"/>
            <p:cNvSpPr/>
            <p:nvPr/>
          </p:nvSpPr>
          <p:spPr>
            <a:xfrm>
              <a:off x="3012139" y="2052471"/>
              <a:ext cx="38143" cy="154690"/>
            </a:xfrm>
            <a:custGeom>
              <a:avLst/>
              <a:pathLst>
                <a:path w="38143" h="154690">
                  <a:moveTo>
                    <a:pt x="0" y="154690"/>
                  </a:moveTo>
                  <a:lnTo>
                    <a:pt x="381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3"/>
            <p:cNvSpPr/>
            <p:nvPr/>
          </p:nvSpPr>
          <p:spPr>
            <a:xfrm>
              <a:off x="3012139" y="2207162"/>
              <a:ext cx="2005" cy="20974"/>
            </a:xfrm>
            <a:custGeom>
              <a:avLst/>
              <a:pathLst>
                <a:path w="2005" h="20974">
                  <a:moveTo>
                    <a:pt x="0" y="0"/>
                  </a:moveTo>
                  <a:lnTo>
                    <a:pt x="2005" y="209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4"/>
            <p:cNvSpPr/>
            <p:nvPr/>
          </p:nvSpPr>
          <p:spPr>
            <a:xfrm>
              <a:off x="3743505" y="2402239"/>
              <a:ext cx="50265" cy="124670"/>
            </a:xfrm>
            <a:custGeom>
              <a:avLst/>
              <a:pathLst>
                <a:path w="50265" h="124670">
                  <a:moveTo>
                    <a:pt x="50265" y="12467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5"/>
            <p:cNvSpPr/>
            <p:nvPr/>
          </p:nvSpPr>
          <p:spPr>
            <a:xfrm>
              <a:off x="3793770" y="2526909"/>
              <a:ext cx="84019" cy="108052"/>
            </a:xfrm>
            <a:custGeom>
              <a:avLst/>
              <a:pathLst>
                <a:path w="84019" h="108052">
                  <a:moveTo>
                    <a:pt x="0" y="0"/>
                  </a:moveTo>
                  <a:lnTo>
                    <a:pt x="84019" y="1080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6"/>
            <p:cNvSpPr/>
            <p:nvPr/>
          </p:nvSpPr>
          <p:spPr>
            <a:xfrm>
              <a:off x="3793770" y="2444707"/>
              <a:ext cx="300532" cy="82202"/>
            </a:xfrm>
            <a:custGeom>
              <a:avLst/>
              <a:pathLst>
                <a:path w="300532" h="82202">
                  <a:moveTo>
                    <a:pt x="0" y="82202"/>
                  </a:moveTo>
                  <a:lnTo>
                    <a:pt x="3005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7"/>
            <p:cNvSpPr/>
            <p:nvPr/>
          </p:nvSpPr>
          <p:spPr>
            <a:xfrm>
              <a:off x="3909340" y="2017103"/>
              <a:ext cx="24367" cy="21558"/>
            </a:xfrm>
            <a:custGeom>
              <a:avLst/>
              <a:pathLst>
                <a:path w="24367" h="21558">
                  <a:moveTo>
                    <a:pt x="0" y="0"/>
                  </a:moveTo>
                  <a:lnTo>
                    <a:pt x="24367" y="215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8"/>
            <p:cNvSpPr/>
            <p:nvPr/>
          </p:nvSpPr>
          <p:spPr>
            <a:xfrm>
              <a:off x="3338933" y="2473649"/>
              <a:ext cx="48015" cy="173289"/>
            </a:xfrm>
            <a:custGeom>
              <a:avLst/>
              <a:pathLst>
                <a:path w="48015" h="173289">
                  <a:moveTo>
                    <a:pt x="0" y="0"/>
                  </a:moveTo>
                  <a:lnTo>
                    <a:pt x="48015" y="1732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9"/>
            <p:cNvSpPr/>
            <p:nvPr/>
          </p:nvSpPr>
          <p:spPr>
            <a:xfrm>
              <a:off x="3214651" y="2362366"/>
              <a:ext cx="124282" cy="111282"/>
            </a:xfrm>
            <a:custGeom>
              <a:avLst/>
              <a:pathLst>
                <a:path w="124282" h="111282">
                  <a:moveTo>
                    <a:pt x="124282" y="11128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700"/>
            <p:cNvSpPr/>
            <p:nvPr/>
          </p:nvSpPr>
          <p:spPr>
            <a:xfrm>
              <a:off x="3270728" y="2755913"/>
              <a:ext cx="190134" cy="366357"/>
            </a:xfrm>
            <a:custGeom>
              <a:avLst/>
              <a:pathLst>
                <a:path w="190134" h="366357">
                  <a:moveTo>
                    <a:pt x="0" y="0"/>
                  </a:moveTo>
                  <a:lnTo>
                    <a:pt x="190134" y="3663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1"/>
            <p:cNvSpPr/>
            <p:nvPr/>
          </p:nvSpPr>
          <p:spPr>
            <a:xfrm>
              <a:off x="3082589" y="2755913"/>
              <a:ext cx="188139" cy="98132"/>
            </a:xfrm>
            <a:custGeom>
              <a:avLst/>
              <a:pathLst>
                <a:path w="188139" h="98132">
                  <a:moveTo>
                    <a:pt x="188139" y="0"/>
                  </a:moveTo>
                  <a:lnTo>
                    <a:pt x="0" y="981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2"/>
            <p:cNvSpPr/>
            <p:nvPr/>
          </p:nvSpPr>
          <p:spPr>
            <a:xfrm>
              <a:off x="3270728" y="2755913"/>
              <a:ext cx="284761" cy="23016"/>
            </a:xfrm>
            <a:custGeom>
              <a:avLst/>
              <a:pathLst>
                <a:path w="284761" h="23016">
                  <a:moveTo>
                    <a:pt x="0" y="0"/>
                  </a:moveTo>
                  <a:lnTo>
                    <a:pt x="284761" y="230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3"/>
            <p:cNvSpPr/>
            <p:nvPr/>
          </p:nvSpPr>
          <p:spPr>
            <a:xfrm>
              <a:off x="3041492" y="2749477"/>
              <a:ext cx="229236" cy="6435"/>
            </a:xfrm>
            <a:custGeom>
              <a:avLst/>
              <a:pathLst>
                <a:path w="229236" h="6435">
                  <a:moveTo>
                    <a:pt x="229236" y="643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4"/>
            <p:cNvSpPr/>
            <p:nvPr/>
          </p:nvSpPr>
          <p:spPr>
            <a:xfrm>
              <a:off x="4263159" y="2558348"/>
              <a:ext cx="103013" cy="36628"/>
            </a:xfrm>
            <a:custGeom>
              <a:avLst/>
              <a:pathLst>
                <a:path w="103013" h="36628">
                  <a:moveTo>
                    <a:pt x="0" y="0"/>
                  </a:moveTo>
                  <a:lnTo>
                    <a:pt x="103013" y="366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5"/>
            <p:cNvSpPr/>
            <p:nvPr/>
          </p:nvSpPr>
          <p:spPr>
            <a:xfrm>
              <a:off x="4263159" y="2558348"/>
              <a:ext cx="122411" cy="262259"/>
            </a:xfrm>
            <a:custGeom>
              <a:avLst/>
              <a:pathLst>
                <a:path w="122411" h="262259">
                  <a:moveTo>
                    <a:pt x="0" y="0"/>
                  </a:moveTo>
                  <a:lnTo>
                    <a:pt x="122411" y="2622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6"/>
            <p:cNvSpPr/>
            <p:nvPr/>
          </p:nvSpPr>
          <p:spPr>
            <a:xfrm>
              <a:off x="4146488" y="2557852"/>
              <a:ext cx="116670" cy="495"/>
            </a:xfrm>
            <a:custGeom>
              <a:avLst/>
              <a:pathLst>
                <a:path w="116670" h="495">
                  <a:moveTo>
                    <a:pt x="116670" y="49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7"/>
            <p:cNvSpPr/>
            <p:nvPr/>
          </p:nvSpPr>
          <p:spPr>
            <a:xfrm>
              <a:off x="4094302" y="2444707"/>
              <a:ext cx="168857" cy="113641"/>
            </a:xfrm>
            <a:custGeom>
              <a:avLst/>
              <a:pathLst>
                <a:path w="168857" h="113641">
                  <a:moveTo>
                    <a:pt x="168857" y="1136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8"/>
            <p:cNvSpPr/>
            <p:nvPr/>
          </p:nvSpPr>
          <p:spPr>
            <a:xfrm>
              <a:off x="3463988" y="2402239"/>
              <a:ext cx="279516" cy="99410"/>
            </a:xfrm>
            <a:custGeom>
              <a:avLst/>
              <a:pathLst>
                <a:path w="279516" h="99410">
                  <a:moveTo>
                    <a:pt x="0" y="99410"/>
                  </a:moveTo>
                  <a:lnTo>
                    <a:pt x="2795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9"/>
            <p:cNvSpPr/>
            <p:nvPr/>
          </p:nvSpPr>
          <p:spPr>
            <a:xfrm>
              <a:off x="3386948" y="2501649"/>
              <a:ext cx="77039" cy="145289"/>
            </a:xfrm>
            <a:custGeom>
              <a:avLst/>
              <a:pathLst>
                <a:path w="77039" h="145289">
                  <a:moveTo>
                    <a:pt x="77039" y="0"/>
                  </a:moveTo>
                  <a:lnTo>
                    <a:pt x="0" y="1452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10"/>
            <p:cNvSpPr/>
            <p:nvPr/>
          </p:nvSpPr>
          <p:spPr>
            <a:xfrm>
              <a:off x="3338933" y="2473649"/>
              <a:ext cx="125055" cy="28000"/>
            </a:xfrm>
            <a:custGeom>
              <a:avLst/>
              <a:pathLst>
                <a:path w="125055" h="28000">
                  <a:moveTo>
                    <a:pt x="125055" y="28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1"/>
            <p:cNvSpPr/>
            <p:nvPr/>
          </p:nvSpPr>
          <p:spPr>
            <a:xfrm>
              <a:off x="2281410" y="2563965"/>
              <a:ext cx="79391" cy="181791"/>
            </a:xfrm>
            <a:custGeom>
              <a:avLst/>
              <a:pathLst>
                <a:path w="79391" h="181791">
                  <a:moveTo>
                    <a:pt x="79391" y="0"/>
                  </a:moveTo>
                  <a:lnTo>
                    <a:pt x="0" y="1817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2"/>
            <p:cNvSpPr/>
            <p:nvPr/>
          </p:nvSpPr>
          <p:spPr>
            <a:xfrm>
              <a:off x="2774485" y="2228136"/>
              <a:ext cx="239659" cy="64857"/>
            </a:xfrm>
            <a:custGeom>
              <a:avLst/>
              <a:pathLst>
                <a:path w="239659" h="64857">
                  <a:moveTo>
                    <a:pt x="0" y="64857"/>
                  </a:moveTo>
                  <a:lnTo>
                    <a:pt x="23965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3"/>
            <p:cNvSpPr/>
            <p:nvPr/>
          </p:nvSpPr>
          <p:spPr>
            <a:xfrm>
              <a:off x="2774485" y="2292993"/>
              <a:ext cx="223885" cy="25117"/>
            </a:xfrm>
            <a:custGeom>
              <a:avLst/>
              <a:pathLst>
                <a:path w="223885" h="25117">
                  <a:moveTo>
                    <a:pt x="0" y="0"/>
                  </a:moveTo>
                  <a:lnTo>
                    <a:pt x="223885" y="251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4"/>
            <p:cNvSpPr/>
            <p:nvPr/>
          </p:nvSpPr>
          <p:spPr>
            <a:xfrm>
              <a:off x="2035312" y="2691823"/>
              <a:ext cx="15256" cy="228004"/>
            </a:xfrm>
            <a:custGeom>
              <a:avLst/>
              <a:pathLst>
                <a:path w="15256" h="228004">
                  <a:moveTo>
                    <a:pt x="15256" y="0"/>
                  </a:moveTo>
                  <a:lnTo>
                    <a:pt x="0" y="2280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5"/>
            <p:cNvSpPr/>
            <p:nvPr/>
          </p:nvSpPr>
          <p:spPr>
            <a:xfrm>
              <a:off x="2050568" y="2691823"/>
              <a:ext cx="230842" cy="53933"/>
            </a:xfrm>
            <a:custGeom>
              <a:avLst/>
              <a:pathLst>
                <a:path w="230842" h="53933">
                  <a:moveTo>
                    <a:pt x="0" y="0"/>
                  </a:moveTo>
                  <a:lnTo>
                    <a:pt x="230842" y="539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6"/>
            <p:cNvSpPr/>
            <p:nvPr/>
          </p:nvSpPr>
          <p:spPr>
            <a:xfrm>
              <a:off x="2841523" y="1855942"/>
              <a:ext cx="22649" cy="48812"/>
            </a:xfrm>
            <a:custGeom>
              <a:avLst/>
              <a:pathLst>
                <a:path w="22649" h="48812">
                  <a:moveTo>
                    <a:pt x="22649" y="4881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7"/>
            <p:cNvSpPr/>
            <p:nvPr/>
          </p:nvSpPr>
          <p:spPr>
            <a:xfrm>
              <a:off x="2654912" y="1904754"/>
              <a:ext cx="209260" cy="51432"/>
            </a:xfrm>
            <a:custGeom>
              <a:avLst/>
              <a:pathLst>
                <a:path w="209260" h="51432">
                  <a:moveTo>
                    <a:pt x="0" y="51432"/>
                  </a:moveTo>
                  <a:lnTo>
                    <a:pt x="20926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8"/>
            <p:cNvSpPr/>
            <p:nvPr/>
          </p:nvSpPr>
          <p:spPr>
            <a:xfrm>
              <a:off x="2108539" y="2463984"/>
              <a:ext cx="172871" cy="281772"/>
            </a:xfrm>
            <a:custGeom>
              <a:avLst/>
              <a:pathLst>
                <a:path w="172871" h="281772">
                  <a:moveTo>
                    <a:pt x="0" y="0"/>
                  </a:moveTo>
                  <a:lnTo>
                    <a:pt x="172871" y="2817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9"/>
            <p:cNvSpPr/>
            <p:nvPr/>
          </p:nvSpPr>
          <p:spPr>
            <a:xfrm>
              <a:off x="2404076" y="2161461"/>
              <a:ext cx="50314" cy="181076"/>
            </a:xfrm>
            <a:custGeom>
              <a:avLst/>
              <a:pathLst>
                <a:path w="50314" h="181076">
                  <a:moveTo>
                    <a:pt x="50314" y="1810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20"/>
            <p:cNvSpPr/>
            <p:nvPr/>
          </p:nvSpPr>
          <p:spPr>
            <a:xfrm>
              <a:off x="2497609" y="2749796"/>
              <a:ext cx="115274" cy="195766"/>
            </a:xfrm>
            <a:custGeom>
              <a:avLst/>
              <a:pathLst>
                <a:path w="115274" h="195766">
                  <a:moveTo>
                    <a:pt x="115274" y="0"/>
                  </a:moveTo>
                  <a:lnTo>
                    <a:pt x="0" y="1957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1"/>
            <p:cNvSpPr/>
            <p:nvPr/>
          </p:nvSpPr>
          <p:spPr>
            <a:xfrm>
              <a:off x="2612883" y="2749477"/>
              <a:ext cx="428608" cy="318"/>
            </a:xfrm>
            <a:custGeom>
              <a:avLst/>
              <a:pathLst>
                <a:path w="428608" h="318">
                  <a:moveTo>
                    <a:pt x="0" y="318"/>
                  </a:moveTo>
                  <a:lnTo>
                    <a:pt x="42860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2"/>
            <p:cNvSpPr/>
            <p:nvPr/>
          </p:nvSpPr>
          <p:spPr>
            <a:xfrm>
              <a:off x="2746476" y="2232382"/>
              <a:ext cx="28009" cy="60611"/>
            </a:xfrm>
            <a:custGeom>
              <a:avLst/>
              <a:pathLst>
                <a:path w="28009" h="60611">
                  <a:moveTo>
                    <a:pt x="0" y="0"/>
                  </a:moveTo>
                  <a:lnTo>
                    <a:pt x="28009" y="606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3"/>
            <p:cNvSpPr/>
            <p:nvPr/>
          </p:nvSpPr>
          <p:spPr>
            <a:xfrm>
              <a:off x="2746476" y="1904754"/>
              <a:ext cx="117697" cy="327628"/>
            </a:xfrm>
            <a:custGeom>
              <a:avLst/>
              <a:pathLst>
                <a:path w="117697" h="327628">
                  <a:moveTo>
                    <a:pt x="0" y="327628"/>
                  </a:moveTo>
                  <a:lnTo>
                    <a:pt x="1176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4"/>
            <p:cNvSpPr/>
            <p:nvPr/>
          </p:nvSpPr>
          <p:spPr>
            <a:xfrm>
              <a:off x="2404076" y="2161461"/>
              <a:ext cx="342399" cy="70920"/>
            </a:xfrm>
            <a:custGeom>
              <a:avLst/>
              <a:pathLst>
                <a:path w="342399" h="70920">
                  <a:moveTo>
                    <a:pt x="342399" y="7092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5"/>
            <p:cNvSpPr/>
            <p:nvPr/>
          </p:nvSpPr>
          <p:spPr>
            <a:xfrm>
              <a:off x="2073622" y="2167896"/>
              <a:ext cx="134722" cy="35324"/>
            </a:xfrm>
            <a:custGeom>
              <a:avLst/>
              <a:pathLst>
                <a:path w="134722" h="35324">
                  <a:moveTo>
                    <a:pt x="134722" y="3532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6"/>
            <p:cNvSpPr/>
            <p:nvPr/>
          </p:nvSpPr>
          <p:spPr>
            <a:xfrm>
              <a:off x="2208344" y="1956625"/>
              <a:ext cx="34542" cy="246595"/>
            </a:xfrm>
            <a:custGeom>
              <a:avLst/>
              <a:pathLst>
                <a:path w="34542" h="246595">
                  <a:moveTo>
                    <a:pt x="0" y="246595"/>
                  </a:moveTo>
                  <a:lnTo>
                    <a:pt x="3454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7"/>
            <p:cNvSpPr/>
            <p:nvPr/>
          </p:nvSpPr>
          <p:spPr>
            <a:xfrm>
              <a:off x="2723252" y="1855942"/>
              <a:ext cx="118271" cy="20047"/>
            </a:xfrm>
            <a:custGeom>
              <a:avLst/>
              <a:pathLst>
                <a:path w="118271" h="20047">
                  <a:moveTo>
                    <a:pt x="0" y="20047"/>
                  </a:moveTo>
                  <a:lnTo>
                    <a:pt x="11827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8"/>
            <p:cNvSpPr/>
            <p:nvPr/>
          </p:nvSpPr>
          <p:spPr>
            <a:xfrm>
              <a:off x="2654912" y="1875990"/>
              <a:ext cx="68339" cy="80196"/>
            </a:xfrm>
            <a:custGeom>
              <a:avLst/>
              <a:pathLst>
                <a:path w="68339" h="80196">
                  <a:moveTo>
                    <a:pt x="68339" y="0"/>
                  </a:moveTo>
                  <a:lnTo>
                    <a:pt x="0" y="801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9"/>
            <p:cNvSpPr/>
            <p:nvPr/>
          </p:nvSpPr>
          <p:spPr>
            <a:xfrm>
              <a:off x="2103104" y="2371215"/>
              <a:ext cx="5434" cy="92768"/>
            </a:xfrm>
            <a:custGeom>
              <a:avLst/>
              <a:pathLst>
                <a:path w="5434" h="92768">
                  <a:moveTo>
                    <a:pt x="0" y="0"/>
                  </a:moveTo>
                  <a:lnTo>
                    <a:pt x="5434" y="927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30"/>
            <p:cNvSpPr/>
            <p:nvPr/>
          </p:nvSpPr>
          <p:spPr>
            <a:xfrm>
              <a:off x="2205990" y="2339430"/>
              <a:ext cx="154811" cy="224535"/>
            </a:xfrm>
            <a:custGeom>
              <a:avLst/>
              <a:pathLst>
                <a:path w="154811" h="224535">
                  <a:moveTo>
                    <a:pt x="0" y="0"/>
                  </a:moveTo>
                  <a:lnTo>
                    <a:pt x="154811" y="2245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1"/>
            <p:cNvSpPr/>
            <p:nvPr/>
          </p:nvSpPr>
          <p:spPr>
            <a:xfrm>
              <a:off x="2205990" y="2339430"/>
              <a:ext cx="248400" cy="3107"/>
            </a:xfrm>
            <a:custGeom>
              <a:avLst/>
              <a:pathLst>
                <a:path w="248400" h="3107">
                  <a:moveTo>
                    <a:pt x="0" y="0"/>
                  </a:moveTo>
                  <a:lnTo>
                    <a:pt x="248400" y="31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2"/>
            <p:cNvSpPr/>
            <p:nvPr/>
          </p:nvSpPr>
          <p:spPr>
            <a:xfrm>
              <a:off x="2103104" y="2339430"/>
              <a:ext cx="102886" cy="31785"/>
            </a:xfrm>
            <a:custGeom>
              <a:avLst/>
              <a:pathLst>
                <a:path w="102886" h="31785">
                  <a:moveTo>
                    <a:pt x="102886" y="0"/>
                  </a:moveTo>
                  <a:lnTo>
                    <a:pt x="0" y="317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3"/>
            <p:cNvSpPr/>
            <p:nvPr/>
          </p:nvSpPr>
          <p:spPr>
            <a:xfrm>
              <a:off x="2324405" y="2063489"/>
              <a:ext cx="79670" cy="97971"/>
            </a:xfrm>
            <a:custGeom>
              <a:avLst/>
              <a:pathLst>
                <a:path w="79670" h="97971">
                  <a:moveTo>
                    <a:pt x="0" y="0"/>
                  </a:moveTo>
                  <a:lnTo>
                    <a:pt x="79670" y="979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4"/>
            <p:cNvSpPr/>
            <p:nvPr/>
          </p:nvSpPr>
          <p:spPr>
            <a:xfrm>
              <a:off x="2242886" y="1956625"/>
              <a:ext cx="81519" cy="106863"/>
            </a:xfrm>
            <a:custGeom>
              <a:avLst/>
              <a:pathLst>
                <a:path w="81519" h="106863">
                  <a:moveTo>
                    <a:pt x="81519" y="1068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5"/>
            <p:cNvSpPr/>
            <p:nvPr/>
          </p:nvSpPr>
          <p:spPr>
            <a:xfrm>
              <a:off x="2208344" y="2063489"/>
              <a:ext cx="116061" cy="139731"/>
            </a:xfrm>
            <a:custGeom>
              <a:avLst/>
              <a:pathLst>
                <a:path w="116061" h="139731">
                  <a:moveTo>
                    <a:pt x="116061" y="0"/>
                  </a:moveTo>
                  <a:lnTo>
                    <a:pt x="0" y="1397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6"/>
            <p:cNvSpPr/>
            <p:nvPr/>
          </p:nvSpPr>
          <p:spPr>
            <a:xfrm>
              <a:off x="2073622" y="2142609"/>
              <a:ext cx="11097" cy="25286"/>
            </a:xfrm>
            <a:custGeom>
              <a:avLst/>
              <a:pathLst>
                <a:path w="11097" h="25286">
                  <a:moveTo>
                    <a:pt x="11097" y="0"/>
                  </a:moveTo>
                  <a:lnTo>
                    <a:pt x="0" y="252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7"/>
            <p:cNvSpPr/>
            <p:nvPr/>
          </p:nvSpPr>
          <p:spPr>
            <a:xfrm>
              <a:off x="2084719" y="1956625"/>
              <a:ext cx="158166" cy="185983"/>
            </a:xfrm>
            <a:custGeom>
              <a:avLst/>
              <a:pathLst>
                <a:path w="158166" h="185983">
                  <a:moveTo>
                    <a:pt x="0" y="185983"/>
                  </a:moveTo>
                  <a:lnTo>
                    <a:pt x="1581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8"/>
            <p:cNvSpPr/>
            <p:nvPr/>
          </p:nvSpPr>
          <p:spPr>
            <a:xfrm>
              <a:off x="2084719" y="2142609"/>
              <a:ext cx="123624" cy="60611"/>
            </a:xfrm>
            <a:custGeom>
              <a:avLst/>
              <a:pathLst>
                <a:path w="123624" h="60611">
                  <a:moveTo>
                    <a:pt x="0" y="0"/>
                  </a:moveTo>
                  <a:lnTo>
                    <a:pt x="123624" y="606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9"/>
            <p:cNvSpPr/>
            <p:nvPr/>
          </p:nvSpPr>
          <p:spPr>
            <a:xfrm>
              <a:off x="2631846" y="2474723"/>
              <a:ext cx="409646" cy="274754"/>
            </a:xfrm>
            <a:custGeom>
              <a:avLst/>
              <a:pathLst>
                <a:path w="409646" h="274754">
                  <a:moveTo>
                    <a:pt x="0" y="0"/>
                  </a:moveTo>
                  <a:lnTo>
                    <a:pt x="409646" y="2747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40"/>
            <p:cNvSpPr/>
            <p:nvPr/>
          </p:nvSpPr>
          <p:spPr>
            <a:xfrm>
              <a:off x="2631846" y="2292993"/>
              <a:ext cx="142639" cy="181729"/>
            </a:xfrm>
            <a:custGeom>
              <a:avLst/>
              <a:pathLst>
                <a:path w="142639" h="181729">
                  <a:moveTo>
                    <a:pt x="0" y="181729"/>
                  </a:moveTo>
                  <a:lnTo>
                    <a:pt x="1426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1"/>
            <p:cNvSpPr/>
            <p:nvPr/>
          </p:nvSpPr>
          <p:spPr>
            <a:xfrm>
              <a:off x="2454391" y="2342538"/>
              <a:ext cx="28432" cy="48700"/>
            </a:xfrm>
            <a:custGeom>
              <a:avLst/>
              <a:pathLst>
                <a:path w="28432" h="48700">
                  <a:moveTo>
                    <a:pt x="28432" y="487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2"/>
            <p:cNvSpPr/>
            <p:nvPr/>
          </p:nvSpPr>
          <p:spPr>
            <a:xfrm>
              <a:off x="2482824" y="2391238"/>
              <a:ext cx="149021" cy="83485"/>
            </a:xfrm>
            <a:custGeom>
              <a:avLst/>
              <a:pathLst>
                <a:path w="149021" h="83485">
                  <a:moveTo>
                    <a:pt x="0" y="0"/>
                  </a:moveTo>
                  <a:lnTo>
                    <a:pt x="149021" y="834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3"/>
            <p:cNvSpPr/>
            <p:nvPr/>
          </p:nvSpPr>
          <p:spPr>
            <a:xfrm>
              <a:off x="2360802" y="2563965"/>
              <a:ext cx="119167" cy="106494"/>
            </a:xfrm>
            <a:custGeom>
              <a:avLst/>
              <a:pathLst>
                <a:path w="119167" h="106494">
                  <a:moveTo>
                    <a:pt x="119167" y="10649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4"/>
            <p:cNvSpPr/>
            <p:nvPr/>
          </p:nvSpPr>
          <p:spPr>
            <a:xfrm>
              <a:off x="2479970" y="2670460"/>
              <a:ext cx="132913" cy="79336"/>
            </a:xfrm>
            <a:custGeom>
              <a:avLst/>
              <a:pathLst>
                <a:path w="132913" h="79336">
                  <a:moveTo>
                    <a:pt x="0" y="0"/>
                  </a:moveTo>
                  <a:lnTo>
                    <a:pt x="132913" y="793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5"/>
            <p:cNvSpPr/>
            <p:nvPr/>
          </p:nvSpPr>
          <p:spPr>
            <a:xfrm>
              <a:off x="2479970" y="2391238"/>
              <a:ext cx="2853" cy="279221"/>
            </a:xfrm>
            <a:custGeom>
              <a:avLst/>
              <a:pathLst>
                <a:path w="2853" h="279221">
                  <a:moveTo>
                    <a:pt x="0" y="279221"/>
                  </a:moveTo>
                  <a:lnTo>
                    <a:pt x="28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6"/>
            <p:cNvSpPr/>
            <p:nvPr/>
          </p:nvSpPr>
          <p:spPr>
            <a:xfrm>
              <a:off x="2215369" y="1305623"/>
              <a:ext cx="216250" cy="52828"/>
            </a:xfrm>
            <a:custGeom>
              <a:avLst/>
              <a:pathLst>
                <a:path w="216250" h="52828">
                  <a:moveTo>
                    <a:pt x="0" y="0"/>
                  </a:moveTo>
                  <a:lnTo>
                    <a:pt x="216250" y="528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7"/>
            <p:cNvSpPr/>
            <p:nvPr/>
          </p:nvSpPr>
          <p:spPr>
            <a:xfrm>
              <a:off x="2081745" y="1305623"/>
              <a:ext cx="133624" cy="470722"/>
            </a:xfrm>
            <a:custGeom>
              <a:avLst/>
              <a:pathLst>
                <a:path w="133624" h="470722">
                  <a:moveTo>
                    <a:pt x="133624" y="0"/>
                  </a:moveTo>
                  <a:lnTo>
                    <a:pt x="0" y="4707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8"/>
            <p:cNvSpPr/>
            <p:nvPr/>
          </p:nvSpPr>
          <p:spPr>
            <a:xfrm>
              <a:off x="2597674" y="1719637"/>
              <a:ext cx="125577" cy="156353"/>
            </a:xfrm>
            <a:custGeom>
              <a:avLst/>
              <a:pathLst>
                <a:path w="125577" h="156353">
                  <a:moveTo>
                    <a:pt x="0" y="0"/>
                  </a:moveTo>
                  <a:lnTo>
                    <a:pt x="125577" y="1563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9"/>
            <p:cNvSpPr/>
            <p:nvPr/>
          </p:nvSpPr>
          <p:spPr>
            <a:xfrm>
              <a:off x="2597674" y="1557196"/>
              <a:ext cx="5185" cy="162440"/>
            </a:xfrm>
            <a:custGeom>
              <a:avLst/>
              <a:pathLst>
                <a:path w="5185" h="162440">
                  <a:moveTo>
                    <a:pt x="5185" y="0"/>
                  </a:moveTo>
                  <a:lnTo>
                    <a:pt x="0" y="162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50"/>
            <p:cNvSpPr/>
            <p:nvPr/>
          </p:nvSpPr>
          <p:spPr>
            <a:xfrm>
              <a:off x="2807951" y="1836974"/>
              <a:ext cx="33572" cy="18967"/>
            </a:xfrm>
            <a:custGeom>
              <a:avLst/>
              <a:pathLst>
                <a:path w="33572" h="18967">
                  <a:moveTo>
                    <a:pt x="0" y="0"/>
                  </a:moveTo>
                  <a:lnTo>
                    <a:pt x="33572" y="189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1"/>
            <p:cNvSpPr/>
            <p:nvPr/>
          </p:nvSpPr>
          <p:spPr>
            <a:xfrm>
              <a:off x="2723252" y="1836974"/>
              <a:ext cx="84699" cy="39015"/>
            </a:xfrm>
            <a:custGeom>
              <a:avLst/>
              <a:pathLst>
                <a:path w="84699" h="39015">
                  <a:moveTo>
                    <a:pt x="84699" y="0"/>
                  </a:moveTo>
                  <a:lnTo>
                    <a:pt x="0" y="390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2"/>
            <p:cNvSpPr/>
            <p:nvPr/>
          </p:nvSpPr>
          <p:spPr>
            <a:xfrm>
              <a:off x="2054746" y="1776345"/>
              <a:ext cx="26998" cy="3089"/>
            </a:xfrm>
            <a:custGeom>
              <a:avLst/>
              <a:pathLst>
                <a:path w="26998" h="3089">
                  <a:moveTo>
                    <a:pt x="0" y="3089"/>
                  </a:moveTo>
                  <a:lnTo>
                    <a:pt x="2699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3"/>
            <p:cNvSpPr/>
            <p:nvPr/>
          </p:nvSpPr>
          <p:spPr>
            <a:xfrm>
              <a:off x="2876058" y="1382322"/>
              <a:ext cx="29376" cy="155311"/>
            </a:xfrm>
            <a:custGeom>
              <a:avLst/>
              <a:pathLst>
                <a:path w="29376" h="155311">
                  <a:moveTo>
                    <a:pt x="29376" y="0"/>
                  </a:moveTo>
                  <a:lnTo>
                    <a:pt x="0" y="1553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4"/>
            <p:cNvSpPr/>
            <p:nvPr/>
          </p:nvSpPr>
          <p:spPr>
            <a:xfrm>
              <a:off x="2081745" y="1725378"/>
              <a:ext cx="178054" cy="50967"/>
            </a:xfrm>
            <a:custGeom>
              <a:avLst/>
              <a:pathLst>
                <a:path w="178054" h="50967">
                  <a:moveTo>
                    <a:pt x="178054" y="0"/>
                  </a:moveTo>
                  <a:lnTo>
                    <a:pt x="0" y="509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5"/>
            <p:cNvSpPr/>
            <p:nvPr/>
          </p:nvSpPr>
          <p:spPr>
            <a:xfrm>
              <a:off x="2259799" y="1684022"/>
              <a:ext cx="112220" cy="41356"/>
            </a:xfrm>
            <a:custGeom>
              <a:avLst/>
              <a:pathLst>
                <a:path w="112220" h="41356">
                  <a:moveTo>
                    <a:pt x="0" y="41356"/>
                  </a:moveTo>
                  <a:lnTo>
                    <a:pt x="11222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6"/>
            <p:cNvSpPr/>
            <p:nvPr/>
          </p:nvSpPr>
          <p:spPr>
            <a:xfrm>
              <a:off x="2505372" y="1827651"/>
              <a:ext cx="149540" cy="128535"/>
            </a:xfrm>
            <a:custGeom>
              <a:avLst/>
              <a:pathLst>
                <a:path w="149540" h="128535">
                  <a:moveTo>
                    <a:pt x="0" y="0"/>
                  </a:moveTo>
                  <a:lnTo>
                    <a:pt x="149540" y="1285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7"/>
            <p:cNvSpPr/>
            <p:nvPr/>
          </p:nvSpPr>
          <p:spPr>
            <a:xfrm>
              <a:off x="2505372" y="1827651"/>
              <a:ext cx="217879" cy="48338"/>
            </a:xfrm>
            <a:custGeom>
              <a:avLst/>
              <a:pathLst>
                <a:path w="217879" h="48338">
                  <a:moveTo>
                    <a:pt x="0" y="0"/>
                  </a:moveTo>
                  <a:lnTo>
                    <a:pt x="217879" y="483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8"/>
            <p:cNvSpPr/>
            <p:nvPr/>
          </p:nvSpPr>
          <p:spPr>
            <a:xfrm>
              <a:off x="2372019" y="1684022"/>
              <a:ext cx="133352" cy="143629"/>
            </a:xfrm>
            <a:custGeom>
              <a:avLst/>
              <a:pathLst>
                <a:path w="133352" h="143629">
                  <a:moveTo>
                    <a:pt x="133352" y="14362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9"/>
            <p:cNvSpPr/>
            <p:nvPr/>
          </p:nvSpPr>
          <p:spPr>
            <a:xfrm>
              <a:off x="2259799" y="1725378"/>
              <a:ext cx="245573" cy="102272"/>
            </a:xfrm>
            <a:custGeom>
              <a:avLst/>
              <a:pathLst>
                <a:path w="245573" h="102272">
                  <a:moveTo>
                    <a:pt x="245573" y="10227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60"/>
            <p:cNvSpPr/>
            <p:nvPr/>
          </p:nvSpPr>
          <p:spPr>
            <a:xfrm>
              <a:off x="2431620" y="1358451"/>
              <a:ext cx="67046" cy="150101"/>
            </a:xfrm>
            <a:custGeom>
              <a:avLst/>
              <a:pathLst>
                <a:path w="67046" h="150101">
                  <a:moveTo>
                    <a:pt x="67046" y="15010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1"/>
            <p:cNvSpPr/>
            <p:nvPr/>
          </p:nvSpPr>
          <p:spPr>
            <a:xfrm>
              <a:off x="2498666" y="1508553"/>
              <a:ext cx="104193" cy="48643"/>
            </a:xfrm>
            <a:custGeom>
              <a:avLst/>
              <a:pathLst>
                <a:path w="104193" h="48643">
                  <a:moveTo>
                    <a:pt x="0" y="0"/>
                  </a:moveTo>
                  <a:lnTo>
                    <a:pt x="104193" y="486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2"/>
            <p:cNvSpPr/>
            <p:nvPr/>
          </p:nvSpPr>
          <p:spPr>
            <a:xfrm>
              <a:off x="2372019" y="1508553"/>
              <a:ext cx="126646" cy="175468"/>
            </a:xfrm>
            <a:custGeom>
              <a:avLst/>
              <a:pathLst>
                <a:path w="126646" h="175468">
                  <a:moveTo>
                    <a:pt x="126646" y="0"/>
                  </a:moveTo>
                  <a:lnTo>
                    <a:pt x="0" y="1754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3"/>
            <p:cNvSpPr/>
            <p:nvPr/>
          </p:nvSpPr>
          <p:spPr>
            <a:xfrm>
              <a:off x="2602860" y="1557196"/>
              <a:ext cx="291978" cy="52692"/>
            </a:xfrm>
            <a:custGeom>
              <a:avLst/>
              <a:pathLst>
                <a:path w="291978" h="52692">
                  <a:moveTo>
                    <a:pt x="291978" y="526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4"/>
            <p:cNvSpPr/>
            <p:nvPr/>
          </p:nvSpPr>
          <p:spPr>
            <a:xfrm>
              <a:off x="2876058" y="1537633"/>
              <a:ext cx="18780" cy="72255"/>
            </a:xfrm>
            <a:custGeom>
              <a:avLst/>
              <a:pathLst>
                <a:path w="18780" h="72255">
                  <a:moveTo>
                    <a:pt x="18780" y="7225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5"/>
            <p:cNvSpPr/>
            <p:nvPr/>
          </p:nvSpPr>
          <p:spPr>
            <a:xfrm>
              <a:off x="2597674" y="1719637"/>
              <a:ext cx="134653" cy="46020"/>
            </a:xfrm>
            <a:custGeom>
              <a:avLst/>
              <a:pathLst>
                <a:path w="134653" h="46020">
                  <a:moveTo>
                    <a:pt x="134653" y="4602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6"/>
            <p:cNvSpPr/>
            <p:nvPr/>
          </p:nvSpPr>
          <p:spPr>
            <a:xfrm>
              <a:off x="2602860" y="1557196"/>
              <a:ext cx="129467" cy="208461"/>
            </a:xfrm>
            <a:custGeom>
              <a:avLst/>
              <a:pathLst>
                <a:path w="129467" h="208461">
                  <a:moveTo>
                    <a:pt x="129467" y="20846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7"/>
            <p:cNvSpPr/>
            <p:nvPr/>
          </p:nvSpPr>
          <p:spPr>
            <a:xfrm>
              <a:off x="2732328" y="1765657"/>
              <a:ext cx="75623" cy="71317"/>
            </a:xfrm>
            <a:custGeom>
              <a:avLst/>
              <a:pathLst>
                <a:path w="75623" h="71317">
                  <a:moveTo>
                    <a:pt x="0" y="0"/>
                  </a:moveTo>
                  <a:lnTo>
                    <a:pt x="75623" y="713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8"/>
            <p:cNvSpPr/>
            <p:nvPr/>
          </p:nvSpPr>
          <p:spPr>
            <a:xfrm>
              <a:off x="2431620" y="1275628"/>
              <a:ext cx="68973" cy="82822"/>
            </a:xfrm>
            <a:custGeom>
              <a:avLst/>
              <a:pathLst>
                <a:path w="68973" h="82822">
                  <a:moveTo>
                    <a:pt x="68973" y="0"/>
                  </a:moveTo>
                  <a:lnTo>
                    <a:pt x="0" y="828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9"/>
            <p:cNvSpPr/>
            <p:nvPr/>
          </p:nvSpPr>
          <p:spPr>
            <a:xfrm>
              <a:off x="2215369" y="1275628"/>
              <a:ext cx="285224" cy="29994"/>
            </a:xfrm>
            <a:custGeom>
              <a:avLst/>
              <a:pathLst>
                <a:path w="285224" h="29994">
                  <a:moveTo>
                    <a:pt x="285224" y="0"/>
                  </a:moveTo>
                  <a:lnTo>
                    <a:pt x="0" y="299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70"/>
            <p:cNvSpPr/>
            <p:nvPr/>
          </p:nvSpPr>
          <p:spPr>
            <a:xfrm>
              <a:off x="3686700" y="1794167"/>
              <a:ext cx="183411" cy="326763"/>
            </a:xfrm>
            <a:custGeom>
              <a:avLst/>
              <a:pathLst>
                <a:path w="183411" h="326763">
                  <a:moveTo>
                    <a:pt x="0" y="0"/>
                  </a:moveTo>
                  <a:lnTo>
                    <a:pt x="183411" y="3267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1"/>
            <p:cNvSpPr/>
            <p:nvPr/>
          </p:nvSpPr>
          <p:spPr>
            <a:xfrm>
              <a:off x="3686700" y="1794167"/>
              <a:ext cx="222640" cy="222935"/>
            </a:xfrm>
            <a:custGeom>
              <a:avLst/>
              <a:pathLst>
                <a:path w="222640" h="222935">
                  <a:moveTo>
                    <a:pt x="0" y="0"/>
                  </a:moveTo>
                  <a:lnTo>
                    <a:pt x="222640" y="2229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2"/>
            <p:cNvSpPr/>
            <p:nvPr/>
          </p:nvSpPr>
          <p:spPr>
            <a:xfrm>
              <a:off x="3413075" y="1645061"/>
              <a:ext cx="90259" cy="211216"/>
            </a:xfrm>
            <a:custGeom>
              <a:avLst/>
              <a:pathLst>
                <a:path w="90259" h="211216">
                  <a:moveTo>
                    <a:pt x="90259" y="0"/>
                  </a:moveTo>
                  <a:lnTo>
                    <a:pt x="0" y="2112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3"/>
            <p:cNvSpPr/>
            <p:nvPr/>
          </p:nvSpPr>
          <p:spPr>
            <a:xfrm>
              <a:off x="3503334" y="1535156"/>
              <a:ext cx="431804" cy="109905"/>
            </a:xfrm>
            <a:custGeom>
              <a:avLst/>
              <a:pathLst>
                <a:path w="431804" h="109905">
                  <a:moveTo>
                    <a:pt x="431804" y="0"/>
                  </a:moveTo>
                  <a:lnTo>
                    <a:pt x="0" y="1099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4"/>
            <p:cNvSpPr/>
            <p:nvPr/>
          </p:nvSpPr>
          <p:spPr>
            <a:xfrm>
              <a:off x="3933707" y="1840543"/>
              <a:ext cx="32052" cy="198118"/>
            </a:xfrm>
            <a:custGeom>
              <a:avLst/>
              <a:pathLst>
                <a:path w="32052" h="198118">
                  <a:moveTo>
                    <a:pt x="32052" y="0"/>
                  </a:moveTo>
                  <a:lnTo>
                    <a:pt x="0" y="1981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5"/>
            <p:cNvSpPr/>
            <p:nvPr/>
          </p:nvSpPr>
          <p:spPr>
            <a:xfrm>
              <a:off x="3909340" y="1840543"/>
              <a:ext cx="56420" cy="176559"/>
            </a:xfrm>
            <a:custGeom>
              <a:avLst/>
              <a:pathLst>
                <a:path w="56420" h="176559">
                  <a:moveTo>
                    <a:pt x="56420" y="0"/>
                  </a:moveTo>
                  <a:lnTo>
                    <a:pt x="0" y="1765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6"/>
            <p:cNvSpPr/>
            <p:nvPr/>
          </p:nvSpPr>
          <p:spPr>
            <a:xfrm>
              <a:off x="3686700" y="1794167"/>
              <a:ext cx="279060" cy="46376"/>
            </a:xfrm>
            <a:custGeom>
              <a:avLst/>
              <a:pathLst>
                <a:path w="279060" h="46376">
                  <a:moveTo>
                    <a:pt x="279060" y="463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7"/>
            <p:cNvSpPr/>
            <p:nvPr/>
          </p:nvSpPr>
          <p:spPr>
            <a:xfrm>
              <a:off x="2876058" y="1523646"/>
              <a:ext cx="199795" cy="13987"/>
            </a:xfrm>
            <a:custGeom>
              <a:avLst/>
              <a:pathLst>
                <a:path w="199795" h="13987">
                  <a:moveTo>
                    <a:pt x="199795" y="0"/>
                  </a:moveTo>
                  <a:lnTo>
                    <a:pt x="0" y="139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8"/>
            <p:cNvSpPr/>
            <p:nvPr/>
          </p:nvSpPr>
          <p:spPr>
            <a:xfrm>
              <a:off x="2905434" y="1382322"/>
              <a:ext cx="170419" cy="141324"/>
            </a:xfrm>
            <a:custGeom>
              <a:avLst/>
              <a:pathLst>
                <a:path w="170419" h="141324">
                  <a:moveTo>
                    <a:pt x="170419" y="14132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9"/>
            <p:cNvSpPr/>
            <p:nvPr/>
          </p:nvSpPr>
          <p:spPr>
            <a:xfrm>
              <a:off x="2894838" y="1523646"/>
              <a:ext cx="181014" cy="86242"/>
            </a:xfrm>
            <a:custGeom>
              <a:avLst/>
              <a:pathLst>
                <a:path w="181014" h="86242">
                  <a:moveTo>
                    <a:pt x="181014" y="0"/>
                  </a:moveTo>
                  <a:lnTo>
                    <a:pt x="0" y="862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80"/>
            <p:cNvSpPr/>
            <p:nvPr/>
          </p:nvSpPr>
          <p:spPr>
            <a:xfrm>
              <a:off x="4091903" y="1339572"/>
              <a:ext cx="294190" cy="104936"/>
            </a:xfrm>
            <a:custGeom>
              <a:avLst/>
              <a:pathLst>
                <a:path w="294190" h="104936">
                  <a:moveTo>
                    <a:pt x="294190" y="10493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1"/>
            <p:cNvSpPr/>
            <p:nvPr/>
          </p:nvSpPr>
          <p:spPr>
            <a:xfrm>
              <a:off x="3265066" y="1686755"/>
              <a:ext cx="148009" cy="169522"/>
            </a:xfrm>
            <a:custGeom>
              <a:avLst/>
              <a:pathLst>
                <a:path w="148009" h="169522">
                  <a:moveTo>
                    <a:pt x="0" y="0"/>
                  </a:moveTo>
                  <a:lnTo>
                    <a:pt x="148009" y="1695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2"/>
            <p:cNvSpPr/>
            <p:nvPr/>
          </p:nvSpPr>
          <p:spPr>
            <a:xfrm>
              <a:off x="4386094" y="1444509"/>
              <a:ext cx="8187" cy="218416"/>
            </a:xfrm>
            <a:custGeom>
              <a:avLst/>
              <a:pathLst>
                <a:path w="8187" h="218416">
                  <a:moveTo>
                    <a:pt x="8187" y="21841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3"/>
            <p:cNvSpPr/>
            <p:nvPr/>
          </p:nvSpPr>
          <p:spPr>
            <a:xfrm>
              <a:off x="3644444" y="1333181"/>
              <a:ext cx="290695" cy="201974"/>
            </a:xfrm>
            <a:custGeom>
              <a:avLst/>
              <a:pathLst>
                <a:path w="290695" h="201974">
                  <a:moveTo>
                    <a:pt x="0" y="0"/>
                  </a:moveTo>
                  <a:lnTo>
                    <a:pt x="290695" y="2019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4"/>
            <p:cNvSpPr/>
            <p:nvPr/>
          </p:nvSpPr>
          <p:spPr>
            <a:xfrm>
              <a:off x="3644444" y="1333181"/>
              <a:ext cx="447459" cy="6390"/>
            </a:xfrm>
            <a:custGeom>
              <a:avLst/>
              <a:pathLst>
                <a:path w="447459" h="6390">
                  <a:moveTo>
                    <a:pt x="0" y="0"/>
                  </a:moveTo>
                  <a:lnTo>
                    <a:pt x="447459" y="63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5"/>
            <p:cNvSpPr/>
            <p:nvPr/>
          </p:nvSpPr>
          <p:spPr>
            <a:xfrm>
              <a:off x="3895975" y="1535156"/>
              <a:ext cx="39163" cy="145758"/>
            </a:xfrm>
            <a:custGeom>
              <a:avLst/>
              <a:pathLst>
                <a:path w="39163" h="145758">
                  <a:moveTo>
                    <a:pt x="0" y="145758"/>
                  </a:moveTo>
                  <a:lnTo>
                    <a:pt x="3916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6"/>
            <p:cNvSpPr/>
            <p:nvPr/>
          </p:nvSpPr>
          <p:spPr>
            <a:xfrm>
              <a:off x="3895975" y="1680915"/>
              <a:ext cx="69785" cy="159628"/>
            </a:xfrm>
            <a:custGeom>
              <a:avLst/>
              <a:pathLst>
                <a:path w="69785" h="159628">
                  <a:moveTo>
                    <a:pt x="0" y="0"/>
                  </a:moveTo>
                  <a:lnTo>
                    <a:pt x="69785" y="1596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7"/>
            <p:cNvSpPr/>
            <p:nvPr/>
          </p:nvSpPr>
          <p:spPr>
            <a:xfrm>
              <a:off x="3247808" y="1489153"/>
              <a:ext cx="17257" cy="197602"/>
            </a:xfrm>
            <a:custGeom>
              <a:avLst/>
              <a:pathLst>
                <a:path w="17257" h="197602">
                  <a:moveTo>
                    <a:pt x="0" y="0"/>
                  </a:moveTo>
                  <a:lnTo>
                    <a:pt x="17257" y="1976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8"/>
            <p:cNvSpPr/>
            <p:nvPr/>
          </p:nvSpPr>
          <p:spPr>
            <a:xfrm>
              <a:off x="3227365" y="1298417"/>
              <a:ext cx="20443" cy="190735"/>
            </a:xfrm>
            <a:custGeom>
              <a:avLst/>
              <a:pathLst>
                <a:path w="20443" h="190735">
                  <a:moveTo>
                    <a:pt x="20443" y="19073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9"/>
            <p:cNvSpPr/>
            <p:nvPr/>
          </p:nvSpPr>
          <p:spPr>
            <a:xfrm>
              <a:off x="2905434" y="1382322"/>
              <a:ext cx="210234" cy="111124"/>
            </a:xfrm>
            <a:custGeom>
              <a:avLst/>
              <a:pathLst>
                <a:path w="210234" h="111124">
                  <a:moveTo>
                    <a:pt x="210234" y="11112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90"/>
            <p:cNvSpPr/>
            <p:nvPr/>
          </p:nvSpPr>
          <p:spPr>
            <a:xfrm>
              <a:off x="3075853" y="1493446"/>
              <a:ext cx="39815" cy="30200"/>
            </a:xfrm>
            <a:custGeom>
              <a:avLst/>
              <a:pathLst>
                <a:path w="39815" h="30200">
                  <a:moveTo>
                    <a:pt x="39815" y="0"/>
                  </a:moveTo>
                  <a:lnTo>
                    <a:pt x="0" y="302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1"/>
            <p:cNvSpPr/>
            <p:nvPr/>
          </p:nvSpPr>
          <p:spPr>
            <a:xfrm>
              <a:off x="3115668" y="1298417"/>
              <a:ext cx="111697" cy="195029"/>
            </a:xfrm>
            <a:custGeom>
              <a:avLst/>
              <a:pathLst>
                <a:path w="111697" h="195029">
                  <a:moveTo>
                    <a:pt x="0" y="195029"/>
                  </a:moveTo>
                  <a:lnTo>
                    <a:pt x="1116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2"/>
            <p:cNvSpPr/>
            <p:nvPr/>
          </p:nvSpPr>
          <p:spPr>
            <a:xfrm>
              <a:off x="3115668" y="1489153"/>
              <a:ext cx="132140" cy="4293"/>
            </a:xfrm>
            <a:custGeom>
              <a:avLst/>
              <a:pathLst>
                <a:path w="132140" h="4293">
                  <a:moveTo>
                    <a:pt x="0" y="4293"/>
                  </a:moveTo>
                  <a:lnTo>
                    <a:pt x="1321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3"/>
            <p:cNvSpPr/>
            <p:nvPr/>
          </p:nvSpPr>
          <p:spPr>
            <a:xfrm>
              <a:off x="3425545" y="1373798"/>
              <a:ext cx="77789" cy="271263"/>
            </a:xfrm>
            <a:custGeom>
              <a:avLst/>
              <a:pathLst>
                <a:path w="77789" h="271263">
                  <a:moveTo>
                    <a:pt x="0" y="0"/>
                  </a:moveTo>
                  <a:lnTo>
                    <a:pt x="77789" y="2712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4"/>
            <p:cNvSpPr/>
            <p:nvPr/>
          </p:nvSpPr>
          <p:spPr>
            <a:xfrm>
              <a:off x="3425545" y="1333181"/>
              <a:ext cx="218899" cy="40616"/>
            </a:xfrm>
            <a:custGeom>
              <a:avLst/>
              <a:pathLst>
                <a:path w="218899" h="40616">
                  <a:moveTo>
                    <a:pt x="0" y="40616"/>
                  </a:moveTo>
                  <a:lnTo>
                    <a:pt x="2188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5"/>
            <p:cNvSpPr/>
            <p:nvPr/>
          </p:nvSpPr>
          <p:spPr>
            <a:xfrm>
              <a:off x="3227365" y="1298417"/>
              <a:ext cx="198179" cy="75381"/>
            </a:xfrm>
            <a:custGeom>
              <a:avLst/>
              <a:pathLst>
                <a:path w="198179" h="75381">
                  <a:moveTo>
                    <a:pt x="198179" y="753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6"/>
            <p:cNvSpPr/>
            <p:nvPr/>
          </p:nvSpPr>
          <p:spPr>
            <a:xfrm>
              <a:off x="3247808" y="1373798"/>
              <a:ext cx="177736" cy="115354"/>
            </a:xfrm>
            <a:custGeom>
              <a:avLst/>
              <a:pathLst>
                <a:path w="177736" h="115354">
                  <a:moveTo>
                    <a:pt x="177736" y="0"/>
                  </a:moveTo>
                  <a:lnTo>
                    <a:pt x="0" y="1153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7"/>
            <p:cNvSpPr/>
            <p:nvPr/>
          </p:nvSpPr>
          <p:spPr>
            <a:xfrm>
              <a:off x="3050283" y="1696532"/>
              <a:ext cx="96183" cy="355938"/>
            </a:xfrm>
            <a:custGeom>
              <a:avLst/>
              <a:pathLst>
                <a:path w="96183" h="355938">
                  <a:moveTo>
                    <a:pt x="96183" y="0"/>
                  </a:moveTo>
                  <a:lnTo>
                    <a:pt x="0" y="3559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8"/>
            <p:cNvSpPr/>
            <p:nvPr/>
          </p:nvSpPr>
          <p:spPr>
            <a:xfrm>
              <a:off x="3075853" y="1523646"/>
              <a:ext cx="70613" cy="172886"/>
            </a:xfrm>
            <a:custGeom>
              <a:avLst/>
              <a:pathLst>
                <a:path w="70613" h="172886">
                  <a:moveTo>
                    <a:pt x="70613" y="17288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9"/>
            <p:cNvSpPr/>
            <p:nvPr/>
          </p:nvSpPr>
          <p:spPr>
            <a:xfrm>
              <a:off x="3146466" y="1686755"/>
              <a:ext cx="118599" cy="9777"/>
            </a:xfrm>
            <a:custGeom>
              <a:avLst/>
              <a:pathLst>
                <a:path w="118599" h="9777">
                  <a:moveTo>
                    <a:pt x="0" y="9777"/>
                  </a:moveTo>
                  <a:lnTo>
                    <a:pt x="1185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800"/>
            <p:cNvSpPr/>
            <p:nvPr/>
          </p:nvSpPr>
          <p:spPr>
            <a:xfrm>
              <a:off x="3115668" y="1493446"/>
              <a:ext cx="30797" cy="203086"/>
            </a:xfrm>
            <a:custGeom>
              <a:avLst/>
              <a:pathLst>
                <a:path w="30797" h="203086">
                  <a:moveTo>
                    <a:pt x="30797" y="20308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1"/>
            <p:cNvSpPr/>
            <p:nvPr/>
          </p:nvSpPr>
          <p:spPr>
            <a:xfrm>
              <a:off x="3935139" y="1504342"/>
              <a:ext cx="122807" cy="30813"/>
            </a:xfrm>
            <a:custGeom>
              <a:avLst/>
              <a:pathLst>
                <a:path w="122807" h="30813">
                  <a:moveTo>
                    <a:pt x="122807" y="0"/>
                  </a:moveTo>
                  <a:lnTo>
                    <a:pt x="0" y="308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2"/>
            <p:cNvSpPr/>
            <p:nvPr/>
          </p:nvSpPr>
          <p:spPr>
            <a:xfrm>
              <a:off x="4057947" y="1339572"/>
              <a:ext cx="33956" cy="164769"/>
            </a:xfrm>
            <a:custGeom>
              <a:avLst/>
              <a:pathLst>
                <a:path w="33956" h="164769">
                  <a:moveTo>
                    <a:pt x="0" y="164769"/>
                  </a:moveTo>
                  <a:lnTo>
                    <a:pt x="3395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3"/>
            <p:cNvSpPr/>
            <p:nvPr/>
          </p:nvSpPr>
          <p:spPr>
            <a:xfrm>
              <a:off x="4057947" y="1504342"/>
              <a:ext cx="336335" cy="158583"/>
            </a:xfrm>
            <a:custGeom>
              <a:avLst/>
              <a:pathLst>
                <a:path w="336335" h="158583">
                  <a:moveTo>
                    <a:pt x="0" y="0"/>
                  </a:moveTo>
                  <a:lnTo>
                    <a:pt x="336335" y="1585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4"/>
            <p:cNvSpPr/>
            <p:nvPr/>
          </p:nvSpPr>
          <p:spPr>
            <a:xfrm>
              <a:off x="3895975" y="1504342"/>
              <a:ext cx="161971" cy="176572"/>
            </a:xfrm>
            <a:custGeom>
              <a:avLst/>
              <a:pathLst>
                <a:path w="161971" h="176572">
                  <a:moveTo>
                    <a:pt x="161971" y="0"/>
                  </a:moveTo>
                  <a:lnTo>
                    <a:pt x="0" y="1765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5"/>
            <p:cNvSpPr/>
            <p:nvPr/>
          </p:nvSpPr>
          <p:spPr>
            <a:xfrm>
              <a:off x="5657732" y="1607655"/>
              <a:ext cx="99499" cy="339725"/>
            </a:xfrm>
            <a:custGeom>
              <a:avLst/>
              <a:pathLst>
                <a:path w="99499" h="339725">
                  <a:moveTo>
                    <a:pt x="0" y="0"/>
                  </a:moveTo>
                  <a:lnTo>
                    <a:pt x="99499" y="3397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6"/>
            <p:cNvSpPr/>
            <p:nvPr/>
          </p:nvSpPr>
          <p:spPr>
            <a:xfrm>
              <a:off x="5801583" y="1666832"/>
              <a:ext cx="48752" cy="280500"/>
            </a:xfrm>
            <a:custGeom>
              <a:avLst/>
              <a:pathLst>
                <a:path w="48752" h="280500">
                  <a:moveTo>
                    <a:pt x="0" y="0"/>
                  </a:moveTo>
                  <a:lnTo>
                    <a:pt x="48752" y="2805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7"/>
            <p:cNvSpPr/>
            <p:nvPr/>
          </p:nvSpPr>
          <p:spPr>
            <a:xfrm>
              <a:off x="5657732" y="1607655"/>
              <a:ext cx="143850" cy="59176"/>
            </a:xfrm>
            <a:custGeom>
              <a:avLst/>
              <a:pathLst>
                <a:path w="143850" h="59176">
                  <a:moveTo>
                    <a:pt x="143850" y="591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8"/>
            <p:cNvSpPr/>
            <p:nvPr/>
          </p:nvSpPr>
          <p:spPr>
            <a:xfrm>
              <a:off x="5254872" y="1395531"/>
              <a:ext cx="402859" cy="212124"/>
            </a:xfrm>
            <a:custGeom>
              <a:avLst/>
              <a:pathLst>
                <a:path w="402859" h="212124">
                  <a:moveTo>
                    <a:pt x="0" y="0"/>
                  </a:moveTo>
                  <a:lnTo>
                    <a:pt x="402859" y="2121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9"/>
            <p:cNvSpPr/>
            <p:nvPr/>
          </p:nvSpPr>
          <p:spPr>
            <a:xfrm>
              <a:off x="5099733" y="1691386"/>
              <a:ext cx="148649" cy="229998"/>
            </a:xfrm>
            <a:custGeom>
              <a:avLst/>
              <a:pathLst>
                <a:path w="148649" h="229998">
                  <a:moveTo>
                    <a:pt x="0" y="0"/>
                  </a:moveTo>
                  <a:lnTo>
                    <a:pt x="148649" y="2299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10"/>
            <p:cNvSpPr/>
            <p:nvPr/>
          </p:nvSpPr>
          <p:spPr>
            <a:xfrm>
              <a:off x="5058932" y="1691386"/>
              <a:ext cx="40801" cy="301856"/>
            </a:xfrm>
            <a:custGeom>
              <a:avLst/>
              <a:pathLst>
                <a:path w="40801" h="301856">
                  <a:moveTo>
                    <a:pt x="40801" y="0"/>
                  </a:moveTo>
                  <a:lnTo>
                    <a:pt x="0" y="3018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1"/>
            <p:cNvSpPr/>
            <p:nvPr/>
          </p:nvSpPr>
          <p:spPr>
            <a:xfrm>
              <a:off x="5019442" y="1631291"/>
              <a:ext cx="80290" cy="60095"/>
            </a:xfrm>
            <a:custGeom>
              <a:avLst/>
              <a:pathLst>
                <a:path w="80290" h="60095">
                  <a:moveTo>
                    <a:pt x="80290" y="6009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2"/>
            <p:cNvSpPr/>
            <p:nvPr/>
          </p:nvSpPr>
          <p:spPr>
            <a:xfrm>
              <a:off x="6006110" y="1689635"/>
              <a:ext cx="157644" cy="213567"/>
            </a:xfrm>
            <a:custGeom>
              <a:avLst/>
              <a:pathLst>
                <a:path w="157644" h="213567">
                  <a:moveTo>
                    <a:pt x="0" y="0"/>
                  </a:moveTo>
                  <a:lnTo>
                    <a:pt x="157644" y="2135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3"/>
            <p:cNvSpPr/>
            <p:nvPr/>
          </p:nvSpPr>
          <p:spPr>
            <a:xfrm>
              <a:off x="4512309" y="1799313"/>
              <a:ext cx="12590" cy="153694"/>
            </a:xfrm>
            <a:custGeom>
              <a:avLst/>
              <a:pathLst>
                <a:path w="12590" h="153694">
                  <a:moveTo>
                    <a:pt x="0" y="0"/>
                  </a:moveTo>
                  <a:lnTo>
                    <a:pt x="12590" y="1536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4"/>
            <p:cNvSpPr/>
            <p:nvPr/>
          </p:nvSpPr>
          <p:spPr>
            <a:xfrm>
              <a:off x="4512309" y="1799313"/>
              <a:ext cx="250604" cy="282752"/>
            </a:xfrm>
            <a:custGeom>
              <a:avLst/>
              <a:pathLst>
                <a:path w="250604" h="282752">
                  <a:moveTo>
                    <a:pt x="0" y="0"/>
                  </a:moveTo>
                  <a:lnTo>
                    <a:pt x="250604" y="2827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5"/>
            <p:cNvSpPr/>
            <p:nvPr/>
          </p:nvSpPr>
          <p:spPr>
            <a:xfrm>
              <a:off x="4155673" y="1799313"/>
              <a:ext cx="356635" cy="93531"/>
            </a:xfrm>
            <a:custGeom>
              <a:avLst/>
              <a:pathLst>
                <a:path w="356635" h="93531">
                  <a:moveTo>
                    <a:pt x="356635" y="0"/>
                  </a:moveTo>
                  <a:lnTo>
                    <a:pt x="0" y="935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6"/>
            <p:cNvSpPr/>
            <p:nvPr/>
          </p:nvSpPr>
          <p:spPr>
            <a:xfrm>
              <a:off x="4394282" y="1662926"/>
              <a:ext cx="118026" cy="136387"/>
            </a:xfrm>
            <a:custGeom>
              <a:avLst/>
              <a:pathLst>
                <a:path w="118026" h="136387">
                  <a:moveTo>
                    <a:pt x="118026" y="13638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7"/>
            <p:cNvSpPr/>
            <p:nvPr/>
          </p:nvSpPr>
          <p:spPr>
            <a:xfrm>
              <a:off x="4761990" y="1603071"/>
              <a:ext cx="257452" cy="28219"/>
            </a:xfrm>
            <a:custGeom>
              <a:avLst/>
              <a:pathLst>
                <a:path w="257452" h="28219">
                  <a:moveTo>
                    <a:pt x="0" y="0"/>
                  </a:moveTo>
                  <a:lnTo>
                    <a:pt x="257452" y="282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8"/>
            <p:cNvSpPr/>
            <p:nvPr/>
          </p:nvSpPr>
          <p:spPr>
            <a:xfrm>
              <a:off x="4738667" y="1265032"/>
              <a:ext cx="17573" cy="46252"/>
            </a:xfrm>
            <a:custGeom>
              <a:avLst/>
              <a:pathLst>
                <a:path w="17573" h="46252">
                  <a:moveTo>
                    <a:pt x="0" y="0"/>
                  </a:moveTo>
                  <a:lnTo>
                    <a:pt x="17573" y="462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9"/>
            <p:cNvSpPr/>
            <p:nvPr/>
          </p:nvSpPr>
          <p:spPr>
            <a:xfrm>
              <a:off x="5743049" y="1474205"/>
              <a:ext cx="58533" cy="192626"/>
            </a:xfrm>
            <a:custGeom>
              <a:avLst/>
              <a:pathLst>
                <a:path w="58533" h="192626">
                  <a:moveTo>
                    <a:pt x="0" y="0"/>
                  </a:moveTo>
                  <a:lnTo>
                    <a:pt x="58533" y="1926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20"/>
            <p:cNvSpPr/>
            <p:nvPr/>
          </p:nvSpPr>
          <p:spPr>
            <a:xfrm>
              <a:off x="5254872" y="1395531"/>
              <a:ext cx="488176" cy="78674"/>
            </a:xfrm>
            <a:custGeom>
              <a:avLst/>
              <a:pathLst>
                <a:path w="488176" h="78674">
                  <a:moveTo>
                    <a:pt x="488176" y="7867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1"/>
            <p:cNvSpPr/>
            <p:nvPr/>
          </p:nvSpPr>
          <p:spPr>
            <a:xfrm>
              <a:off x="5968417" y="1452331"/>
              <a:ext cx="37692" cy="237303"/>
            </a:xfrm>
            <a:custGeom>
              <a:avLst/>
              <a:pathLst>
                <a:path w="37692" h="237303">
                  <a:moveTo>
                    <a:pt x="0" y="0"/>
                  </a:moveTo>
                  <a:lnTo>
                    <a:pt x="37692" y="2373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2"/>
            <p:cNvSpPr/>
            <p:nvPr/>
          </p:nvSpPr>
          <p:spPr>
            <a:xfrm>
              <a:off x="5019442" y="1527184"/>
              <a:ext cx="157418" cy="104106"/>
            </a:xfrm>
            <a:custGeom>
              <a:avLst/>
              <a:pathLst>
                <a:path w="157418" h="104106">
                  <a:moveTo>
                    <a:pt x="157418" y="0"/>
                  </a:moveTo>
                  <a:lnTo>
                    <a:pt x="0" y="1041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3"/>
            <p:cNvSpPr/>
            <p:nvPr/>
          </p:nvSpPr>
          <p:spPr>
            <a:xfrm>
              <a:off x="5176860" y="1395531"/>
              <a:ext cx="78012" cy="131653"/>
            </a:xfrm>
            <a:custGeom>
              <a:avLst/>
              <a:pathLst>
                <a:path w="78012" h="131653">
                  <a:moveTo>
                    <a:pt x="0" y="131653"/>
                  </a:moveTo>
                  <a:lnTo>
                    <a:pt x="7801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4"/>
            <p:cNvSpPr/>
            <p:nvPr/>
          </p:nvSpPr>
          <p:spPr>
            <a:xfrm>
              <a:off x="5099733" y="1527184"/>
              <a:ext cx="77127" cy="164202"/>
            </a:xfrm>
            <a:custGeom>
              <a:avLst/>
              <a:pathLst>
                <a:path w="77127" h="164202">
                  <a:moveTo>
                    <a:pt x="77127" y="0"/>
                  </a:moveTo>
                  <a:lnTo>
                    <a:pt x="0" y="1642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5"/>
            <p:cNvSpPr/>
            <p:nvPr/>
          </p:nvSpPr>
          <p:spPr>
            <a:xfrm>
              <a:off x="5156827" y="1296281"/>
              <a:ext cx="98044" cy="99250"/>
            </a:xfrm>
            <a:custGeom>
              <a:avLst/>
              <a:pathLst>
                <a:path w="98044" h="99250">
                  <a:moveTo>
                    <a:pt x="0" y="0"/>
                  </a:moveTo>
                  <a:lnTo>
                    <a:pt x="98044" y="992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6"/>
            <p:cNvSpPr/>
            <p:nvPr/>
          </p:nvSpPr>
          <p:spPr>
            <a:xfrm>
              <a:off x="5156827" y="1296281"/>
              <a:ext cx="20032" cy="230903"/>
            </a:xfrm>
            <a:custGeom>
              <a:avLst/>
              <a:pathLst>
                <a:path w="20032" h="230903">
                  <a:moveTo>
                    <a:pt x="0" y="0"/>
                  </a:moveTo>
                  <a:lnTo>
                    <a:pt x="20032" y="2309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7"/>
            <p:cNvSpPr/>
            <p:nvPr/>
          </p:nvSpPr>
          <p:spPr>
            <a:xfrm>
              <a:off x="5737649" y="1303592"/>
              <a:ext cx="5400" cy="170613"/>
            </a:xfrm>
            <a:custGeom>
              <a:avLst/>
              <a:pathLst>
                <a:path w="5400" h="170613">
                  <a:moveTo>
                    <a:pt x="0" y="0"/>
                  </a:moveTo>
                  <a:lnTo>
                    <a:pt x="5400" y="1706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8"/>
            <p:cNvSpPr/>
            <p:nvPr/>
          </p:nvSpPr>
          <p:spPr>
            <a:xfrm>
              <a:off x="5156827" y="1296281"/>
              <a:ext cx="580821" cy="7311"/>
            </a:xfrm>
            <a:custGeom>
              <a:avLst/>
              <a:pathLst>
                <a:path w="580821" h="7311">
                  <a:moveTo>
                    <a:pt x="580821" y="731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9"/>
            <p:cNvSpPr/>
            <p:nvPr/>
          </p:nvSpPr>
          <p:spPr>
            <a:xfrm>
              <a:off x="4756241" y="1311285"/>
              <a:ext cx="159176" cy="76680"/>
            </a:xfrm>
            <a:custGeom>
              <a:avLst/>
              <a:pathLst>
                <a:path w="159176" h="76680">
                  <a:moveTo>
                    <a:pt x="159176" y="7668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30"/>
            <p:cNvSpPr/>
            <p:nvPr/>
          </p:nvSpPr>
          <p:spPr>
            <a:xfrm>
              <a:off x="4761990" y="1387965"/>
              <a:ext cx="153427" cy="215106"/>
            </a:xfrm>
            <a:custGeom>
              <a:avLst/>
              <a:pathLst>
                <a:path w="153427" h="215106">
                  <a:moveTo>
                    <a:pt x="153427" y="0"/>
                  </a:moveTo>
                  <a:lnTo>
                    <a:pt x="0" y="2151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1"/>
            <p:cNvSpPr/>
            <p:nvPr/>
          </p:nvSpPr>
          <p:spPr>
            <a:xfrm>
              <a:off x="4738667" y="1265032"/>
              <a:ext cx="176750" cy="122933"/>
            </a:xfrm>
            <a:custGeom>
              <a:avLst/>
              <a:pathLst>
                <a:path w="176750" h="122933">
                  <a:moveTo>
                    <a:pt x="176750" y="12293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2"/>
            <p:cNvSpPr/>
            <p:nvPr/>
          </p:nvSpPr>
          <p:spPr>
            <a:xfrm>
              <a:off x="4729105" y="1311285"/>
              <a:ext cx="27136" cy="80075"/>
            </a:xfrm>
            <a:custGeom>
              <a:avLst/>
              <a:pathLst>
                <a:path w="27136" h="80075">
                  <a:moveTo>
                    <a:pt x="0" y="80075"/>
                  </a:moveTo>
                  <a:lnTo>
                    <a:pt x="2713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3"/>
            <p:cNvSpPr/>
            <p:nvPr/>
          </p:nvSpPr>
          <p:spPr>
            <a:xfrm>
              <a:off x="4729105" y="1391360"/>
              <a:ext cx="32885" cy="211711"/>
            </a:xfrm>
            <a:custGeom>
              <a:avLst/>
              <a:pathLst>
                <a:path w="32885" h="211711">
                  <a:moveTo>
                    <a:pt x="0" y="0"/>
                  </a:moveTo>
                  <a:lnTo>
                    <a:pt x="32885" y="2117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4"/>
            <p:cNvSpPr/>
            <p:nvPr/>
          </p:nvSpPr>
          <p:spPr>
            <a:xfrm>
              <a:off x="4729105" y="1387965"/>
              <a:ext cx="186313" cy="3394"/>
            </a:xfrm>
            <a:custGeom>
              <a:avLst/>
              <a:pathLst>
                <a:path w="186313" h="3394">
                  <a:moveTo>
                    <a:pt x="0" y="3394"/>
                  </a:moveTo>
                  <a:lnTo>
                    <a:pt x="18631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5"/>
            <p:cNvSpPr/>
            <p:nvPr/>
          </p:nvSpPr>
          <p:spPr>
            <a:xfrm>
              <a:off x="5968417" y="1410222"/>
              <a:ext cx="240265" cy="42108"/>
            </a:xfrm>
            <a:custGeom>
              <a:avLst/>
              <a:pathLst>
                <a:path w="240265" h="42108">
                  <a:moveTo>
                    <a:pt x="240265" y="0"/>
                  </a:moveTo>
                  <a:lnTo>
                    <a:pt x="0" y="421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6"/>
            <p:cNvSpPr/>
            <p:nvPr/>
          </p:nvSpPr>
          <p:spPr>
            <a:xfrm>
              <a:off x="5737649" y="1303592"/>
              <a:ext cx="471032" cy="106630"/>
            </a:xfrm>
            <a:custGeom>
              <a:avLst/>
              <a:pathLst>
                <a:path w="471032" h="106630">
                  <a:moveTo>
                    <a:pt x="471032" y="10663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7"/>
            <p:cNvSpPr/>
            <p:nvPr/>
          </p:nvSpPr>
          <p:spPr>
            <a:xfrm>
              <a:off x="6006110" y="1501073"/>
              <a:ext cx="27870" cy="188561"/>
            </a:xfrm>
            <a:custGeom>
              <a:avLst/>
              <a:pathLst>
                <a:path w="27870" h="188561">
                  <a:moveTo>
                    <a:pt x="27870" y="0"/>
                  </a:moveTo>
                  <a:lnTo>
                    <a:pt x="0" y="1885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8"/>
            <p:cNvSpPr/>
            <p:nvPr/>
          </p:nvSpPr>
          <p:spPr>
            <a:xfrm>
              <a:off x="5968417" y="1452331"/>
              <a:ext cx="65563" cy="48742"/>
            </a:xfrm>
            <a:custGeom>
              <a:avLst/>
              <a:pathLst>
                <a:path w="65563" h="48742">
                  <a:moveTo>
                    <a:pt x="65563" y="4874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9"/>
            <p:cNvSpPr/>
            <p:nvPr/>
          </p:nvSpPr>
          <p:spPr>
            <a:xfrm>
              <a:off x="6033980" y="1410222"/>
              <a:ext cx="174701" cy="90850"/>
            </a:xfrm>
            <a:custGeom>
              <a:avLst/>
              <a:pathLst>
                <a:path w="174701" h="90850">
                  <a:moveTo>
                    <a:pt x="0" y="90850"/>
                  </a:moveTo>
                  <a:lnTo>
                    <a:pt x="1747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40"/>
            <p:cNvSpPr/>
            <p:nvPr/>
          </p:nvSpPr>
          <p:spPr>
            <a:xfrm>
              <a:off x="7163407" y="1782907"/>
              <a:ext cx="284300" cy="252433"/>
            </a:xfrm>
            <a:custGeom>
              <a:avLst/>
              <a:pathLst>
                <a:path w="284300" h="252433">
                  <a:moveTo>
                    <a:pt x="284300" y="0"/>
                  </a:moveTo>
                  <a:lnTo>
                    <a:pt x="0" y="2524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1"/>
            <p:cNvSpPr/>
            <p:nvPr/>
          </p:nvSpPr>
          <p:spPr>
            <a:xfrm>
              <a:off x="6372721" y="1826699"/>
              <a:ext cx="69160" cy="182117"/>
            </a:xfrm>
            <a:custGeom>
              <a:avLst/>
              <a:pathLst>
                <a:path w="69160" h="182117">
                  <a:moveTo>
                    <a:pt x="0" y="0"/>
                  </a:moveTo>
                  <a:lnTo>
                    <a:pt x="69160" y="1821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2"/>
            <p:cNvSpPr/>
            <p:nvPr/>
          </p:nvSpPr>
          <p:spPr>
            <a:xfrm>
              <a:off x="6372113" y="1736741"/>
              <a:ext cx="417471" cy="155901"/>
            </a:xfrm>
            <a:custGeom>
              <a:avLst/>
              <a:pathLst>
                <a:path w="417471" h="155901">
                  <a:moveTo>
                    <a:pt x="0" y="0"/>
                  </a:moveTo>
                  <a:lnTo>
                    <a:pt x="417471" y="1559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3"/>
            <p:cNvSpPr/>
            <p:nvPr/>
          </p:nvSpPr>
          <p:spPr>
            <a:xfrm>
              <a:off x="6372113" y="1736741"/>
              <a:ext cx="608" cy="89957"/>
            </a:xfrm>
            <a:custGeom>
              <a:avLst/>
              <a:pathLst>
                <a:path w="608" h="89957">
                  <a:moveTo>
                    <a:pt x="0" y="0"/>
                  </a:moveTo>
                  <a:lnTo>
                    <a:pt x="608" y="899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4"/>
            <p:cNvSpPr/>
            <p:nvPr/>
          </p:nvSpPr>
          <p:spPr>
            <a:xfrm>
              <a:off x="6006110" y="1689635"/>
              <a:ext cx="182671" cy="64399"/>
            </a:xfrm>
            <a:custGeom>
              <a:avLst/>
              <a:pathLst>
                <a:path w="182671" h="64399">
                  <a:moveTo>
                    <a:pt x="182671" y="643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5"/>
            <p:cNvSpPr/>
            <p:nvPr/>
          </p:nvSpPr>
          <p:spPr>
            <a:xfrm>
              <a:off x="6188781" y="1754034"/>
              <a:ext cx="183940" cy="72665"/>
            </a:xfrm>
            <a:custGeom>
              <a:avLst/>
              <a:pathLst>
                <a:path w="183940" h="72665">
                  <a:moveTo>
                    <a:pt x="0" y="0"/>
                  </a:moveTo>
                  <a:lnTo>
                    <a:pt x="183940" y="726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6"/>
            <p:cNvSpPr/>
            <p:nvPr/>
          </p:nvSpPr>
          <p:spPr>
            <a:xfrm>
              <a:off x="6188781" y="1736741"/>
              <a:ext cx="183331" cy="17292"/>
            </a:xfrm>
            <a:custGeom>
              <a:avLst/>
              <a:pathLst>
                <a:path w="183331" h="17292">
                  <a:moveTo>
                    <a:pt x="0" y="17292"/>
                  </a:moveTo>
                  <a:lnTo>
                    <a:pt x="18333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7"/>
            <p:cNvSpPr/>
            <p:nvPr/>
          </p:nvSpPr>
          <p:spPr>
            <a:xfrm>
              <a:off x="6602044" y="1349305"/>
              <a:ext cx="286056" cy="119910"/>
            </a:xfrm>
            <a:custGeom>
              <a:avLst/>
              <a:pathLst>
                <a:path w="286056" h="119910">
                  <a:moveTo>
                    <a:pt x="286056" y="0"/>
                  </a:moveTo>
                  <a:lnTo>
                    <a:pt x="0" y="1199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8"/>
            <p:cNvSpPr/>
            <p:nvPr/>
          </p:nvSpPr>
          <p:spPr>
            <a:xfrm>
              <a:off x="7095372" y="1785839"/>
              <a:ext cx="68034" cy="249501"/>
            </a:xfrm>
            <a:custGeom>
              <a:avLst/>
              <a:pathLst>
                <a:path w="68034" h="249501">
                  <a:moveTo>
                    <a:pt x="0" y="0"/>
                  </a:moveTo>
                  <a:lnTo>
                    <a:pt x="68034" y="2495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9"/>
            <p:cNvSpPr/>
            <p:nvPr/>
          </p:nvSpPr>
          <p:spPr>
            <a:xfrm>
              <a:off x="7048206" y="1490172"/>
              <a:ext cx="203163" cy="751"/>
            </a:xfrm>
            <a:custGeom>
              <a:avLst/>
              <a:pathLst>
                <a:path w="203163" h="751">
                  <a:moveTo>
                    <a:pt x="0" y="751"/>
                  </a:moveTo>
                  <a:lnTo>
                    <a:pt x="20316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50"/>
            <p:cNvSpPr/>
            <p:nvPr/>
          </p:nvSpPr>
          <p:spPr>
            <a:xfrm>
              <a:off x="6602044" y="1469216"/>
              <a:ext cx="446161" cy="21708"/>
            </a:xfrm>
            <a:custGeom>
              <a:avLst/>
              <a:pathLst>
                <a:path w="446161" h="21708">
                  <a:moveTo>
                    <a:pt x="446161" y="217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1"/>
            <p:cNvSpPr/>
            <p:nvPr/>
          </p:nvSpPr>
          <p:spPr>
            <a:xfrm>
              <a:off x="6888100" y="1349305"/>
              <a:ext cx="160105" cy="141619"/>
            </a:xfrm>
            <a:custGeom>
              <a:avLst/>
              <a:pathLst>
                <a:path w="160105" h="141619">
                  <a:moveTo>
                    <a:pt x="160105" y="14161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2"/>
            <p:cNvSpPr/>
            <p:nvPr/>
          </p:nvSpPr>
          <p:spPr>
            <a:xfrm>
              <a:off x="7048206" y="1490924"/>
              <a:ext cx="47166" cy="294914"/>
            </a:xfrm>
            <a:custGeom>
              <a:avLst/>
              <a:pathLst>
                <a:path w="47166" h="294914">
                  <a:moveTo>
                    <a:pt x="0" y="0"/>
                  </a:moveTo>
                  <a:lnTo>
                    <a:pt x="47166" y="2949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3"/>
            <p:cNvSpPr/>
            <p:nvPr/>
          </p:nvSpPr>
          <p:spPr>
            <a:xfrm>
              <a:off x="6372113" y="1592831"/>
              <a:ext cx="77607" cy="143909"/>
            </a:xfrm>
            <a:custGeom>
              <a:avLst/>
              <a:pathLst>
                <a:path w="77607" h="143909">
                  <a:moveTo>
                    <a:pt x="77607" y="0"/>
                  </a:moveTo>
                  <a:lnTo>
                    <a:pt x="0" y="1439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4"/>
            <p:cNvSpPr/>
            <p:nvPr/>
          </p:nvSpPr>
          <p:spPr>
            <a:xfrm>
              <a:off x="6188781" y="1592831"/>
              <a:ext cx="260939" cy="161202"/>
            </a:xfrm>
            <a:custGeom>
              <a:avLst/>
              <a:pathLst>
                <a:path w="260939" h="161202">
                  <a:moveTo>
                    <a:pt x="260939" y="0"/>
                  </a:moveTo>
                  <a:lnTo>
                    <a:pt x="0" y="1612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5"/>
            <p:cNvSpPr/>
            <p:nvPr/>
          </p:nvSpPr>
          <p:spPr>
            <a:xfrm>
              <a:off x="6449720" y="1469216"/>
              <a:ext cx="152323" cy="123615"/>
            </a:xfrm>
            <a:custGeom>
              <a:avLst/>
              <a:pathLst>
                <a:path w="152323" h="123615">
                  <a:moveTo>
                    <a:pt x="0" y="123615"/>
                  </a:moveTo>
                  <a:lnTo>
                    <a:pt x="15232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6"/>
            <p:cNvSpPr/>
            <p:nvPr/>
          </p:nvSpPr>
          <p:spPr>
            <a:xfrm>
              <a:off x="7251369" y="1295766"/>
              <a:ext cx="34979" cy="194406"/>
            </a:xfrm>
            <a:custGeom>
              <a:avLst/>
              <a:pathLst>
                <a:path w="34979" h="194406">
                  <a:moveTo>
                    <a:pt x="34979" y="0"/>
                  </a:moveTo>
                  <a:lnTo>
                    <a:pt x="0" y="1944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7"/>
            <p:cNvSpPr/>
            <p:nvPr/>
          </p:nvSpPr>
          <p:spPr>
            <a:xfrm>
              <a:off x="6888100" y="1295766"/>
              <a:ext cx="398248" cy="53539"/>
            </a:xfrm>
            <a:custGeom>
              <a:avLst/>
              <a:pathLst>
                <a:path w="398248" h="53539">
                  <a:moveTo>
                    <a:pt x="398248" y="0"/>
                  </a:moveTo>
                  <a:lnTo>
                    <a:pt x="0" y="535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8"/>
            <p:cNvSpPr/>
            <p:nvPr/>
          </p:nvSpPr>
          <p:spPr>
            <a:xfrm>
              <a:off x="7087659" y="1328307"/>
              <a:ext cx="163710" cy="161865"/>
            </a:xfrm>
            <a:custGeom>
              <a:avLst/>
              <a:pathLst>
                <a:path w="163710" h="161865">
                  <a:moveTo>
                    <a:pt x="0" y="0"/>
                  </a:moveTo>
                  <a:lnTo>
                    <a:pt x="163710" y="1618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9"/>
            <p:cNvSpPr/>
            <p:nvPr/>
          </p:nvSpPr>
          <p:spPr>
            <a:xfrm>
              <a:off x="6888100" y="1328307"/>
              <a:ext cx="199559" cy="20998"/>
            </a:xfrm>
            <a:custGeom>
              <a:avLst/>
              <a:pathLst>
                <a:path w="199559" h="20998">
                  <a:moveTo>
                    <a:pt x="199559" y="0"/>
                  </a:moveTo>
                  <a:lnTo>
                    <a:pt x="0" y="209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60"/>
            <p:cNvSpPr/>
            <p:nvPr/>
          </p:nvSpPr>
          <p:spPr>
            <a:xfrm>
              <a:off x="7048206" y="1328307"/>
              <a:ext cx="39453" cy="162617"/>
            </a:xfrm>
            <a:custGeom>
              <a:avLst/>
              <a:pathLst>
                <a:path w="39453" h="162617">
                  <a:moveTo>
                    <a:pt x="39453" y="0"/>
                  </a:moveTo>
                  <a:lnTo>
                    <a:pt x="0" y="1626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1"/>
            <p:cNvSpPr/>
            <p:nvPr/>
          </p:nvSpPr>
          <p:spPr>
            <a:xfrm>
              <a:off x="6789585" y="1814099"/>
              <a:ext cx="293735" cy="78542"/>
            </a:xfrm>
            <a:custGeom>
              <a:avLst/>
              <a:pathLst>
                <a:path w="293735" h="78542">
                  <a:moveTo>
                    <a:pt x="293735" y="0"/>
                  </a:moveTo>
                  <a:lnTo>
                    <a:pt x="0" y="785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2"/>
            <p:cNvSpPr/>
            <p:nvPr/>
          </p:nvSpPr>
          <p:spPr>
            <a:xfrm>
              <a:off x="7083320" y="1814099"/>
              <a:ext cx="80086" cy="221240"/>
            </a:xfrm>
            <a:custGeom>
              <a:avLst/>
              <a:pathLst>
                <a:path w="80086" h="221240">
                  <a:moveTo>
                    <a:pt x="0" y="0"/>
                  </a:moveTo>
                  <a:lnTo>
                    <a:pt x="80086" y="2212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3"/>
            <p:cNvSpPr/>
            <p:nvPr/>
          </p:nvSpPr>
          <p:spPr>
            <a:xfrm>
              <a:off x="7083320" y="1785839"/>
              <a:ext cx="12052" cy="28260"/>
            </a:xfrm>
            <a:custGeom>
              <a:avLst/>
              <a:pathLst>
                <a:path w="12052" h="28260">
                  <a:moveTo>
                    <a:pt x="0" y="28260"/>
                  </a:moveTo>
                  <a:lnTo>
                    <a:pt x="1205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4"/>
            <p:cNvSpPr/>
            <p:nvPr/>
          </p:nvSpPr>
          <p:spPr>
            <a:xfrm>
              <a:off x="7686741" y="1627622"/>
              <a:ext cx="162366" cy="272421"/>
            </a:xfrm>
            <a:custGeom>
              <a:avLst/>
              <a:pathLst>
                <a:path w="162366" h="272421">
                  <a:moveTo>
                    <a:pt x="0" y="0"/>
                  </a:moveTo>
                  <a:lnTo>
                    <a:pt x="162366" y="2724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5"/>
            <p:cNvSpPr/>
            <p:nvPr/>
          </p:nvSpPr>
          <p:spPr>
            <a:xfrm>
              <a:off x="7447707" y="1627622"/>
              <a:ext cx="239033" cy="155284"/>
            </a:xfrm>
            <a:custGeom>
              <a:avLst/>
              <a:pathLst>
                <a:path w="239033" h="155284">
                  <a:moveTo>
                    <a:pt x="239033" y="0"/>
                  </a:moveTo>
                  <a:lnTo>
                    <a:pt x="0" y="1552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6"/>
            <p:cNvSpPr/>
            <p:nvPr/>
          </p:nvSpPr>
          <p:spPr>
            <a:xfrm>
              <a:off x="8089443" y="1271217"/>
              <a:ext cx="89360" cy="173900"/>
            </a:xfrm>
            <a:custGeom>
              <a:avLst/>
              <a:pathLst>
                <a:path w="89360" h="173900">
                  <a:moveTo>
                    <a:pt x="89360" y="0"/>
                  </a:moveTo>
                  <a:lnTo>
                    <a:pt x="0" y="1739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7"/>
            <p:cNvSpPr/>
            <p:nvPr/>
          </p:nvSpPr>
          <p:spPr>
            <a:xfrm>
              <a:off x="7251369" y="1472194"/>
              <a:ext cx="431176" cy="17978"/>
            </a:xfrm>
            <a:custGeom>
              <a:avLst/>
              <a:pathLst>
                <a:path w="431176" h="17978">
                  <a:moveTo>
                    <a:pt x="431176" y="0"/>
                  </a:moveTo>
                  <a:lnTo>
                    <a:pt x="0" y="179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8"/>
            <p:cNvSpPr/>
            <p:nvPr/>
          </p:nvSpPr>
          <p:spPr>
            <a:xfrm>
              <a:off x="7286349" y="1295766"/>
              <a:ext cx="396196" cy="176427"/>
            </a:xfrm>
            <a:custGeom>
              <a:avLst/>
              <a:pathLst>
                <a:path w="396196" h="176427">
                  <a:moveTo>
                    <a:pt x="396196" y="17642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9"/>
            <p:cNvSpPr/>
            <p:nvPr/>
          </p:nvSpPr>
          <p:spPr>
            <a:xfrm>
              <a:off x="7682546" y="1392442"/>
              <a:ext cx="131580" cy="79751"/>
            </a:xfrm>
            <a:custGeom>
              <a:avLst/>
              <a:pathLst>
                <a:path w="131580" h="79751">
                  <a:moveTo>
                    <a:pt x="131580" y="0"/>
                  </a:moveTo>
                  <a:lnTo>
                    <a:pt x="0" y="797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70"/>
            <p:cNvSpPr/>
            <p:nvPr/>
          </p:nvSpPr>
          <p:spPr>
            <a:xfrm>
              <a:off x="7614657" y="1660280"/>
              <a:ext cx="67927" cy="293799"/>
            </a:xfrm>
            <a:custGeom>
              <a:avLst/>
              <a:pathLst>
                <a:path w="67927" h="293799">
                  <a:moveTo>
                    <a:pt x="67927" y="0"/>
                  </a:moveTo>
                  <a:lnTo>
                    <a:pt x="0" y="2937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1"/>
            <p:cNvSpPr/>
            <p:nvPr/>
          </p:nvSpPr>
          <p:spPr>
            <a:xfrm>
              <a:off x="7447707" y="1660280"/>
              <a:ext cx="234877" cy="122626"/>
            </a:xfrm>
            <a:custGeom>
              <a:avLst/>
              <a:pathLst>
                <a:path w="234877" h="122626">
                  <a:moveTo>
                    <a:pt x="234877" y="0"/>
                  </a:moveTo>
                  <a:lnTo>
                    <a:pt x="0" y="1226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2"/>
            <p:cNvSpPr/>
            <p:nvPr/>
          </p:nvSpPr>
          <p:spPr>
            <a:xfrm>
              <a:off x="7682585" y="1627622"/>
              <a:ext cx="4156" cy="32658"/>
            </a:xfrm>
            <a:custGeom>
              <a:avLst/>
              <a:pathLst>
                <a:path w="4156" h="32658">
                  <a:moveTo>
                    <a:pt x="0" y="32658"/>
                  </a:moveTo>
                  <a:lnTo>
                    <a:pt x="415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3"/>
            <p:cNvSpPr/>
            <p:nvPr/>
          </p:nvSpPr>
          <p:spPr>
            <a:xfrm>
              <a:off x="7919717" y="1395669"/>
              <a:ext cx="169725" cy="49448"/>
            </a:xfrm>
            <a:custGeom>
              <a:avLst/>
              <a:pathLst>
                <a:path w="169725" h="49448">
                  <a:moveTo>
                    <a:pt x="0" y="0"/>
                  </a:moveTo>
                  <a:lnTo>
                    <a:pt x="169725" y="494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4"/>
            <p:cNvSpPr/>
            <p:nvPr/>
          </p:nvSpPr>
          <p:spPr>
            <a:xfrm>
              <a:off x="7814126" y="1392442"/>
              <a:ext cx="105590" cy="3227"/>
            </a:xfrm>
            <a:custGeom>
              <a:avLst/>
              <a:pathLst>
                <a:path w="105590" h="3227">
                  <a:moveTo>
                    <a:pt x="105590" y="322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5"/>
            <p:cNvSpPr/>
            <p:nvPr/>
          </p:nvSpPr>
          <p:spPr>
            <a:xfrm>
              <a:off x="8167744" y="1526119"/>
              <a:ext cx="200798" cy="323250"/>
            </a:xfrm>
            <a:custGeom>
              <a:avLst/>
              <a:pathLst>
                <a:path w="200798" h="323250">
                  <a:moveTo>
                    <a:pt x="200798" y="0"/>
                  </a:moveTo>
                  <a:lnTo>
                    <a:pt x="0" y="3232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6"/>
            <p:cNvSpPr/>
            <p:nvPr/>
          </p:nvSpPr>
          <p:spPr>
            <a:xfrm>
              <a:off x="8089443" y="1445117"/>
              <a:ext cx="279099" cy="81002"/>
            </a:xfrm>
            <a:custGeom>
              <a:avLst/>
              <a:pathLst>
                <a:path w="279099" h="81002">
                  <a:moveTo>
                    <a:pt x="279099" y="8100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7"/>
            <p:cNvSpPr/>
            <p:nvPr/>
          </p:nvSpPr>
          <p:spPr>
            <a:xfrm>
              <a:off x="8089443" y="1445117"/>
              <a:ext cx="306668" cy="31407"/>
            </a:xfrm>
            <a:custGeom>
              <a:avLst/>
              <a:pathLst>
                <a:path w="306668" h="31407">
                  <a:moveTo>
                    <a:pt x="306668" y="3140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8"/>
            <p:cNvSpPr/>
            <p:nvPr/>
          </p:nvSpPr>
          <p:spPr>
            <a:xfrm>
              <a:off x="8368542" y="1476525"/>
              <a:ext cx="27569" cy="49594"/>
            </a:xfrm>
            <a:custGeom>
              <a:avLst/>
              <a:pathLst>
                <a:path w="27569" h="49594">
                  <a:moveTo>
                    <a:pt x="27569" y="0"/>
                  </a:moveTo>
                  <a:lnTo>
                    <a:pt x="0" y="495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tx879"/>
            <p:cNvSpPr/>
            <p:nvPr/>
          </p:nvSpPr>
          <p:spPr>
            <a:xfrm>
              <a:off x="4704070" y="440358"/>
              <a:ext cx="10161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880" name="tx880"/>
            <p:cNvSpPr/>
            <p:nvPr/>
          </p:nvSpPr>
          <p:spPr>
            <a:xfrm>
              <a:off x="3931741" y="304895"/>
              <a:ext cx="1646277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Simulated Network</a:t>
              </a:r>
            </a:p>
          </p:txBody>
        </p:sp>
        <p:sp>
          <p:nvSpPr>
            <p:cNvPr id="881" name="pt881"/>
            <p:cNvSpPr/>
            <p:nvPr/>
          </p:nvSpPr>
          <p:spPr>
            <a:xfrm>
              <a:off x="4971997" y="382256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5023932" y="5351140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8133454" y="1815080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3557070" y="3509543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5816045" y="1913042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7617035" y="2204737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2397330" y="1324161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3169386" y="3626104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5953855" y="341434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5355042" y="4896177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6847946" y="5182194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5340161" y="3360956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3652410" y="1759877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5931875" y="4244237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2032452" y="317488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2247120" y="2711467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5895782" y="4742736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4721951" y="1276995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3163628" y="4416744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5016549" y="1968877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2047455" y="1742055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2452647" y="5333710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6174392" y="1375932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4336349" y="4732685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5732220" y="2215240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4034717" y="4910308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4485992" y="3555686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5714536" y="489498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3469044" y="1610771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3478347" y="429556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6128559" y="2319376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7749864" y="2217015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7972565" y="2383147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6908494" y="4699208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5914817" y="2456295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7237862" y="4754716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5035695" y="2788530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5939598" y="4615523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5448260" y="255788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7568489" y="4033753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6231574" y="4086793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6407592" y="1974527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7243406" y="4365466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3047865" y="3203482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5330749" y="3689715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3639189" y="5175068"/>
              <a:ext cx="68579" cy="68579"/>
            </a:xfrm>
            <a:prstGeom prst="ellipse">
              <a:avLst/>
            </a:prstGeom>
            <a:solidFill>
              <a:srgbClr val="DF536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4985152" y="1597001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3721220" y="5385214"/>
              <a:ext cx="68579" cy="68579"/>
            </a:xfrm>
            <a:prstGeom prst="ellipse">
              <a:avLst/>
            </a:prstGeom>
            <a:solidFill>
              <a:srgbClr val="DF536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2270072" y="408547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5472365" y="3103646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3332981" y="3300602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5410170" y="4740025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5768295" y="5259203"/>
              <a:ext cx="68579" cy="68579"/>
            </a:xfrm>
            <a:prstGeom prst="ellipse">
              <a:avLst/>
            </a:prstGeom>
            <a:solidFill>
              <a:srgbClr val="DF536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7652451" y="1593332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5639482" y="205473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6886947" y="4238233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5623442" y="1573365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5999690" y="1466783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5355726" y="2003372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8055153" y="1410827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5029782" y="3801773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6755295" y="1858352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7824350" y="4315175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2703794" y="3507616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2954192" y="4274137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5032724" y="2355863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2181079" y="1271333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3172310" y="3217964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4490609" y="1918718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5767293" y="1632542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5220582" y="1361241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3211133" y="4041455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2477929" y="4760002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7413417" y="1748617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6338431" y="179240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7755109" y="3687303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7188531" y="3264736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7321094" y="2081900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7493871" y="3404337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2326512" y="2529675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6877053" y="4093274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7814993" y="2481362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2420265" y="4147751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6801560" y="4485736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2563384" y="1685347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3287799" y="428002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3900849" y="1500866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3737733" y="4431188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6682025" y="4086239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2568570" y="1522906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7574011" y="4041210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2963113" y="4082454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6679071" y="3864863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4331883" y="256068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6807250" y="3399785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2740195" y="2258703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7438960" y="5109456"/>
              <a:ext cx="68579" cy="68579"/>
            </a:xfrm>
            <a:prstGeom prst="ellipse">
              <a:avLst/>
            </a:prstGeom>
            <a:solidFill>
              <a:srgbClr val="DF536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8159088" y="1999388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6451843" y="4389774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5346120" y="3604704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6247675" y="4291726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2016278" y="2657533"/>
              <a:ext cx="68579" cy="68579"/>
            </a:xfrm>
            <a:prstGeom prst="ellipse">
              <a:avLst/>
            </a:prstGeom>
            <a:solidFill>
              <a:srgbClr val="DF536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4121383" y="1858554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5899757" y="3912826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8224956" y="5117345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6346616" y="2180216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3677328" y="3014522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2499976" y="3129597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7129117" y="2001050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3130529" y="3514266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5573807" y="5109865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3426573" y="3087980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8144513" y="123692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6564709" y="5052622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2773661" y="1802684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6337823" y="1702451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3521200" y="274463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2841768" y="1503343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3378785" y="1821988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5301772" y="4154511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3120553" y="456518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4510297" y="4897407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3491036" y="2247124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4008243" y="4795328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6072728" y="335443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4057613" y="1305282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6154491" y="1719744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5152151" y="4027866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6446234" y="2991336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7965448" y="5392835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4218540" y="3578930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5065443" y="1657096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4844587" y="245502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2807233" y="1821652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2141493" y="4735870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4536135" y="3939568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5633082" y="4584039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5743643" y="4049641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6247205" y="480954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3709215" y="2367949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2829883" y="1870464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4360458" y="3975620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7217079" y="1455882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3104123" y="3975960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2620622" y="1921896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5192022" y="3779449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5821514" y="2899726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3931470" y="1806253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5222465" y="5022993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8036963" y="4368038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6515506" y="388827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4800871" y="3272417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4890466" y="3726017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5163818" y="4827577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7784632" y="2395218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6164510" y="2874664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6836477" y="3726828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3041563" y="148935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5056652" y="4283254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7617516" y="2042572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4351804" y="1410219"/>
              <a:ext cx="68579" cy="68579"/>
            </a:xfrm>
            <a:prstGeom prst="ellipse">
              <a:avLst/>
            </a:prstGeom>
            <a:solidFill>
              <a:srgbClr val="DF536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5142504" y="5283810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6903700" y="538169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4618821" y="3085221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7340954" y="2457513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4161947" y="538722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7291911" y="4566805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2074249" y="2429694"/>
              <a:ext cx="68579" cy="68579"/>
            </a:xfrm>
            <a:prstGeom prst="ellipse">
              <a:avLst/>
            </a:prstGeom>
            <a:solidFill>
              <a:srgbClr val="DF536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2094417" y="3923164"/>
              <a:ext cx="68579" cy="68579"/>
            </a:xfrm>
            <a:prstGeom prst="ellipse">
              <a:avLst/>
            </a:prstGeom>
            <a:solidFill>
              <a:srgbClr val="DF536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8302330" y="3138422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7438307" y="3119144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4096788" y="3698534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3701656" y="4639747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5214093" y="1887094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3407102" y="3111350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3380106" y="4546651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4336381" y="4072269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5906855" y="4259058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4261673" y="4366161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8161947" y="495031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7431345" y="3222627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4760316" y="4082366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4839861" y="2869508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5802371" y="2872527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2039332" y="2133606"/>
              <a:ext cx="68579" cy="68579"/>
            </a:xfrm>
            <a:prstGeom prst="ellipse">
              <a:avLst/>
            </a:prstGeom>
            <a:solidFill>
              <a:srgbClr val="DF536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3696266" y="3086326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7932901" y="3888826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4010129" y="4479555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3505396" y="3837744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2369786" y="2127171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8054422" y="3503623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6691811" y="2454661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2223992" y="3559298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3835821" y="2086640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6764436" y="200906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2573749" y="5351194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5971820" y="1655345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3230776" y="1652465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7648256" y="1437904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3969578" y="2627664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3821843" y="4319600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3223113" y="3948234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3843474" y="3267103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5603376" y="3622031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8206521" y="2709871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6567754" y="1434926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6230100" y="4440137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4351280" y="2786317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8182497" y="3913067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6606596" y="3539942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7294869" y="2173289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6244435" y="3643301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2812583" y="5172622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5101337" y="5253296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2086431" y="5226896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3575219" y="4042640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6713579" y="5246413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5651429" y="2521767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4850858" y="2437546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7174962" y="2664766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2677162" y="299382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3782014" y="2373820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7621512" y="3388153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4241068" y="4220263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5029450" y="2081894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6853810" y="1315015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3536356" y="3869158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2420101" y="2308248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2208596" y="1922335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7525947" y="3998013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5633497" y="5366909"/>
              <a:ext cx="68579" cy="68579"/>
            </a:xfrm>
            <a:prstGeom prst="ellipse">
              <a:avLst/>
            </a:prstGeom>
            <a:solidFill>
              <a:srgbClr val="DF536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4034206" y="5216053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6472720" y="4705904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2020456" y="174514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7061082" y="175154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2711351" y="5141883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8408359" y="220701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2578593" y="2715506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3555373" y="3761016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5830504" y="2442933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7272225" y="3058905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7039091" y="2390296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4020812" y="3657776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6928144" y="4374821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5350794" y="4600475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7013916" y="145663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3256245" y="341932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7468748" y="5372003"/>
              <a:ext cx="68579" cy="68579"/>
            </a:xfrm>
            <a:prstGeom prst="ellipse">
              <a:avLst/>
            </a:prstGeom>
            <a:solidFill>
              <a:srgbClr val="DF536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3888698" y="2961318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4114520" y="3749555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3053243" y="5225617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5024642" y="1958953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6080777" y="2222142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5227645" y="4139042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5232910" y="516743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4478019" y="1765023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4727700" y="1568781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4798342" y="2901251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5953594" y="2105735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7451636" y="2745237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7779836" y="1358152"/>
              <a:ext cx="68579" cy="68579"/>
            </a:xfrm>
            <a:prstGeom prst="ellipse">
              <a:avLst/>
            </a:prstGeom>
            <a:solidFill>
              <a:srgbClr val="DF536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4493002" y="2243723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2234216" y="442816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6074122" y="2318213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8392428" y="4641078"/>
              <a:ext cx="68579" cy="68579"/>
            </a:xfrm>
            <a:prstGeom prst="ellipse">
              <a:avLst/>
            </a:prstGeom>
            <a:solidFill>
              <a:srgbClr val="DF536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5622888" y="280090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2557563" y="3886767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3048299" y="2819755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4779337" y="4665461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2045560" y="3585132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6415430" y="1558541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6129464" y="1868912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2102063" y="3401063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6153629" y="2924983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3654010" y="2987886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3068147" y="3110096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5739651" y="4690823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2638048" y="3109548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3843499" y="2600672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6140145" y="4958516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2341957" y="4768684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3650954" y="5084200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4956032" y="3515043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4663766" y="2679147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3479681" y="2696642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4028579" y="340354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2531617" y="4427704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7240172" y="2227078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4093787" y="3080786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6983260" y="3777476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3928932" y="2976993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8359294" y="4478952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3914857" y="4104814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8379693" y="4203924"/>
              <a:ext cx="68579" cy="68579"/>
            </a:xfrm>
            <a:prstGeom prst="ellipse">
              <a:avLst/>
            </a:prstGeom>
            <a:solidFill>
              <a:srgbClr val="DF536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4010986" y="477226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4011835" y="3501992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2038466" y="377973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7708851" y="4851078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8267769" y="337511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5464466" y="3114330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3604956" y="4732630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2862974" y="4011608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2712186" y="2198092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2174054" y="2168931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3797000" y="3349337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6114593" y="3442212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7408760" y="5356520"/>
              <a:ext cx="68579" cy="68579"/>
            </a:xfrm>
            <a:prstGeom prst="ellipse">
              <a:avLst/>
            </a:prstGeom>
            <a:solidFill>
              <a:srgbClr val="DF536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4778617" y="216526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3352658" y="2612648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5947078" y="3198601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2688962" y="184170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7982067" y="4111336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8182323" y="2863916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4359992" y="1628636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7577102" y="4503247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5262654" y="2763542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4961797" y="248262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2053538" y="502652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3710774" y="3596765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5853480" y="4493675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5301186" y="2890996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4950383" y="5252727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3578958" y="2716220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8232362" y="2028816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6225103" y="3680128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7880481" y="3312890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7390497" y="2581797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6366685" y="2483393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3682466" y="3118309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2337729" y="1649732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2308296" y="4985075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4677283" y="3760343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7368171" y="2200410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5722942" y="191309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4572182" y="2986305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6012314" y="2186716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4728623" y="2047775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2222560" y="3363748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3099719" y="4416490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8270833" y="4164595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3144926" y="221545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4704377" y="1230742"/>
              <a:ext cx="68579" cy="68579"/>
            </a:xfrm>
            <a:prstGeom prst="ellipse">
              <a:avLst/>
            </a:prstGeom>
            <a:solidFill>
              <a:srgbClr val="DF536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7648295" y="1625990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5417577" y="2501598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5543870" y="2338070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3180361" y="2328076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7580367" y="1919790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3353697" y="4653573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6113146" y="4887432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4893197" y="3177176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2432875" y="4651270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6707575" y="261657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3015993" y="2018181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7577390" y="228373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4753534" y="5240742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4734941" y="5005518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3204680" y="2092038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4138337" y="4009099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7133139" y="5255030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4453177" y="5223488"/>
              <a:ext cx="68579" cy="68579"/>
            </a:xfrm>
            <a:prstGeom prst="ellipse">
              <a:avLst/>
            </a:prstGeom>
            <a:solidFill>
              <a:srgbClr val="DF536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6096741" y="2541519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7194957" y="207271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6920567" y="3831290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5994895" y="265874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2068814" y="2336925"/>
              <a:ext cx="68579" cy="68579"/>
            </a:xfrm>
            <a:prstGeom prst="ellipse">
              <a:avLst/>
            </a:prstGeom>
            <a:solidFill>
              <a:srgbClr val="DF536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5928160" y="429913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4958362" y="420562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6940991" y="3414973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8146370" y="2299014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4773243" y="4560558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8412669" y="2535779"/>
              <a:ext cx="68579" cy="68579"/>
            </a:xfrm>
            <a:prstGeom prst="ellipse">
              <a:avLst/>
            </a:prstGeom>
            <a:solidFill>
              <a:srgbClr val="DF536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2616846" y="4723446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7252059" y="1261476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2171700" y="2305140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3986957" y="4058396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6802598" y="464658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5708759" y="1439915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5934127" y="1418041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5660901" y="5385265"/>
              <a:ext cx="68579" cy="68579"/>
            </a:xfrm>
            <a:prstGeom prst="ellipse">
              <a:avLst/>
            </a:prstGeom>
            <a:solidFill>
              <a:srgbClr val="DF536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3803179" y="4390083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5169336" y="2426550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7918782" y="198278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3938666" y="2258054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6897457" y="2148047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3610154" y="1298891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5892508" y="3001678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8361440" y="4059082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4972172" y="5380179"/>
              <a:ext cx="68579" cy="68579"/>
            </a:xfrm>
            <a:prstGeom prst="ellipse">
              <a:avLst/>
            </a:prstGeom>
            <a:solidFill>
              <a:srgbClr val="DF536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2663810" y="3170608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4682068" y="4380614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2267949" y="4139468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5585566" y="334792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5263029" y="516062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6032422" y="5216461"/>
              <a:ext cx="68579" cy="68579"/>
            </a:xfrm>
            <a:prstGeom prst="ellipse">
              <a:avLst/>
            </a:prstGeom>
            <a:solidFill>
              <a:srgbClr val="DF536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3193075" y="1264127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3634591" y="325138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3868020" y="3434832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2574588" y="3920311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3750076" y="4893126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4291438" y="3363663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6704906" y="2714583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7984083" y="3078270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4230289" y="446601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5694933" y="2017557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3047894" y="484292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3875567" y="4767561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7622807" y="310683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8035885" y="513753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3412404" y="3343183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2271202" y="3795586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2871144" y="1348032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2920526" y="3728793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7774609" y="2509205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3841978" y="5338150"/>
              <a:ext cx="68579" cy="68579"/>
            </a:xfrm>
            <a:prstGeom prst="ellipse">
              <a:avLst/>
            </a:prstGeom>
            <a:solidFill>
              <a:srgbClr val="DF536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2001022" y="2885538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7938882" y="3953371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4588659" y="4475864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3861685" y="1646625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5142570" y="1492894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4560091" y="5078024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2225509" y="1691088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6574051" y="4638418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2290115" y="202919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6170369" y="3189565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2484957" y="5222737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2979855" y="2193846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6523290" y="3564167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2471082" y="1793361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5075904" y="3025254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7921072" y="4902904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7614480" y="2588153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8118935" y="3136781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3146387" y="373134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3000953" y="3440965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7085801" y="346409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3964425" y="3442661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2644462" y="4524632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2856301" y="5144082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2043812" y="4416562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8169884" y="5088523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5999894" y="3710675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2050429" y="210831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6911895" y="2356843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7885427" y="1361379"/>
              <a:ext cx="68579" cy="68579"/>
            </a:xfrm>
            <a:prstGeom prst="ellipse">
              <a:avLst/>
            </a:prstGeom>
            <a:solidFill>
              <a:srgbClr val="DF536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8205281" y="4385821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3213518" y="1454863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2581885" y="3399143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7794429" y="2896130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3647471" y="409724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5755720" y="4596820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7397737" y="4937218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5330752" y="3632814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3486125" y="2064793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5258278" y="2107209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4112198" y="2523562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5648985" y="3746928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2964081" y="2283820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4179266" y="2248544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3007202" y="2715187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3081378" y="145915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3519487" y="4717708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8127512" y="288020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2134269" y="4634507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2597556" y="2440433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3899417" y="200437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4145508" y="2241633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4060012" y="241041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5122537" y="1261991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2464376" y="1474263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2448534" y="2356948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6096100" y="2940889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6136727" y="4139215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4386743" y="3176420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4709522" y="2149424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4237219" y="4868052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7814818" y="1865753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8318593" y="2804775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7091007" y="265563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5703359" y="1269302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6336757" y="3602393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6605087" y="385749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5741633" y="3908691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8379558" y="4604515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8156908" y="4323858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2463319" y="2911273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7808612" y="412417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2977849" y="2172872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8360792" y="3414950"/>
              <a:ext cx="68579" cy="68579"/>
            </a:xfrm>
            <a:prstGeom prst="ellipse">
              <a:avLst/>
            </a:prstGeom>
            <a:solidFill>
              <a:srgbClr val="DF536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7798513" y="4774403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7709138" y="380865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3118397" y="5201895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3391255" y="1339508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7351002" y="3968283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5447312" y="2102133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8164860" y="2949039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8334252" y="149182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2860548" y="157559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7140619" y="2828870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3759480" y="249261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4881128" y="1353675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4833479" y="4715839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5770472" y="4349221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5185336" y="3287007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5193819" y="4987324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5744407" y="444446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7977805" y="3274556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3876683" y="4251120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3422218" y="489134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2698038" y="1731367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8407246" y="4118428"/>
              <a:ext cx="68579" cy="68579"/>
            </a:xfrm>
            <a:prstGeom prst="ellipse">
              <a:avLst/>
            </a:prstGeom>
            <a:solidFill>
              <a:srgbClr val="DF536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3875050" y="1982813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2056951" y="4185321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2478916" y="3960297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3112176" y="1662242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6896224" y="4528421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6357371" y="3357361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7126931" y="4847666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7844798" y="3520200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3304643" y="243935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2466303" y="1241338"/>
              <a:ext cx="68579" cy="68579"/>
            </a:xfrm>
            <a:prstGeom prst="ellipse">
              <a:avLst/>
            </a:prstGeom>
            <a:solidFill>
              <a:srgbClr val="DF536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3246531" y="4382466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8425369" y="304981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3233464" y="4062646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5438203" y="3562775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4457536" y="2758397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6071769" y="4509532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7458725" y="4496426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7053369" y="1294017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8325730" y="2500419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6337774" y="5243441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3236438" y="2721623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7049030" y="177980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4694815" y="1357070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4228869" y="2524058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2445680" y="2636170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7163472" y="4042351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8361821" y="1442235"/>
              <a:ext cx="68579" cy="68579"/>
            </a:xfrm>
            <a:prstGeom prst="ellipse">
              <a:avLst/>
            </a:prstGeom>
            <a:solidFill>
              <a:srgbClr val="DF536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4023657" y="1470052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3429698" y="246735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5319219" y="2792296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5963627" y="4815458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5555165" y="2775804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2293990" y="2984748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4031253" y="499179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4516486" y="4886272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7498000" y="2940710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8244022" y="3658057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4723963" y="2257372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6617376" y="3203644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1558651" y="420327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1558651" y="384327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1558651" y="3483270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1558651" y="312326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1558651" y="2763269"/>
              <a:ext cx="68579" cy="68579"/>
            </a:xfrm>
            <a:prstGeom prst="ellipse">
              <a:avLst/>
            </a:prstGeom>
            <a:solidFill>
              <a:srgbClr val="DF536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1558651" y="240326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tx1436"/>
            <p:cNvSpPr/>
            <p:nvPr/>
          </p:nvSpPr>
          <p:spPr>
            <a:xfrm>
              <a:off x="1204771" y="4180708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437" name="tx1437"/>
            <p:cNvSpPr/>
            <p:nvPr/>
          </p:nvSpPr>
          <p:spPr>
            <a:xfrm>
              <a:off x="1204771" y="3822642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438" name="tx1438"/>
            <p:cNvSpPr/>
            <p:nvPr/>
          </p:nvSpPr>
          <p:spPr>
            <a:xfrm>
              <a:off x="1204771" y="3463014"/>
              <a:ext cx="84757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439" name="tx1439"/>
            <p:cNvSpPr/>
            <p:nvPr/>
          </p:nvSpPr>
          <p:spPr>
            <a:xfrm>
              <a:off x="1204771" y="3100633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440" name="tx1440"/>
            <p:cNvSpPr/>
            <p:nvPr/>
          </p:nvSpPr>
          <p:spPr>
            <a:xfrm>
              <a:off x="1204771" y="2742567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441" name="tx1441"/>
            <p:cNvSpPr/>
            <p:nvPr/>
          </p:nvSpPr>
          <p:spPr>
            <a:xfrm>
              <a:off x="1204771" y="2382567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114487" y="270426"/>
              <a:ext cx="1280785" cy="1699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marked_g2_lin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1588518" y="5665134"/>
              <a:ext cx="138823" cy="20041"/>
            </a:xfrm>
            <a:custGeom>
              <a:avLst/>
              <a:pathLst>
                <a:path w="138823" h="20041">
                  <a:moveTo>
                    <a:pt x="138823" y="200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168710" y="5542688"/>
              <a:ext cx="419807" cy="122446"/>
            </a:xfrm>
            <a:custGeom>
              <a:avLst/>
              <a:pathLst>
                <a:path w="419807" h="122446">
                  <a:moveTo>
                    <a:pt x="0" y="0"/>
                  </a:moveTo>
                  <a:lnTo>
                    <a:pt x="419807" y="1224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727342" y="5445235"/>
              <a:ext cx="157738" cy="239941"/>
            </a:xfrm>
            <a:custGeom>
              <a:avLst/>
              <a:pathLst>
                <a:path w="157738" h="239941">
                  <a:moveTo>
                    <a:pt x="157738" y="0"/>
                  </a:moveTo>
                  <a:lnTo>
                    <a:pt x="0" y="2399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885081" y="5445235"/>
              <a:ext cx="116046" cy="35236"/>
            </a:xfrm>
            <a:custGeom>
              <a:avLst/>
              <a:pathLst>
                <a:path w="116046" h="35236">
                  <a:moveTo>
                    <a:pt x="0" y="0"/>
                  </a:moveTo>
                  <a:lnTo>
                    <a:pt x="116046" y="352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31004" y="5313000"/>
              <a:ext cx="37706" cy="229688"/>
            </a:xfrm>
            <a:custGeom>
              <a:avLst/>
              <a:pathLst>
                <a:path w="37706" h="229688">
                  <a:moveTo>
                    <a:pt x="0" y="0"/>
                  </a:moveTo>
                  <a:lnTo>
                    <a:pt x="37706" y="2296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168710" y="5265480"/>
              <a:ext cx="254332" cy="277208"/>
            </a:xfrm>
            <a:custGeom>
              <a:avLst/>
              <a:pathLst>
                <a:path w="254332" h="277208">
                  <a:moveTo>
                    <a:pt x="254332" y="0"/>
                  </a:moveTo>
                  <a:lnTo>
                    <a:pt x="0" y="2772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131004" y="5265480"/>
              <a:ext cx="292038" cy="47520"/>
            </a:xfrm>
            <a:custGeom>
              <a:avLst/>
              <a:pathLst>
                <a:path w="292038" h="47520">
                  <a:moveTo>
                    <a:pt x="292038" y="0"/>
                  </a:moveTo>
                  <a:lnTo>
                    <a:pt x="0" y="475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88518" y="5537922"/>
              <a:ext cx="37038" cy="127212"/>
            </a:xfrm>
            <a:custGeom>
              <a:avLst/>
              <a:pathLst>
                <a:path w="37038" h="127212">
                  <a:moveTo>
                    <a:pt x="37038" y="0"/>
                  </a:moveTo>
                  <a:lnTo>
                    <a:pt x="0" y="1272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625557" y="5537922"/>
              <a:ext cx="101785" cy="147254"/>
            </a:xfrm>
            <a:custGeom>
              <a:avLst/>
              <a:pathLst>
                <a:path w="101785" h="147254">
                  <a:moveTo>
                    <a:pt x="0" y="0"/>
                  </a:moveTo>
                  <a:lnTo>
                    <a:pt x="101785" y="1472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168710" y="5537922"/>
              <a:ext cx="456846" cy="4766"/>
            </a:xfrm>
            <a:custGeom>
              <a:avLst/>
              <a:pathLst>
                <a:path w="456846" h="4766">
                  <a:moveTo>
                    <a:pt x="456846" y="0"/>
                  </a:moveTo>
                  <a:lnTo>
                    <a:pt x="0" y="47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01127" y="5447756"/>
              <a:ext cx="50116" cy="32716"/>
            </a:xfrm>
            <a:custGeom>
              <a:avLst/>
              <a:pathLst>
                <a:path w="50116" h="32716">
                  <a:moveTo>
                    <a:pt x="50116" y="0"/>
                  </a:moveTo>
                  <a:lnTo>
                    <a:pt x="0" y="327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885081" y="5445235"/>
              <a:ext cx="166162" cy="2520"/>
            </a:xfrm>
            <a:custGeom>
              <a:avLst/>
              <a:pathLst>
                <a:path w="166162" h="2520">
                  <a:moveTo>
                    <a:pt x="166162" y="252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042735" y="5724175"/>
              <a:ext cx="505222" cy="2300"/>
            </a:xfrm>
            <a:custGeom>
              <a:avLst/>
              <a:pathLst>
                <a:path w="505222" h="2300">
                  <a:moveTo>
                    <a:pt x="505222" y="23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01127" y="5480472"/>
              <a:ext cx="275878" cy="60750"/>
            </a:xfrm>
            <a:custGeom>
              <a:avLst/>
              <a:pathLst>
                <a:path w="275878" h="60750">
                  <a:moveTo>
                    <a:pt x="275878" y="607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51243" y="5447756"/>
              <a:ext cx="225761" cy="93466"/>
            </a:xfrm>
            <a:custGeom>
              <a:avLst/>
              <a:pathLst>
                <a:path w="225761" h="93466">
                  <a:moveTo>
                    <a:pt x="225761" y="9346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962186" y="5379111"/>
              <a:ext cx="439336" cy="151148"/>
            </a:xfrm>
            <a:custGeom>
              <a:avLst/>
              <a:pathLst>
                <a:path w="439336" h="151148">
                  <a:moveTo>
                    <a:pt x="0" y="0"/>
                  </a:moveTo>
                  <a:lnTo>
                    <a:pt x="439336" y="1511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075813" y="5160075"/>
              <a:ext cx="326295" cy="19696"/>
            </a:xfrm>
            <a:custGeom>
              <a:avLst/>
              <a:pathLst>
                <a:path w="326295" h="19696">
                  <a:moveTo>
                    <a:pt x="0" y="0"/>
                  </a:moveTo>
                  <a:lnTo>
                    <a:pt x="326295" y="196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042735" y="5670224"/>
              <a:ext cx="138429" cy="53951"/>
            </a:xfrm>
            <a:custGeom>
              <a:avLst/>
              <a:pathLst>
                <a:path w="138429" h="53951">
                  <a:moveTo>
                    <a:pt x="138429" y="0"/>
                  </a:moveTo>
                  <a:lnTo>
                    <a:pt x="0" y="539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181164" y="5530259"/>
              <a:ext cx="220358" cy="139965"/>
            </a:xfrm>
            <a:custGeom>
              <a:avLst/>
              <a:pathLst>
                <a:path w="220358" h="139965">
                  <a:moveTo>
                    <a:pt x="0" y="139965"/>
                  </a:moveTo>
                  <a:lnTo>
                    <a:pt x="22035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402109" y="5131331"/>
              <a:ext cx="232135" cy="48440"/>
            </a:xfrm>
            <a:custGeom>
              <a:avLst/>
              <a:pathLst>
                <a:path w="232135" h="48440">
                  <a:moveTo>
                    <a:pt x="232135" y="0"/>
                  </a:moveTo>
                  <a:lnTo>
                    <a:pt x="0" y="48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351694" y="5483276"/>
              <a:ext cx="597004" cy="30753"/>
            </a:xfrm>
            <a:custGeom>
              <a:avLst/>
              <a:pathLst>
                <a:path w="597004" h="30753">
                  <a:moveTo>
                    <a:pt x="0" y="30753"/>
                  </a:moveTo>
                  <a:lnTo>
                    <a:pt x="59700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277005" y="5514030"/>
              <a:ext cx="74688" cy="27192"/>
            </a:xfrm>
            <a:custGeom>
              <a:avLst/>
              <a:pathLst>
                <a:path w="74688" h="27192">
                  <a:moveTo>
                    <a:pt x="74688" y="0"/>
                  </a:moveTo>
                  <a:lnTo>
                    <a:pt x="0" y="271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270874" y="5102533"/>
              <a:ext cx="80819" cy="411496"/>
            </a:xfrm>
            <a:custGeom>
              <a:avLst/>
              <a:pathLst>
                <a:path w="80819" h="411496">
                  <a:moveTo>
                    <a:pt x="80819" y="41149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699976" y="5158033"/>
              <a:ext cx="248722" cy="325242"/>
            </a:xfrm>
            <a:custGeom>
              <a:avLst/>
              <a:pathLst>
                <a:path w="248722" h="325242">
                  <a:moveTo>
                    <a:pt x="0" y="0"/>
                  </a:moveTo>
                  <a:lnTo>
                    <a:pt x="248722" y="3252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699976" y="5158033"/>
              <a:ext cx="262209" cy="221077"/>
            </a:xfrm>
            <a:custGeom>
              <a:avLst/>
              <a:pathLst>
                <a:path w="262209" h="221077">
                  <a:moveTo>
                    <a:pt x="0" y="0"/>
                  </a:moveTo>
                  <a:lnTo>
                    <a:pt x="262209" y="2210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270874" y="5102533"/>
              <a:ext cx="429101" cy="55500"/>
            </a:xfrm>
            <a:custGeom>
              <a:avLst/>
              <a:pathLst>
                <a:path w="429101" h="55500">
                  <a:moveTo>
                    <a:pt x="429101" y="555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398137" y="5179772"/>
              <a:ext cx="3971" cy="93415"/>
            </a:xfrm>
            <a:custGeom>
              <a:avLst/>
              <a:pathLst>
                <a:path w="3971" h="93415">
                  <a:moveTo>
                    <a:pt x="0" y="93415"/>
                  </a:moveTo>
                  <a:lnTo>
                    <a:pt x="397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398137" y="5273188"/>
              <a:ext cx="3384" cy="257071"/>
            </a:xfrm>
            <a:custGeom>
              <a:avLst/>
              <a:pathLst>
                <a:path w="3384" h="257071">
                  <a:moveTo>
                    <a:pt x="0" y="0"/>
                  </a:moveTo>
                  <a:lnTo>
                    <a:pt x="3384" y="2570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962186" y="5273188"/>
              <a:ext cx="435951" cy="105923"/>
            </a:xfrm>
            <a:custGeom>
              <a:avLst/>
              <a:pathLst>
                <a:path w="435951" h="105923">
                  <a:moveTo>
                    <a:pt x="435951" y="0"/>
                  </a:moveTo>
                  <a:lnTo>
                    <a:pt x="0" y="1059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915649" y="5163572"/>
              <a:ext cx="250778" cy="244959"/>
            </a:xfrm>
            <a:custGeom>
              <a:avLst/>
              <a:pathLst>
                <a:path w="250778" h="244959">
                  <a:moveTo>
                    <a:pt x="250778" y="24495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166428" y="5162210"/>
              <a:ext cx="161323" cy="246321"/>
            </a:xfrm>
            <a:custGeom>
              <a:avLst/>
              <a:pathLst>
                <a:path w="161323" h="246321">
                  <a:moveTo>
                    <a:pt x="0" y="246321"/>
                  </a:moveTo>
                  <a:lnTo>
                    <a:pt x="16132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166428" y="5408532"/>
              <a:ext cx="222949" cy="171191"/>
            </a:xfrm>
            <a:custGeom>
              <a:avLst/>
              <a:pathLst>
                <a:path w="222949" h="171191">
                  <a:moveTo>
                    <a:pt x="0" y="0"/>
                  </a:moveTo>
                  <a:lnTo>
                    <a:pt x="222949" y="1711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634244" y="5131331"/>
              <a:ext cx="313040" cy="33651"/>
            </a:xfrm>
            <a:custGeom>
              <a:avLst/>
              <a:pathLst>
                <a:path w="313040" h="33651">
                  <a:moveTo>
                    <a:pt x="313040" y="3365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696441" y="5084934"/>
              <a:ext cx="219208" cy="78638"/>
            </a:xfrm>
            <a:custGeom>
              <a:avLst/>
              <a:pathLst>
                <a:path w="219208" h="78638">
                  <a:moveTo>
                    <a:pt x="0" y="0"/>
                  </a:moveTo>
                  <a:lnTo>
                    <a:pt x="219208" y="786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536084" y="5607931"/>
              <a:ext cx="135923" cy="77183"/>
            </a:xfrm>
            <a:custGeom>
              <a:avLst/>
              <a:pathLst>
                <a:path w="135923" h="77183">
                  <a:moveTo>
                    <a:pt x="135923" y="0"/>
                  </a:moveTo>
                  <a:lnTo>
                    <a:pt x="0" y="771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536084" y="5572953"/>
              <a:ext cx="88732" cy="112162"/>
            </a:xfrm>
            <a:custGeom>
              <a:avLst/>
              <a:pathLst>
                <a:path w="88732" h="112162">
                  <a:moveTo>
                    <a:pt x="88732" y="0"/>
                  </a:moveTo>
                  <a:lnTo>
                    <a:pt x="0" y="1121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624817" y="5572953"/>
              <a:ext cx="47191" cy="34978"/>
            </a:xfrm>
            <a:custGeom>
              <a:avLst/>
              <a:pathLst>
                <a:path w="47191" h="34978">
                  <a:moveTo>
                    <a:pt x="0" y="0"/>
                  </a:moveTo>
                  <a:lnTo>
                    <a:pt x="47191" y="349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536084" y="5685115"/>
              <a:ext cx="698769" cy="18075"/>
            </a:xfrm>
            <a:custGeom>
              <a:avLst/>
              <a:pathLst>
                <a:path w="698769" h="18075">
                  <a:moveTo>
                    <a:pt x="698769" y="1807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763671" y="5308947"/>
              <a:ext cx="11973" cy="165583"/>
            </a:xfrm>
            <a:custGeom>
              <a:avLst/>
              <a:pathLst>
                <a:path w="11973" h="165583">
                  <a:moveTo>
                    <a:pt x="11973" y="16558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624817" y="5474531"/>
              <a:ext cx="150827" cy="98421"/>
            </a:xfrm>
            <a:custGeom>
              <a:avLst/>
              <a:pathLst>
                <a:path w="150827" h="98421">
                  <a:moveTo>
                    <a:pt x="150827" y="0"/>
                  </a:moveTo>
                  <a:lnTo>
                    <a:pt x="0" y="984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451773" y="5572300"/>
              <a:ext cx="84311" cy="112815"/>
            </a:xfrm>
            <a:custGeom>
              <a:avLst/>
              <a:pathLst>
                <a:path w="84311" h="112815">
                  <a:moveTo>
                    <a:pt x="0" y="0"/>
                  </a:moveTo>
                  <a:lnTo>
                    <a:pt x="84311" y="1128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226116" y="5558561"/>
              <a:ext cx="225656" cy="13738"/>
            </a:xfrm>
            <a:custGeom>
              <a:avLst/>
              <a:pathLst>
                <a:path w="225656" h="13738">
                  <a:moveTo>
                    <a:pt x="0" y="0"/>
                  </a:moveTo>
                  <a:lnTo>
                    <a:pt x="225656" y="137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947284" y="5164983"/>
              <a:ext cx="257518" cy="123931"/>
            </a:xfrm>
            <a:custGeom>
              <a:avLst/>
              <a:pathLst>
                <a:path w="257518" h="123931">
                  <a:moveTo>
                    <a:pt x="257518" y="12393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204803" y="5288914"/>
              <a:ext cx="21313" cy="269646"/>
            </a:xfrm>
            <a:custGeom>
              <a:avLst/>
              <a:pathLst>
                <a:path w="21313" h="269646">
                  <a:moveTo>
                    <a:pt x="0" y="0"/>
                  </a:moveTo>
                  <a:lnTo>
                    <a:pt x="21313" y="2696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401522" y="5530259"/>
              <a:ext cx="480283" cy="8522"/>
            </a:xfrm>
            <a:custGeom>
              <a:avLst/>
              <a:pathLst>
                <a:path w="480283" h="8522">
                  <a:moveTo>
                    <a:pt x="480283" y="852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266267" y="5579723"/>
              <a:ext cx="123110" cy="144509"/>
            </a:xfrm>
            <a:custGeom>
              <a:avLst/>
              <a:pathLst>
                <a:path w="123110" h="144509">
                  <a:moveTo>
                    <a:pt x="0" y="144509"/>
                  </a:moveTo>
                  <a:lnTo>
                    <a:pt x="12311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234854" y="5703191"/>
              <a:ext cx="31413" cy="21041"/>
            </a:xfrm>
            <a:custGeom>
              <a:avLst/>
              <a:pathLst>
                <a:path w="31413" h="21041">
                  <a:moveTo>
                    <a:pt x="31413" y="210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451773" y="5572300"/>
              <a:ext cx="24977" cy="146103"/>
            </a:xfrm>
            <a:custGeom>
              <a:avLst/>
              <a:pathLst>
                <a:path w="24977" h="146103">
                  <a:moveTo>
                    <a:pt x="24977" y="14610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881806" y="5538782"/>
              <a:ext cx="594945" cy="179621"/>
            </a:xfrm>
            <a:custGeom>
              <a:avLst/>
              <a:pathLst>
                <a:path w="594945" h="179621">
                  <a:moveTo>
                    <a:pt x="594945" y="17962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763671" y="5308947"/>
              <a:ext cx="46499" cy="157777"/>
            </a:xfrm>
            <a:custGeom>
              <a:avLst/>
              <a:pathLst>
                <a:path w="46499" h="157777">
                  <a:moveTo>
                    <a:pt x="46499" y="15777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672008" y="5466724"/>
              <a:ext cx="138162" cy="141206"/>
            </a:xfrm>
            <a:custGeom>
              <a:avLst/>
              <a:pathLst>
                <a:path w="138162" h="141206">
                  <a:moveTo>
                    <a:pt x="138162" y="0"/>
                  </a:moveTo>
                  <a:lnTo>
                    <a:pt x="0" y="1412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775645" y="5466724"/>
              <a:ext cx="34526" cy="7806"/>
            </a:xfrm>
            <a:custGeom>
              <a:avLst/>
              <a:pathLst>
                <a:path w="34526" h="7806">
                  <a:moveTo>
                    <a:pt x="34526" y="0"/>
                  </a:moveTo>
                  <a:lnTo>
                    <a:pt x="0" y="78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947284" y="5164983"/>
              <a:ext cx="57081" cy="207047"/>
            </a:xfrm>
            <a:custGeom>
              <a:avLst/>
              <a:pathLst>
                <a:path w="57081" h="207047">
                  <a:moveTo>
                    <a:pt x="57081" y="20704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004366" y="5372031"/>
              <a:ext cx="221750" cy="186530"/>
            </a:xfrm>
            <a:custGeom>
              <a:avLst/>
              <a:pathLst>
                <a:path w="221750" h="186530">
                  <a:moveTo>
                    <a:pt x="0" y="0"/>
                  </a:moveTo>
                  <a:lnTo>
                    <a:pt x="221750" y="1865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004366" y="5288914"/>
              <a:ext cx="200437" cy="83116"/>
            </a:xfrm>
            <a:custGeom>
              <a:avLst/>
              <a:pathLst>
                <a:path w="200437" h="83116">
                  <a:moveTo>
                    <a:pt x="0" y="83116"/>
                  </a:moveTo>
                  <a:lnTo>
                    <a:pt x="20043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730833" y="5163572"/>
              <a:ext cx="184816" cy="104485"/>
            </a:xfrm>
            <a:custGeom>
              <a:avLst/>
              <a:pathLst>
                <a:path w="184816" h="104485">
                  <a:moveTo>
                    <a:pt x="0" y="104485"/>
                  </a:moveTo>
                  <a:lnTo>
                    <a:pt x="1848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730833" y="5268058"/>
              <a:ext cx="32837" cy="40889"/>
            </a:xfrm>
            <a:custGeom>
              <a:avLst/>
              <a:pathLst>
                <a:path w="32837" h="40889">
                  <a:moveTo>
                    <a:pt x="0" y="0"/>
                  </a:moveTo>
                  <a:lnTo>
                    <a:pt x="32837" y="408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696441" y="5084934"/>
              <a:ext cx="34392" cy="183124"/>
            </a:xfrm>
            <a:custGeom>
              <a:avLst/>
              <a:pathLst>
                <a:path w="34392" h="183124">
                  <a:moveTo>
                    <a:pt x="34392" y="18312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947284" y="5152219"/>
              <a:ext cx="7094" cy="12764"/>
            </a:xfrm>
            <a:custGeom>
              <a:avLst/>
              <a:pathLst>
                <a:path w="7094" h="12764">
                  <a:moveTo>
                    <a:pt x="7094" y="0"/>
                  </a:moveTo>
                  <a:lnTo>
                    <a:pt x="0" y="127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302339" y="5342912"/>
              <a:ext cx="324685" cy="148533"/>
            </a:xfrm>
            <a:custGeom>
              <a:avLst/>
              <a:pathLst>
                <a:path w="324685" h="148533">
                  <a:moveTo>
                    <a:pt x="0" y="0"/>
                  </a:moveTo>
                  <a:lnTo>
                    <a:pt x="324685" y="1485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472994" y="5491445"/>
              <a:ext cx="154029" cy="73616"/>
            </a:xfrm>
            <a:custGeom>
              <a:avLst/>
              <a:pathLst>
                <a:path w="154029" h="73616">
                  <a:moveTo>
                    <a:pt x="0" y="73616"/>
                  </a:moveTo>
                  <a:lnTo>
                    <a:pt x="1540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302339" y="5342912"/>
              <a:ext cx="170655" cy="222149"/>
            </a:xfrm>
            <a:custGeom>
              <a:avLst/>
              <a:pathLst>
                <a:path w="170655" h="222149">
                  <a:moveTo>
                    <a:pt x="170655" y="22214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613294" y="5071041"/>
              <a:ext cx="202350" cy="163992"/>
            </a:xfrm>
            <a:custGeom>
              <a:avLst/>
              <a:pathLst>
                <a:path w="202350" h="163992">
                  <a:moveTo>
                    <a:pt x="202350" y="1639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690937" y="5691283"/>
              <a:ext cx="578969" cy="28862"/>
            </a:xfrm>
            <a:custGeom>
              <a:avLst/>
              <a:pathLst>
                <a:path w="578969" h="28862">
                  <a:moveTo>
                    <a:pt x="578969" y="0"/>
                  </a:moveTo>
                  <a:lnTo>
                    <a:pt x="0" y="288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269907" y="5691283"/>
              <a:ext cx="68767" cy="17748"/>
            </a:xfrm>
            <a:custGeom>
              <a:avLst/>
              <a:pathLst>
                <a:path w="68767" h="17748">
                  <a:moveTo>
                    <a:pt x="0" y="0"/>
                  </a:moveTo>
                  <a:lnTo>
                    <a:pt x="68767" y="177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5613294" y="5071041"/>
              <a:ext cx="171399" cy="82507"/>
            </a:xfrm>
            <a:custGeom>
              <a:avLst/>
              <a:pathLst>
                <a:path w="171399" h="82507">
                  <a:moveTo>
                    <a:pt x="171399" y="8250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784694" y="5153548"/>
              <a:ext cx="30950" cy="81485"/>
            </a:xfrm>
            <a:custGeom>
              <a:avLst/>
              <a:pathLst>
                <a:path w="30950" h="81485">
                  <a:moveTo>
                    <a:pt x="0" y="0"/>
                  </a:moveTo>
                  <a:lnTo>
                    <a:pt x="30950" y="814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627024" y="5491445"/>
              <a:ext cx="326928" cy="83494"/>
            </a:xfrm>
            <a:custGeom>
              <a:avLst/>
              <a:pathLst>
                <a:path w="326928" h="83494">
                  <a:moveTo>
                    <a:pt x="326928" y="8349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953952" y="5408063"/>
              <a:ext cx="350574" cy="166877"/>
            </a:xfrm>
            <a:custGeom>
              <a:avLst/>
              <a:pathLst>
                <a:path w="350574" h="166877">
                  <a:moveTo>
                    <a:pt x="0" y="166877"/>
                  </a:moveTo>
                  <a:lnTo>
                    <a:pt x="35057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692156" y="5235034"/>
              <a:ext cx="123488" cy="295693"/>
            </a:xfrm>
            <a:custGeom>
              <a:avLst/>
              <a:pathLst>
                <a:path w="123488" h="295693">
                  <a:moveTo>
                    <a:pt x="0" y="295693"/>
                  </a:moveTo>
                  <a:lnTo>
                    <a:pt x="12348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946836" y="5107963"/>
              <a:ext cx="7116" cy="466976"/>
            </a:xfrm>
            <a:custGeom>
              <a:avLst/>
              <a:pathLst>
                <a:path w="7116" h="466976">
                  <a:moveTo>
                    <a:pt x="0" y="0"/>
                  </a:moveTo>
                  <a:lnTo>
                    <a:pt x="7116" y="4669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946836" y="5107963"/>
              <a:ext cx="310436" cy="102656"/>
            </a:xfrm>
            <a:custGeom>
              <a:avLst/>
              <a:pathLst>
                <a:path w="310436" h="102656">
                  <a:moveTo>
                    <a:pt x="0" y="0"/>
                  </a:moveTo>
                  <a:lnTo>
                    <a:pt x="310436" y="1026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6042194" y="5561655"/>
              <a:ext cx="430800" cy="3406"/>
            </a:xfrm>
            <a:custGeom>
              <a:avLst/>
              <a:pathLst>
                <a:path w="430800" h="3406">
                  <a:moveTo>
                    <a:pt x="0" y="0"/>
                  </a:moveTo>
                  <a:lnTo>
                    <a:pt x="430800" y="34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5815644" y="5235034"/>
              <a:ext cx="226549" cy="326621"/>
            </a:xfrm>
            <a:custGeom>
              <a:avLst/>
              <a:pathLst>
                <a:path w="226549" h="326621">
                  <a:moveTo>
                    <a:pt x="226549" y="32662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692156" y="5530727"/>
              <a:ext cx="350037" cy="30928"/>
            </a:xfrm>
            <a:custGeom>
              <a:avLst/>
              <a:pathLst>
                <a:path w="350037" h="30928">
                  <a:moveTo>
                    <a:pt x="350037" y="3092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7338675" y="5709031"/>
              <a:ext cx="569386" cy="23880"/>
            </a:xfrm>
            <a:custGeom>
              <a:avLst/>
              <a:pathLst>
                <a:path w="569386" h="23880">
                  <a:moveTo>
                    <a:pt x="569386" y="2388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7908061" y="5417107"/>
              <a:ext cx="297484" cy="315805"/>
            </a:xfrm>
            <a:custGeom>
              <a:avLst/>
              <a:pathLst>
                <a:path w="297484" h="315805">
                  <a:moveTo>
                    <a:pt x="0" y="315805"/>
                  </a:moveTo>
                  <a:lnTo>
                    <a:pt x="2974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8133316" y="5225638"/>
              <a:ext cx="72229" cy="191468"/>
            </a:xfrm>
            <a:custGeom>
              <a:avLst/>
              <a:pathLst>
                <a:path w="72229" h="191468">
                  <a:moveTo>
                    <a:pt x="0" y="0"/>
                  </a:moveTo>
                  <a:lnTo>
                    <a:pt x="72229" y="1914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7304527" y="5408063"/>
              <a:ext cx="684279" cy="32192"/>
            </a:xfrm>
            <a:custGeom>
              <a:avLst/>
              <a:pathLst>
                <a:path w="684279" h="32192">
                  <a:moveTo>
                    <a:pt x="684279" y="321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7908061" y="5440255"/>
              <a:ext cx="80744" cy="292656"/>
            </a:xfrm>
            <a:custGeom>
              <a:avLst/>
              <a:pathLst>
                <a:path w="80744" h="292656">
                  <a:moveTo>
                    <a:pt x="80744" y="0"/>
                  </a:moveTo>
                  <a:lnTo>
                    <a:pt x="0" y="2926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7857192" y="5171284"/>
              <a:ext cx="276124" cy="54353"/>
            </a:xfrm>
            <a:custGeom>
              <a:avLst/>
              <a:pathLst>
                <a:path w="276124" h="54353">
                  <a:moveTo>
                    <a:pt x="0" y="0"/>
                  </a:moveTo>
                  <a:lnTo>
                    <a:pt x="276124" y="543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7613914" y="5111873"/>
              <a:ext cx="243277" cy="59411"/>
            </a:xfrm>
            <a:custGeom>
              <a:avLst/>
              <a:pathLst>
                <a:path w="243277" h="59411">
                  <a:moveTo>
                    <a:pt x="243277" y="5941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8142414" y="5384066"/>
              <a:ext cx="63131" cy="33040"/>
            </a:xfrm>
            <a:custGeom>
              <a:avLst/>
              <a:pathLst>
                <a:path w="63131" h="33040">
                  <a:moveTo>
                    <a:pt x="0" y="0"/>
                  </a:moveTo>
                  <a:lnTo>
                    <a:pt x="63131" y="330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133316" y="5225638"/>
              <a:ext cx="9098" cy="158428"/>
            </a:xfrm>
            <a:custGeom>
              <a:avLst/>
              <a:pathLst>
                <a:path w="9098" h="158428">
                  <a:moveTo>
                    <a:pt x="9098" y="15842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7988806" y="5384066"/>
              <a:ext cx="153608" cy="56189"/>
            </a:xfrm>
            <a:custGeom>
              <a:avLst/>
              <a:pathLst>
                <a:path w="153608" h="56189">
                  <a:moveTo>
                    <a:pt x="153608" y="0"/>
                  </a:moveTo>
                  <a:lnTo>
                    <a:pt x="0" y="561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7453012" y="4174942"/>
              <a:ext cx="6330" cy="8548"/>
            </a:xfrm>
            <a:custGeom>
              <a:avLst/>
              <a:pathLst>
                <a:path w="6330" h="8548">
                  <a:moveTo>
                    <a:pt x="6330" y="854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746315" y="4497547"/>
              <a:ext cx="243726" cy="60599"/>
            </a:xfrm>
            <a:custGeom>
              <a:avLst/>
              <a:pathLst>
                <a:path w="243726" h="60599">
                  <a:moveTo>
                    <a:pt x="243726" y="605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870751" y="4008806"/>
              <a:ext cx="286122" cy="27788"/>
            </a:xfrm>
            <a:custGeom>
              <a:avLst/>
              <a:pathLst>
                <a:path w="286122" h="27788">
                  <a:moveTo>
                    <a:pt x="286122" y="2778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359543" y="4685291"/>
              <a:ext cx="37982" cy="185850"/>
            </a:xfrm>
            <a:custGeom>
              <a:avLst/>
              <a:pathLst>
                <a:path w="37982" h="185850">
                  <a:moveTo>
                    <a:pt x="0" y="0"/>
                  </a:moveTo>
                  <a:lnTo>
                    <a:pt x="37982" y="1858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8359543" y="4370015"/>
              <a:ext cx="23383" cy="315276"/>
            </a:xfrm>
            <a:custGeom>
              <a:avLst/>
              <a:pathLst>
                <a:path w="23383" h="315276">
                  <a:moveTo>
                    <a:pt x="23383" y="0"/>
                  </a:moveTo>
                  <a:lnTo>
                    <a:pt x="0" y="3152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7927112" y="4263878"/>
              <a:ext cx="62929" cy="294268"/>
            </a:xfrm>
            <a:custGeom>
              <a:avLst/>
              <a:pathLst>
                <a:path w="62929" h="294268">
                  <a:moveTo>
                    <a:pt x="0" y="0"/>
                  </a:moveTo>
                  <a:lnTo>
                    <a:pt x="62929" y="2942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7927112" y="4036595"/>
              <a:ext cx="229760" cy="227283"/>
            </a:xfrm>
            <a:custGeom>
              <a:avLst/>
              <a:pathLst>
                <a:path w="229760" h="227283">
                  <a:moveTo>
                    <a:pt x="0" y="227283"/>
                  </a:moveTo>
                  <a:lnTo>
                    <a:pt x="22976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7257272" y="4713142"/>
              <a:ext cx="205612" cy="497477"/>
            </a:xfrm>
            <a:custGeom>
              <a:avLst/>
              <a:pathLst>
                <a:path w="205612" h="497477">
                  <a:moveTo>
                    <a:pt x="205612" y="0"/>
                  </a:moveTo>
                  <a:lnTo>
                    <a:pt x="0" y="4974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7462885" y="4713142"/>
              <a:ext cx="151029" cy="398731"/>
            </a:xfrm>
            <a:custGeom>
              <a:avLst/>
              <a:pathLst>
                <a:path w="151029" h="398731">
                  <a:moveTo>
                    <a:pt x="0" y="0"/>
                  </a:moveTo>
                  <a:lnTo>
                    <a:pt x="151029" y="3987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8258136" y="4324932"/>
              <a:ext cx="124790" cy="45083"/>
            </a:xfrm>
            <a:custGeom>
              <a:avLst/>
              <a:pathLst>
                <a:path w="124790" h="45083">
                  <a:moveTo>
                    <a:pt x="0" y="0"/>
                  </a:moveTo>
                  <a:lnTo>
                    <a:pt x="124790" y="450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8258136" y="4203977"/>
              <a:ext cx="103866" cy="120954"/>
            </a:xfrm>
            <a:custGeom>
              <a:avLst/>
              <a:pathLst>
                <a:path w="103866" h="120954">
                  <a:moveTo>
                    <a:pt x="103866" y="0"/>
                  </a:moveTo>
                  <a:lnTo>
                    <a:pt x="0" y="1209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7870751" y="4008806"/>
              <a:ext cx="6857" cy="73990"/>
            </a:xfrm>
            <a:custGeom>
              <a:avLst/>
              <a:pathLst>
                <a:path w="6857" h="73990">
                  <a:moveTo>
                    <a:pt x="6857" y="739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7990042" y="4558146"/>
              <a:ext cx="192949" cy="20384"/>
            </a:xfrm>
            <a:custGeom>
              <a:avLst/>
              <a:pathLst>
                <a:path w="192949" h="20384">
                  <a:moveTo>
                    <a:pt x="192949" y="2038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8182992" y="4578531"/>
              <a:ext cx="176551" cy="106760"/>
            </a:xfrm>
            <a:custGeom>
              <a:avLst/>
              <a:pathLst>
                <a:path w="176551" h="106760">
                  <a:moveTo>
                    <a:pt x="0" y="0"/>
                  </a:moveTo>
                  <a:lnTo>
                    <a:pt x="176551" y="1067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7857192" y="4829229"/>
              <a:ext cx="525580" cy="342055"/>
            </a:xfrm>
            <a:custGeom>
              <a:avLst/>
              <a:pathLst>
                <a:path w="525580" h="342055">
                  <a:moveTo>
                    <a:pt x="525580" y="0"/>
                  </a:moveTo>
                  <a:lnTo>
                    <a:pt x="0" y="3420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8382772" y="4829229"/>
              <a:ext cx="14753" cy="41913"/>
            </a:xfrm>
            <a:custGeom>
              <a:avLst/>
              <a:pathLst>
                <a:path w="14753" h="41913">
                  <a:moveTo>
                    <a:pt x="0" y="0"/>
                  </a:moveTo>
                  <a:lnTo>
                    <a:pt x="14753" y="419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8182992" y="4578531"/>
              <a:ext cx="199780" cy="250697"/>
            </a:xfrm>
            <a:custGeom>
              <a:avLst/>
              <a:pathLst>
                <a:path w="199780" h="250697">
                  <a:moveTo>
                    <a:pt x="199780" y="25069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7990042" y="4507501"/>
              <a:ext cx="137497" cy="50645"/>
            </a:xfrm>
            <a:custGeom>
              <a:avLst/>
              <a:pathLst>
                <a:path w="137497" h="50645">
                  <a:moveTo>
                    <a:pt x="137497" y="0"/>
                  </a:moveTo>
                  <a:lnTo>
                    <a:pt x="0" y="506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8127540" y="4324932"/>
              <a:ext cx="130596" cy="182569"/>
            </a:xfrm>
            <a:custGeom>
              <a:avLst/>
              <a:pathLst>
                <a:path w="130596" h="182569">
                  <a:moveTo>
                    <a:pt x="0" y="182569"/>
                  </a:moveTo>
                  <a:lnTo>
                    <a:pt x="13059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8127540" y="4507501"/>
              <a:ext cx="55452" cy="71030"/>
            </a:xfrm>
            <a:custGeom>
              <a:avLst/>
              <a:pathLst>
                <a:path w="55452" h="71030">
                  <a:moveTo>
                    <a:pt x="0" y="0"/>
                  </a:moveTo>
                  <a:lnTo>
                    <a:pt x="55452" y="710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728274" y="4278595"/>
              <a:ext cx="18041" cy="218951"/>
            </a:xfrm>
            <a:custGeom>
              <a:avLst/>
              <a:pathLst>
                <a:path w="18041" h="218951">
                  <a:moveTo>
                    <a:pt x="0" y="0"/>
                  </a:moveTo>
                  <a:lnTo>
                    <a:pt x="18041" y="2189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7459342" y="4183490"/>
              <a:ext cx="268931" cy="95105"/>
            </a:xfrm>
            <a:custGeom>
              <a:avLst/>
              <a:pathLst>
                <a:path w="268931" h="95105">
                  <a:moveTo>
                    <a:pt x="268931" y="9510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7728274" y="4263878"/>
              <a:ext cx="198838" cy="14717"/>
            </a:xfrm>
            <a:custGeom>
              <a:avLst/>
              <a:pathLst>
                <a:path w="198838" h="14717">
                  <a:moveTo>
                    <a:pt x="0" y="14717"/>
                  </a:moveTo>
                  <a:lnTo>
                    <a:pt x="19883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7728274" y="4082797"/>
              <a:ext cx="149334" cy="195798"/>
            </a:xfrm>
            <a:custGeom>
              <a:avLst/>
              <a:pathLst>
                <a:path w="149334" h="195798">
                  <a:moveTo>
                    <a:pt x="0" y="195798"/>
                  </a:moveTo>
                  <a:lnTo>
                    <a:pt x="14933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7613914" y="5023978"/>
              <a:ext cx="102783" cy="87895"/>
            </a:xfrm>
            <a:custGeom>
              <a:avLst/>
              <a:pathLst>
                <a:path w="102783" h="87895">
                  <a:moveTo>
                    <a:pt x="102783" y="0"/>
                  </a:moveTo>
                  <a:lnTo>
                    <a:pt x="0" y="878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7716697" y="5023978"/>
              <a:ext cx="140494" cy="147306"/>
            </a:xfrm>
            <a:custGeom>
              <a:avLst/>
              <a:pathLst>
                <a:path w="140494" h="147306">
                  <a:moveTo>
                    <a:pt x="0" y="0"/>
                  </a:moveTo>
                  <a:lnTo>
                    <a:pt x="140494" y="1473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7716697" y="4497547"/>
              <a:ext cx="29617" cy="526431"/>
            </a:xfrm>
            <a:custGeom>
              <a:avLst/>
              <a:pathLst>
                <a:path w="29617" h="526431">
                  <a:moveTo>
                    <a:pt x="0" y="526431"/>
                  </a:moveTo>
                  <a:lnTo>
                    <a:pt x="296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8258136" y="4272008"/>
              <a:ext cx="156375" cy="52924"/>
            </a:xfrm>
            <a:custGeom>
              <a:avLst/>
              <a:pathLst>
                <a:path w="156375" h="52924">
                  <a:moveTo>
                    <a:pt x="156375" y="0"/>
                  </a:moveTo>
                  <a:lnTo>
                    <a:pt x="0" y="529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8362003" y="4203977"/>
              <a:ext cx="52509" cy="68030"/>
            </a:xfrm>
            <a:custGeom>
              <a:avLst/>
              <a:pathLst>
                <a:path w="52509" h="68030">
                  <a:moveTo>
                    <a:pt x="52509" y="6803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6946836" y="5001410"/>
              <a:ext cx="127164" cy="106552"/>
            </a:xfrm>
            <a:custGeom>
              <a:avLst/>
              <a:pathLst>
                <a:path w="127164" h="106552">
                  <a:moveTo>
                    <a:pt x="127164" y="0"/>
                  </a:moveTo>
                  <a:lnTo>
                    <a:pt x="0" y="1065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6696433" y="4937780"/>
              <a:ext cx="377567" cy="63630"/>
            </a:xfrm>
            <a:custGeom>
              <a:avLst/>
              <a:pathLst>
                <a:path w="377567" h="63630">
                  <a:moveTo>
                    <a:pt x="377567" y="6363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6660391" y="4243173"/>
              <a:ext cx="11341" cy="166172"/>
            </a:xfrm>
            <a:custGeom>
              <a:avLst/>
              <a:pathLst>
                <a:path w="11341" h="166172">
                  <a:moveTo>
                    <a:pt x="0" y="0"/>
                  </a:moveTo>
                  <a:lnTo>
                    <a:pt x="11341" y="1661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6436822" y="4235108"/>
              <a:ext cx="234911" cy="174237"/>
            </a:xfrm>
            <a:custGeom>
              <a:avLst/>
              <a:pathLst>
                <a:path w="234911" h="174237">
                  <a:moveTo>
                    <a:pt x="0" y="0"/>
                  </a:moveTo>
                  <a:lnTo>
                    <a:pt x="234911" y="1742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6436822" y="4235108"/>
              <a:ext cx="223569" cy="8064"/>
            </a:xfrm>
            <a:custGeom>
              <a:avLst/>
              <a:pathLst>
                <a:path w="223569" h="8064">
                  <a:moveTo>
                    <a:pt x="0" y="0"/>
                  </a:moveTo>
                  <a:lnTo>
                    <a:pt x="223569" y="80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6433436" y="3981337"/>
              <a:ext cx="3386" cy="253771"/>
            </a:xfrm>
            <a:custGeom>
              <a:avLst/>
              <a:pathLst>
                <a:path w="3386" h="253771">
                  <a:moveTo>
                    <a:pt x="0" y="0"/>
                  </a:moveTo>
                  <a:lnTo>
                    <a:pt x="3386" y="2537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5920453" y="4235743"/>
              <a:ext cx="252502" cy="347319"/>
            </a:xfrm>
            <a:custGeom>
              <a:avLst/>
              <a:pathLst>
                <a:path w="252502" h="347319">
                  <a:moveTo>
                    <a:pt x="252502" y="34731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6172956" y="4583063"/>
              <a:ext cx="400894" cy="110004"/>
            </a:xfrm>
            <a:custGeom>
              <a:avLst/>
              <a:pathLst>
                <a:path w="400894" h="110004">
                  <a:moveTo>
                    <a:pt x="0" y="0"/>
                  </a:moveTo>
                  <a:lnTo>
                    <a:pt x="400894" y="1100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5920453" y="4235743"/>
              <a:ext cx="18457" cy="234922"/>
            </a:xfrm>
            <a:custGeom>
              <a:avLst/>
              <a:pathLst>
                <a:path w="18457" h="234922">
                  <a:moveTo>
                    <a:pt x="18457" y="23492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5938910" y="4470666"/>
              <a:ext cx="234045" cy="112396"/>
            </a:xfrm>
            <a:custGeom>
              <a:avLst/>
              <a:pathLst>
                <a:path w="234045" h="112396">
                  <a:moveTo>
                    <a:pt x="0" y="0"/>
                  </a:moveTo>
                  <a:lnTo>
                    <a:pt x="234045" y="1123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5784694" y="5064267"/>
              <a:ext cx="153677" cy="89280"/>
            </a:xfrm>
            <a:custGeom>
              <a:avLst/>
              <a:pathLst>
                <a:path w="153677" h="89280">
                  <a:moveTo>
                    <a:pt x="153677" y="0"/>
                  </a:moveTo>
                  <a:lnTo>
                    <a:pt x="0" y="892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6245935" y="4008179"/>
              <a:ext cx="190887" cy="226928"/>
            </a:xfrm>
            <a:custGeom>
              <a:avLst/>
              <a:pathLst>
                <a:path w="190887" h="226928">
                  <a:moveTo>
                    <a:pt x="0" y="0"/>
                  </a:moveTo>
                  <a:lnTo>
                    <a:pt x="190887" y="2269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7074000" y="4786000"/>
              <a:ext cx="61958" cy="215409"/>
            </a:xfrm>
            <a:custGeom>
              <a:avLst/>
              <a:pathLst>
                <a:path w="61958" h="215409">
                  <a:moveTo>
                    <a:pt x="61958" y="0"/>
                  </a:moveTo>
                  <a:lnTo>
                    <a:pt x="0" y="2154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7080356" y="4555198"/>
              <a:ext cx="55603" cy="230802"/>
            </a:xfrm>
            <a:custGeom>
              <a:avLst/>
              <a:pathLst>
                <a:path w="55603" h="230802">
                  <a:moveTo>
                    <a:pt x="55603" y="23080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5918762" y="4640796"/>
              <a:ext cx="19609" cy="423471"/>
            </a:xfrm>
            <a:custGeom>
              <a:avLst/>
              <a:pathLst>
                <a:path w="19609" h="423471">
                  <a:moveTo>
                    <a:pt x="0" y="0"/>
                  </a:moveTo>
                  <a:lnTo>
                    <a:pt x="19609" y="4234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7404243" y="4133971"/>
              <a:ext cx="48768" cy="40970"/>
            </a:xfrm>
            <a:custGeom>
              <a:avLst/>
              <a:pathLst>
                <a:path w="48768" h="40970">
                  <a:moveTo>
                    <a:pt x="0" y="0"/>
                  </a:moveTo>
                  <a:lnTo>
                    <a:pt x="48768" y="409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7404243" y="4133971"/>
              <a:ext cx="55098" cy="49518"/>
            </a:xfrm>
            <a:custGeom>
              <a:avLst/>
              <a:pathLst>
                <a:path w="55098" h="49518">
                  <a:moveTo>
                    <a:pt x="0" y="0"/>
                  </a:moveTo>
                  <a:lnTo>
                    <a:pt x="55098" y="495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6196888" y="4945455"/>
              <a:ext cx="105450" cy="397456"/>
            </a:xfrm>
            <a:custGeom>
              <a:avLst/>
              <a:pathLst>
                <a:path w="105450" h="397456">
                  <a:moveTo>
                    <a:pt x="0" y="0"/>
                  </a:moveTo>
                  <a:lnTo>
                    <a:pt x="105450" y="3974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5918762" y="4640796"/>
              <a:ext cx="278125" cy="304659"/>
            </a:xfrm>
            <a:custGeom>
              <a:avLst/>
              <a:pathLst>
                <a:path w="278125" h="304659">
                  <a:moveTo>
                    <a:pt x="278125" y="30465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6718958" y="4555198"/>
              <a:ext cx="361398" cy="10724"/>
            </a:xfrm>
            <a:custGeom>
              <a:avLst/>
              <a:pathLst>
                <a:path w="361398" h="10724">
                  <a:moveTo>
                    <a:pt x="0" y="10724"/>
                  </a:moveTo>
                  <a:lnTo>
                    <a:pt x="36139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6671733" y="4409345"/>
              <a:ext cx="47224" cy="156576"/>
            </a:xfrm>
            <a:custGeom>
              <a:avLst/>
              <a:pathLst>
                <a:path w="47224" h="156576">
                  <a:moveTo>
                    <a:pt x="47224" y="1565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6433436" y="3942850"/>
              <a:ext cx="276835" cy="38486"/>
            </a:xfrm>
            <a:custGeom>
              <a:avLst/>
              <a:pathLst>
                <a:path w="276835" h="38486">
                  <a:moveTo>
                    <a:pt x="276835" y="0"/>
                  </a:moveTo>
                  <a:lnTo>
                    <a:pt x="0" y="384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6575040" y="4877460"/>
              <a:ext cx="121393" cy="60319"/>
            </a:xfrm>
            <a:custGeom>
              <a:avLst/>
              <a:pathLst>
                <a:path w="121393" h="60319">
                  <a:moveTo>
                    <a:pt x="0" y="0"/>
                  </a:moveTo>
                  <a:lnTo>
                    <a:pt x="121393" y="603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6573850" y="4693067"/>
              <a:ext cx="1189" cy="184393"/>
            </a:xfrm>
            <a:custGeom>
              <a:avLst/>
              <a:pathLst>
                <a:path w="1189" h="184393">
                  <a:moveTo>
                    <a:pt x="1189" y="18439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6302339" y="4868093"/>
              <a:ext cx="10709" cy="474818"/>
            </a:xfrm>
            <a:custGeom>
              <a:avLst/>
              <a:pathLst>
                <a:path w="10709" h="474818">
                  <a:moveTo>
                    <a:pt x="10709" y="0"/>
                  </a:moveTo>
                  <a:lnTo>
                    <a:pt x="0" y="4748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6196888" y="4868093"/>
              <a:ext cx="116159" cy="77361"/>
            </a:xfrm>
            <a:custGeom>
              <a:avLst/>
              <a:pathLst>
                <a:path w="116159" h="77361">
                  <a:moveTo>
                    <a:pt x="116159" y="0"/>
                  </a:moveTo>
                  <a:lnTo>
                    <a:pt x="0" y="773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6313048" y="4868093"/>
              <a:ext cx="261991" cy="9367"/>
            </a:xfrm>
            <a:custGeom>
              <a:avLst/>
              <a:pathLst>
                <a:path w="261991" h="9367">
                  <a:moveTo>
                    <a:pt x="0" y="0"/>
                  </a:moveTo>
                  <a:lnTo>
                    <a:pt x="261991" y="93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5811726" y="4235743"/>
              <a:ext cx="108727" cy="60094"/>
            </a:xfrm>
            <a:custGeom>
              <a:avLst/>
              <a:pathLst>
                <a:path w="108727" h="60094">
                  <a:moveTo>
                    <a:pt x="0" y="60094"/>
                  </a:moveTo>
                  <a:lnTo>
                    <a:pt x="1087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5811726" y="4295838"/>
              <a:ext cx="127184" cy="174828"/>
            </a:xfrm>
            <a:custGeom>
              <a:avLst/>
              <a:pathLst>
                <a:path w="127184" h="174828">
                  <a:moveTo>
                    <a:pt x="0" y="0"/>
                  </a:moveTo>
                  <a:lnTo>
                    <a:pt x="127184" y="1748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6348625" y="3972895"/>
              <a:ext cx="84811" cy="8441"/>
            </a:xfrm>
            <a:custGeom>
              <a:avLst/>
              <a:pathLst>
                <a:path w="84811" h="8441">
                  <a:moveTo>
                    <a:pt x="0" y="0"/>
                  </a:moveTo>
                  <a:lnTo>
                    <a:pt x="84811" y="84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6245935" y="3972895"/>
              <a:ext cx="102690" cy="35284"/>
            </a:xfrm>
            <a:custGeom>
              <a:avLst/>
              <a:pathLst>
                <a:path w="102690" h="35284">
                  <a:moveTo>
                    <a:pt x="102690" y="0"/>
                  </a:moveTo>
                  <a:lnTo>
                    <a:pt x="0" y="352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7080356" y="4099891"/>
              <a:ext cx="123341" cy="455306"/>
            </a:xfrm>
            <a:custGeom>
              <a:avLst/>
              <a:pathLst>
                <a:path w="123341" h="455306">
                  <a:moveTo>
                    <a:pt x="123341" y="0"/>
                  </a:moveTo>
                  <a:lnTo>
                    <a:pt x="0" y="4553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7203697" y="4099891"/>
              <a:ext cx="200545" cy="34080"/>
            </a:xfrm>
            <a:custGeom>
              <a:avLst/>
              <a:pathLst>
                <a:path w="200545" h="34080">
                  <a:moveTo>
                    <a:pt x="0" y="0"/>
                  </a:moveTo>
                  <a:lnTo>
                    <a:pt x="200545" y="340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6682367" y="4742000"/>
              <a:ext cx="14065" cy="195779"/>
            </a:xfrm>
            <a:custGeom>
              <a:avLst/>
              <a:pathLst>
                <a:path w="14065" h="195779">
                  <a:moveTo>
                    <a:pt x="0" y="0"/>
                  </a:moveTo>
                  <a:lnTo>
                    <a:pt x="14065" y="1957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6573850" y="4693067"/>
              <a:ext cx="108517" cy="48932"/>
            </a:xfrm>
            <a:custGeom>
              <a:avLst/>
              <a:pathLst>
                <a:path w="108517" h="48932">
                  <a:moveTo>
                    <a:pt x="108517" y="4893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6682367" y="4565922"/>
              <a:ext cx="36590" cy="176077"/>
            </a:xfrm>
            <a:custGeom>
              <a:avLst/>
              <a:pathLst>
                <a:path w="36590" h="176077">
                  <a:moveTo>
                    <a:pt x="0" y="176077"/>
                  </a:moveTo>
                  <a:lnTo>
                    <a:pt x="3659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737262" y="4640796"/>
              <a:ext cx="181500" cy="79550"/>
            </a:xfrm>
            <a:custGeom>
              <a:avLst/>
              <a:pathLst>
                <a:path w="181500" h="79550">
                  <a:moveTo>
                    <a:pt x="0" y="79550"/>
                  </a:moveTo>
                  <a:lnTo>
                    <a:pt x="1815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7257272" y="4705322"/>
              <a:ext cx="69911" cy="505297"/>
            </a:xfrm>
            <a:custGeom>
              <a:avLst/>
              <a:pathLst>
                <a:path w="69911" h="505297">
                  <a:moveTo>
                    <a:pt x="69911" y="0"/>
                  </a:moveTo>
                  <a:lnTo>
                    <a:pt x="0" y="5052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7327184" y="4705322"/>
              <a:ext cx="135700" cy="7820"/>
            </a:xfrm>
            <a:custGeom>
              <a:avLst/>
              <a:pathLst>
                <a:path w="135700" h="7820">
                  <a:moveTo>
                    <a:pt x="0" y="0"/>
                  </a:moveTo>
                  <a:lnTo>
                    <a:pt x="135700" y="7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7135959" y="4705322"/>
              <a:ext cx="191224" cy="80678"/>
            </a:xfrm>
            <a:custGeom>
              <a:avLst/>
              <a:pathLst>
                <a:path w="191224" h="80678">
                  <a:moveTo>
                    <a:pt x="191224" y="0"/>
                  </a:moveTo>
                  <a:lnTo>
                    <a:pt x="0" y="806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6660391" y="4184798"/>
              <a:ext cx="328333" cy="58374"/>
            </a:xfrm>
            <a:custGeom>
              <a:avLst/>
              <a:pathLst>
                <a:path w="328333" h="58374">
                  <a:moveTo>
                    <a:pt x="328333" y="0"/>
                  </a:moveTo>
                  <a:lnTo>
                    <a:pt x="0" y="583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6988725" y="4099891"/>
              <a:ext cx="214972" cy="84907"/>
            </a:xfrm>
            <a:custGeom>
              <a:avLst/>
              <a:pathLst>
                <a:path w="214972" h="84907">
                  <a:moveTo>
                    <a:pt x="0" y="84907"/>
                  </a:moveTo>
                  <a:lnTo>
                    <a:pt x="21497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5535521" y="4987677"/>
              <a:ext cx="77772" cy="83364"/>
            </a:xfrm>
            <a:custGeom>
              <a:avLst/>
              <a:pathLst>
                <a:path w="77772" h="83364">
                  <a:moveTo>
                    <a:pt x="0" y="0"/>
                  </a:moveTo>
                  <a:lnTo>
                    <a:pt x="77772" y="833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5585749" y="4841848"/>
              <a:ext cx="27544" cy="229193"/>
            </a:xfrm>
            <a:custGeom>
              <a:avLst/>
              <a:pathLst>
                <a:path w="27544" h="229193">
                  <a:moveTo>
                    <a:pt x="0" y="0"/>
                  </a:moveTo>
                  <a:lnTo>
                    <a:pt x="27544" y="2291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5585749" y="4841848"/>
              <a:ext cx="352622" cy="222419"/>
            </a:xfrm>
            <a:custGeom>
              <a:avLst/>
              <a:pathLst>
                <a:path w="352622" h="222419">
                  <a:moveTo>
                    <a:pt x="0" y="0"/>
                  </a:moveTo>
                  <a:lnTo>
                    <a:pt x="352622" y="2224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4915649" y="4984570"/>
              <a:ext cx="63195" cy="179002"/>
            </a:xfrm>
            <a:custGeom>
              <a:avLst/>
              <a:pathLst>
                <a:path w="63195" h="179002">
                  <a:moveTo>
                    <a:pt x="63195" y="0"/>
                  </a:moveTo>
                  <a:lnTo>
                    <a:pt x="0" y="1790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4978845" y="4984570"/>
              <a:ext cx="348906" cy="177640"/>
            </a:xfrm>
            <a:custGeom>
              <a:avLst/>
              <a:pathLst>
                <a:path w="348906" h="177640">
                  <a:moveTo>
                    <a:pt x="0" y="0"/>
                  </a:moveTo>
                  <a:lnTo>
                    <a:pt x="348906" y="1776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5540078" y="4036319"/>
              <a:ext cx="271648" cy="259518"/>
            </a:xfrm>
            <a:custGeom>
              <a:avLst/>
              <a:pathLst>
                <a:path w="271648" h="259518">
                  <a:moveTo>
                    <a:pt x="0" y="0"/>
                  </a:moveTo>
                  <a:lnTo>
                    <a:pt x="271648" y="2595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4683067" y="4168193"/>
              <a:ext cx="171516" cy="145178"/>
            </a:xfrm>
            <a:custGeom>
              <a:avLst/>
              <a:pathLst>
                <a:path w="171516" h="145178">
                  <a:moveTo>
                    <a:pt x="0" y="0"/>
                  </a:moveTo>
                  <a:lnTo>
                    <a:pt x="171516" y="1451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5361118" y="4193155"/>
              <a:ext cx="215777" cy="223072"/>
            </a:xfrm>
            <a:custGeom>
              <a:avLst/>
              <a:pathLst>
                <a:path w="215777" h="223072">
                  <a:moveTo>
                    <a:pt x="0" y="0"/>
                  </a:moveTo>
                  <a:lnTo>
                    <a:pt x="215777" y="2230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5361118" y="4036319"/>
              <a:ext cx="178959" cy="156835"/>
            </a:xfrm>
            <a:custGeom>
              <a:avLst/>
              <a:pathLst>
                <a:path w="178959" h="156835">
                  <a:moveTo>
                    <a:pt x="0" y="156835"/>
                  </a:moveTo>
                  <a:lnTo>
                    <a:pt x="17895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5548214" y="4416228"/>
              <a:ext cx="28681" cy="16989"/>
            </a:xfrm>
            <a:custGeom>
              <a:avLst/>
              <a:pathLst>
                <a:path w="28681" h="16989">
                  <a:moveTo>
                    <a:pt x="0" y="16989"/>
                  </a:moveTo>
                  <a:lnTo>
                    <a:pt x="286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3976904" y="4066973"/>
              <a:ext cx="256986" cy="163695"/>
            </a:xfrm>
            <a:custGeom>
              <a:avLst/>
              <a:pathLst>
                <a:path w="256986" h="163695">
                  <a:moveTo>
                    <a:pt x="256986" y="16369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4910780" y="4824598"/>
              <a:ext cx="68065" cy="159972"/>
            </a:xfrm>
            <a:custGeom>
              <a:avLst/>
              <a:pathLst>
                <a:path w="68065" h="159972">
                  <a:moveTo>
                    <a:pt x="0" y="0"/>
                  </a:moveTo>
                  <a:lnTo>
                    <a:pt x="68065" y="1599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4910780" y="4805756"/>
              <a:ext cx="323597" cy="18841"/>
            </a:xfrm>
            <a:custGeom>
              <a:avLst/>
              <a:pathLst>
                <a:path w="323597" h="18841">
                  <a:moveTo>
                    <a:pt x="0" y="18841"/>
                  </a:moveTo>
                  <a:lnTo>
                    <a:pt x="3235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4573593" y="4460954"/>
              <a:ext cx="337186" cy="363643"/>
            </a:xfrm>
            <a:custGeom>
              <a:avLst/>
              <a:pathLst>
                <a:path w="337186" h="363643">
                  <a:moveTo>
                    <a:pt x="337186" y="36364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4769609" y="4295639"/>
              <a:ext cx="84974" cy="17732"/>
            </a:xfrm>
            <a:custGeom>
              <a:avLst/>
              <a:pathLst>
                <a:path w="84974" h="17732">
                  <a:moveTo>
                    <a:pt x="0" y="0"/>
                  </a:moveTo>
                  <a:lnTo>
                    <a:pt x="84974" y="177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4683067" y="4168193"/>
              <a:ext cx="86541" cy="127446"/>
            </a:xfrm>
            <a:custGeom>
              <a:avLst/>
              <a:pathLst>
                <a:path w="86541" h="127446">
                  <a:moveTo>
                    <a:pt x="86541" y="12744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4573593" y="4295639"/>
              <a:ext cx="196016" cy="165314"/>
            </a:xfrm>
            <a:custGeom>
              <a:avLst/>
              <a:pathLst>
                <a:path w="196016" h="165314">
                  <a:moveTo>
                    <a:pt x="196016" y="0"/>
                  </a:moveTo>
                  <a:lnTo>
                    <a:pt x="0" y="1653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3954379" y="4899094"/>
              <a:ext cx="301316" cy="253124"/>
            </a:xfrm>
            <a:custGeom>
              <a:avLst/>
              <a:pathLst>
                <a:path w="301316" h="253124">
                  <a:moveTo>
                    <a:pt x="301316" y="0"/>
                  </a:moveTo>
                  <a:lnTo>
                    <a:pt x="0" y="2531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5327751" y="4928167"/>
              <a:ext cx="28790" cy="234043"/>
            </a:xfrm>
            <a:custGeom>
              <a:avLst/>
              <a:pathLst>
                <a:path w="28790" h="234043">
                  <a:moveTo>
                    <a:pt x="28790" y="0"/>
                  </a:moveTo>
                  <a:lnTo>
                    <a:pt x="0" y="234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5356542" y="4928167"/>
              <a:ext cx="178979" cy="59510"/>
            </a:xfrm>
            <a:custGeom>
              <a:avLst/>
              <a:pathLst>
                <a:path w="178979" h="59510">
                  <a:moveTo>
                    <a:pt x="0" y="0"/>
                  </a:moveTo>
                  <a:lnTo>
                    <a:pt x="178979" y="595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5234377" y="4805756"/>
              <a:ext cx="122164" cy="122410"/>
            </a:xfrm>
            <a:custGeom>
              <a:avLst/>
              <a:pathLst>
                <a:path w="122164" h="122410">
                  <a:moveTo>
                    <a:pt x="122164" y="12241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5487029" y="4702168"/>
              <a:ext cx="250232" cy="18178"/>
            </a:xfrm>
            <a:custGeom>
              <a:avLst/>
              <a:pathLst>
                <a:path w="250232" h="18178">
                  <a:moveTo>
                    <a:pt x="0" y="0"/>
                  </a:moveTo>
                  <a:lnTo>
                    <a:pt x="250232" y="181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5487029" y="4702168"/>
              <a:ext cx="98720" cy="139679"/>
            </a:xfrm>
            <a:custGeom>
              <a:avLst/>
              <a:pathLst>
                <a:path w="98720" h="139679">
                  <a:moveTo>
                    <a:pt x="0" y="0"/>
                  </a:moveTo>
                  <a:lnTo>
                    <a:pt x="98720" y="1396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5572638" y="4479154"/>
              <a:ext cx="164624" cy="241192"/>
            </a:xfrm>
            <a:custGeom>
              <a:avLst/>
              <a:pathLst>
                <a:path w="164624" h="241192">
                  <a:moveTo>
                    <a:pt x="0" y="0"/>
                  </a:moveTo>
                  <a:lnTo>
                    <a:pt x="164624" y="2411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5572638" y="4416228"/>
              <a:ext cx="4258" cy="62926"/>
            </a:xfrm>
            <a:custGeom>
              <a:avLst/>
              <a:pathLst>
                <a:path w="4258" h="62926">
                  <a:moveTo>
                    <a:pt x="0" y="62926"/>
                  </a:moveTo>
                  <a:lnTo>
                    <a:pt x="425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5548214" y="4433218"/>
              <a:ext cx="24423" cy="45936"/>
            </a:xfrm>
            <a:custGeom>
              <a:avLst/>
              <a:pathLst>
                <a:path w="24423" h="45936">
                  <a:moveTo>
                    <a:pt x="24423" y="4593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5487029" y="4479154"/>
              <a:ext cx="85608" cy="223014"/>
            </a:xfrm>
            <a:custGeom>
              <a:avLst/>
              <a:pathLst>
                <a:path w="85608" h="223014">
                  <a:moveTo>
                    <a:pt x="85608" y="0"/>
                  </a:moveTo>
                  <a:lnTo>
                    <a:pt x="0" y="2230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4460919" y="3932853"/>
              <a:ext cx="15630" cy="439117"/>
            </a:xfrm>
            <a:custGeom>
              <a:avLst/>
              <a:pathLst>
                <a:path w="15630" h="439117">
                  <a:moveTo>
                    <a:pt x="0" y="439117"/>
                  </a:moveTo>
                  <a:lnTo>
                    <a:pt x="1563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4460919" y="4371970"/>
              <a:ext cx="112673" cy="88983"/>
            </a:xfrm>
            <a:custGeom>
              <a:avLst/>
              <a:pathLst>
                <a:path w="112673" h="88983">
                  <a:moveTo>
                    <a:pt x="0" y="0"/>
                  </a:moveTo>
                  <a:lnTo>
                    <a:pt x="112673" y="889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4233891" y="4230669"/>
              <a:ext cx="227028" cy="141301"/>
            </a:xfrm>
            <a:custGeom>
              <a:avLst/>
              <a:pathLst>
                <a:path w="227028" h="141301">
                  <a:moveTo>
                    <a:pt x="227028" y="14130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4248710" y="4778839"/>
              <a:ext cx="6985" cy="120255"/>
            </a:xfrm>
            <a:custGeom>
              <a:avLst/>
              <a:pathLst>
                <a:path w="6985" h="120255">
                  <a:moveTo>
                    <a:pt x="0" y="0"/>
                  </a:moveTo>
                  <a:lnTo>
                    <a:pt x="6985" y="1202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4144193" y="4572563"/>
              <a:ext cx="104517" cy="206276"/>
            </a:xfrm>
            <a:custGeom>
              <a:avLst/>
              <a:pathLst>
                <a:path w="104517" h="206276">
                  <a:moveTo>
                    <a:pt x="0" y="0"/>
                  </a:moveTo>
                  <a:lnTo>
                    <a:pt x="104517" y="2062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4037113" y="4681751"/>
              <a:ext cx="211596" cy="97087"/>
            </a:xfrm>
            <a:custGeom>
              <a:avLst/>
              <a:pathLst>
                <a:path w="211596" h="97087">
                  <a:moveTo>
                    <a:pt x="0" y="0"/>
                  </a:moveTo>
                  <a:lnTo>
                    <a:pt x="211596" y="970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4037113" y="4572563"/>
              <a:ext cx="107079" cy="109188"/>
            </a:xfrm>
            <a:custGeom>
              <a:avLst/>
              <a:pathLst>
                <a:path w="107079" h="109188">
                  <a:moveTo>
                    <a:pt x="0" y="109188"/>
                  </a:moveTo>
                  <a:lnTo>
                    <a:pt x="1070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5374963" y="4820408"/>
              <a:ext cx="160558" cy="167268"/>
            </a:xfrm>
            <a:custGeom>
              <a:avLst/>
              <a:pathLst>
                <a:path w="160558" h="167268">
                  <a:moveTo>
                    <a:pt x="0" y="0"/>
                  </a:moveTo>
                  <a:lnTo>
                    <a:pt x="160558" y="1672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5234377" y="4805756"/>
              <a:ext cx="140585" cy="14651"/>
            </a:xfrm>
            <a:custGeom>
              <a:avLst/>
              <a:pathLst>
                <a:path w="140585" h="14651">
                  <a:moveTo>
                    <a:pt x="140585" y="1465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4854584" y="4031579"/>
              <a:ext cx="504229" cy="281792"/>
            </a:xfrm>
            <a:custGeom>
              <a:avLst/>
              <a:pathLst>
                <a:path w="504229" h="281792">
                  <a:moveTo>
                    <a:pt x="504229" y="0"/>
                  </a:moveTo>
                  <a:lnTo>
                    <a:pt x="0" y="2817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5358813" y="4031579"/>
              <a:ext cx="2304" cy="161576"/>
            </a:xfrm>
            <a:custGeom>
              <a:avLst/>
              <a:pathLst>
                <a:path w="2304" h="161576">
                  <a:moveTo>
                    <a:pt x="0" y="0"/>
                  </a:moveTo>
                  <a:lnTo>
                    <a:pt x="2304" y="1615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4317760" y="4956844"/>
              <a:ext cx="378680" cy="128090"/>
            </a:xfrm>
            <a:custGeom>
              <a:avLst/>
              <a:pathLst>
                <a:path w="378680" h="128090">
                  <a:moveTo>
                    <a:pt x="0" y="0"/>
                  </a:moveTo>
                  <a:lnTo>
                    <a:pt x="378680" y="1280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3954379" y="4956844"/>
              <a:ext cx="363381" cy="195375"/>
            </a:xfrm>
            <a:custGeom>
              <a:avLst/>
              <a:pathLst>
                <a:path w="363381" h="195375">
                  <a:moveTo>
                    <a:pt x="363381" y="0"/>
                  </a:moveTo>
                  <a:lnTo>
                    <a:pt x="0" y="1953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4255696" y="4899094"/>
              <a:ext cx="62064" cy="57749"/>
            </a:xfrm>
            <a:custGeom>
              <a:avLst/>
              <a:pathLst>
                <a:path w="62064" h="57749">
                  <a:moveTo>
                    <a:pt x="62064" y="5774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4248710" y="4778839"/>
              <a:ext cx="69050" cy="178004"/>
            </a:xfrm>
            <a:custGeom>
              <a:avLst/>
              <a:pathLst>
                <a:path w="69050" h="178004">
                  <a:moveTo>
                    <a:pt x="69050" y="1780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5361118" y="4193155"/>
              <a:ext cx="30755" cy="343420"/>
            </a:xfrm>
            <a:custGeom>
              <a:avLst/>
              <a:pathLst>
                <a:path w="30755" h="343420">
                  <a:moveTo>
                    <a:pt x="30755" y="34342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5391874" y="4433218"/>
              <a:ext cx="156340" cy="103357"/>
            </a:xfrm>
            <a:custGeom>
              <a:avLst/>
              <a:pathLst>
                <a:path w="156340" h="103357">
                  <a:moveTo>
                    <a:pt x="0" y="103357"/>
                  </a:moveTo>
                  <a:lnTo>
                    <a:pt x="1563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5391874" y="4479154"/>
              <a:ext cx="180764" cy="57420"/>
            </a:xfrm>
            <a:custGeom>
              <a:avLst/>
              <a:pathLst>
                <a:path w="180764" h="57420">
                  <a:moveTo>
                    <a:pt x="0" y="57420"/>
                  </a:moveTo>
                  <a:lnTo>
                    <a:pt x="18076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5234377" y="4645762"/>
              <a:ext cx="127615" cy="159994"/>
            </a:xfrm>
            <a:custGeom>
              <a:avLst/>
              <a:pathLst>
                <a:path w="127615" h="159994">
                  <a:moveTo>
                    <a:pt x="127615" y="0"/>
                  </a:moveTo>
                  <a:lnTo>
                    <a:pt x="0" y="1599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5361993" y="4645762"/>
              <a:ext cx="125035" cy="56406"/>
            </a:xfrm>
            <a:custGeom>
              <a:avLst/>
              <a:pathLst>
                <a:path w="125035" h="56406">
                  <a:moveTo>
                    <a:pt x="0" y="0"/>
                  </a:moveTo>
                  <a:lnTo>
                    <a:pt x="125035" y="564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5361993" y="4645762"/>
              <a:ext cx="12969" cy="174645"/>
            </a:xfrm>
            <a:custGeom>
              <a:avLst/>
              <a:pathLst>
                <a:path w="12969" h="174645">
                  <a:moveTo>
                    <a:pt x="0" y="0"/>
                  </a:moveTo>
                  <a:lnTo>
                    <a:pt x="12969" y="1746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3747881" y="4681751"/>
              <a:ext cx="289232" cy="294404"/>
            </a:xfrm>
            <a:custGeom>
              <a:avLst/>
              <a:pathLst>
                <a:path w="289232" h="294404">
                  <a:moveTo>
                    <a:pt x="0" y="294404"/>
                  </a:moveTo>
                  <a:lnTo>
                    <a:pt x="2892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2545887" y="4457258"/>
              <a:ext cx="218431" cy="17813"/>
            </a:xfrm>
            <a:custGeom>
              <a:avLst/>
              <a:pathLst>
                <a:path w="218431" h="17813">
                  <a:moveTo>
                    <a:pt x="0" y="0"/>
                  </a:moveTo>
                  <a:lnTo>
                    <a:pt x="218431" y="178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2764319" y="4475071"/>
              <a:ext cx="297345" cy="155465"/>
            </a:xfrm>
            <a:custGeom>
              <a:avLst/>
              <a:pathLst>
                <a:path w="297345" h="155465">
                  <a:moveTo>
                    <a:pt x="297345" y="15546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2163459" y="4230770"/>
              <a:ext cx="10227" cy="219733"/>
            </a:xfrm>
            <a:custGeom>
              <a:avLst/>
              <a:pathLst>
                <a:path w="10227" h="219733">
                  <a:moveTo>
                    <a:pt x="10227" y="0"/>
                  </a:moveTo>
                  <a:lnTo>
                    <a:pt x="0" y="2197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2173687" y="4183771"/>
              <a:ext cx="284314" cy="46999"/>
            </a:xfrm>
            <a:custGeom>
              <a:avLst/>
              <a:pathLst>
                <a:path w="284314" h="46999">
                  <a:moveTo>
                    <a:pt x="0" y="46999"/>
                  </a:moveTo>
                  <a:lnTo>
                    <a:pt x="2843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2270874" y="4784138"/>
              <a:ext cx="83291" cy="318394"/>
            </a:xfrm>
            <a:custGeom>
              <a:avLst/>
              <a:pathLst>
                <a:path w="83291" h="318394">
                  <a:moveTo>
                    <a:pt x="83291" y="0"/>
                  </a:moveTo>
                  <a:lnTo>
                    <a:pt x="0" y="3183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2354166" y="4613980"/>
              <a:ext cx="49378" cy="170158"/>
            </a:xfrm>
            <a:custGeom>
              <a:avLst/>
              <a:pathLst>
                <a:path w="49378" h="170158">
                  <a:moveTo>
                    <a:pt x="0" y="170158"/>
                  </a:moveTo>
                  <a:lnTo>
                    <a:pt x="4937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3371760" y="5047965"/>
              <a:ext cx="262484" cy="83366"/>
            </a:xfrm>
            <a:custGeom>
              <a:avLst/>
              <a:pathLst>
                <a:path w="262484" h="83366">
                  <a:moveTo>
                    <a:pt x="0" y="0"/>
                  </a:moveTo>
                  <a:lnTo>
                    <a:pt x="262484" y="833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3775518" y="4066973"/>
              <a:ext cx="201386" cy="41327"/>
            </a:xfrm>
            <a:custGeom>
              <a:avLst/>
              <a:pathLst>
                <a:path w="201386" h="41327">
                  <a:moveTo>
                    <a:pt x="0" y="41327"/>
                  </a:moveTo>
                  <a:lnTo>
                    <a:pt x="20138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2335331" y="4108691"/>
              <a:ext cx="122669" cy="75079"/>
            </a:xfrm>
            <a:custGeom>
              <a:avLst/>
              <a:pathLst>
                <a:path w="122669" h="75079">
                  <a:moveTo>
                    <a:pt x="0" y="0"/>
                  </a:moveTo>
                  <a:lnTo>
                    <a:pt x="122669" y="750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2173687" y="4108691"/>
              <a:ext cx="161644" cy="122078"/>
            </a:xfrm>
            <a:custGeom>
              <a:avLst/>
              <a:pathLst>
                <a:path w="161644" h="122078">
                  <a:moveTo>
                    <a:pt x="161644" y="0"/>
                  </a:moveTo>
                  <a:lnTo>
                    <a:pt x="0" y="1220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3020307" y="4869617"/>
              <a:ext cx="55506" cy="290457"/>
            </a:xfrm>
            <a:custGeom>
              <a:avLst/>
              <a:pathLst>
                <a:path w="55506" h="290457">
                  <a:moveTo>
                    <a:pt x="0" y="0"/>
                  </a:moveTo>
                  <a:lnTo>
                    <a:pt x="55506" y="2904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2403545" y="4613980"/>
              <a:ext cx="248156" cy="148917"/>
            </a:xfrm>
            <a:custGeom>
              <a:avLst/>
              <a:pathLst>
                <a:path w="248156" h="148917">
                  <a:moveTo>
                    <a:pt x="248156" y="14891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2651701" y="4762897"/>
              <a:ext cx="368606" cy="106719"/>
            </a:xfrm>
            <a:custGeom>
              <a:avLst/>
              <a:pathLst>
                <a:path w="368606" h="106719">
                  <a:moveTo>
                    <a:pt x="0" y="0"/>
                  </a:moveTo>
                  <a:lnTo>
                    <a:pt x="368606" y="1067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3747918" y="4066973"/>
              <a:ext cx="228986" cy="152120"/>
            </a:xfrm>
            <a:custGeom>
              <a:avLst/>
              <a:pathLst>
                <a:path w="228986" h="152120">
                  <a:moveTo>
                    <a:pt x="0" y="152120"/>
                  </a:moveTo>
                  <a:lnTo>
                    <a:pt x="22898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3747918" y="4108301"/>
              <a:ext cx="27599" cy="110792"/>
            </a:xfrm>
            <a:custGeom>
              <a:avLst/>
              <a:pathLst>
                <a:path w="27599" h="110792">
                  <a:moveTo>
                    <a:pt x="0" y="110792"/>
                  </a:moveTo>
                  <a:lnTo>
                    <a:pt x="275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3662277" y="4555994"/>
              <a:ext cx="481915" cy="16568"/>
            </a:xfrm>
            <a:custGeom>
              <a:avLst/>
              <a:pathLst>
                <a:path w="481915" h="16568">
                  <a:moveTo>
                    <a:pt x="0" y="0"/>
                  </a:moveTo>
                  <a:lnTo>
                    <a:pt x="481915" y="165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3662277" y="4555994"/>
              <a:ext cx="374835" cy="125757"/>
            </a:xfrm>
            <a:custGeom>
              <a:avLst/>
              <a:pathLst>
                <a:path w="374835" h="125757">
                  <a:moveTo>
                    <a:pt x="0" y="0"/>
                  </a:moveTo>
                  <a:lnTo>
                    <a:pt x="374835" y="1257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3061664" y="4630537"/>
              <a:ext cx="312257" cy="55445"/>
            </a:xfrm>
            <a:custGeom>
              <a:avLst/>
              <a:pathLst>
                <a:path w="312257" h="55445">
                  <a:moveTo>
                    <a:pt x="312257" y="5544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2764319" y="4475071"/>
              <a:ext cx="393763" cy="27548"/>
            </a:xfrm>
            <a:custGeom>
              <a:avLst/>
              <a:pathLst>
                <a:path w="393763" h="27548">
                  <a:moveTo>
                    <a:pt x="393763" y="2754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2335331" y="4076908"/>
              <a:ext cx="136403" cy="31783"/>
            </a:xfrm>
            <a:custGeom>
              <a:avLst/>
              <a:pathLst>
                <a:path w="136403" h="31783">
                  <a:moveTo>
                    <a:pt x="136403" y="0"/>
                  </a:moveTo>
                  <a:lnTo>
                    <a:pt x="0" y="317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3638657" y="4219094"/>
              <a:ext cx="109261" cy="169652"/>
            </a:xfrm>
            <a:custGeom>
              <a:avLst/>
              <a:pathLst>
                <a:path w="109261" h="169652">
                  <a:moveTo>
                    <a:pt x="0" y="169652"/>
                  </a:moveTo>
                  <a:lnTo>
                    <a:pt x="10926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2795327" y="3950249"/>
              <a:ext cx="35489" cy="36011"/>
            </a:xfrm>
            <a:custGeom>
              <a:avLst/>
              <a:pathLst>
                <a:path w="35489" h="36011">
                  <a:moveTo>
                    <a:pt x="35489" y="3601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2830817" y="3986260"/>
              <a:ext cx="44550" cy="198869"/>
            </a:xfrm>
            <a:custGeom>
              <a:avLst/>
              <a:pathLst>
                <a:path w="44550" h="198869">
                  <a:moveTo>
                    <a:pt x="0" y="0"/>
                  </a:moveTo>
                  <a:lnTo>
                    <a:pt x="44550" y="1988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3374904" y="4976156"/>
              <a:ext cx="372977" cy="45370"/>
            </a:xfrm>
            <a:custGeom>
              <a:avLst/>
              <a:pathLst>
                <a:path w="372977" h="45370">
                  <a:moveTo>
                    <a:pt x="0" y="45370"/>
                  </a:moveTo>
                  <a:lnTo>
                    <a:pt x="37297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3371760" y="5021526"/>
              <a:ext cx="3144" cy="26438"/>
            </a:xfrm>
            <a:custGeom>
              <a:avLst/>
              <a:pathLst>
                <a:path w="3144" h="26438">
                  <a:moveTo>
                    <a:pt x="3144" y="0"/>
                  </a:moveTo>
                  <a:lnTo>
                    <a:pt x="0" y="264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3373922" y="4685982"/>
              <a:ext cx="982" cy="335544"/>
            </a:xfrm>
            <a:custGeom>
              <a:avLst/>
              <a:pathLst>
                <a:path w="982" h="335544">
                  <a:moveTo>
                    <a:pt x="982" y="33554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2909456" y="4976092"/>
              <a:ext cx="166356" cy="183983"/>
            </a:xfrm>
            <a:custGeom>
              <a:avLst/>
              <a:pathLst>
                <a:path w="166356" h="183983">
                  <a:moveTo>
                    <a:pt x="0" y="0"/>
                  </a:moveTo>
                  <a:lnTo>
                    <a:pt x="166356" y="1839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2699976" y="4976092"/>
              <a:ext cx="209479" cy="181941"/>
            </a:xfrm>
            <a:custGeom>
              <a:avLst/>
              <a:pathLst>
                <a:path w="209479" h="181941">
                  <a:moveTo>
                    <a:pt x="209479" y="0"/>
                  </a:moveTo>
                  <a:lnTo>
                    <a:pt x="0" y="1819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2330283" y="4613689"/>
              <a:ext cx="73261" cy="290"/>
            </a:xfrm>
            <a:custGeom>
              <a:avLst/>
              <a:pathLst>
                <a:path w="73261" h="290">
                  <a:moveTo>
                    <a:pt x="0" y="0"/>
                  </a:moveTo>
                  <a:lnTo>
                    <a:pt x="73261" y="2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2163459" y="4450503"/>
              <a:ext cx="166823" cy="163185"/>
            </a:xfrm>
            <a:custGeom>
              <a:avLst/>
              <a:pathLst>
                <a:path w="166823" h="163185">
                  <a:moveTo>
                    <a:pt x="166823" y="16318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2330283" y="4613689"/>
              <a:ext cx="23883" cy="170449"/>
            </a:xfrm>
            <a:custGeom>
              <a:avLst/>
              <a:pathLst>
                <a:path w="23883" h="170449">
                  <a:moveTo>
                    <a:pt x="0" y="0"/>
                  </a:moveTo>
                  <a:lnTo>
                    <a:pt x="23883" y="1704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2621428" y="4885466"/>
              <a:ext cx="78548" cy="272566"/>
            </a:xfrm>
            <a:custGeom>
              <a:avLst/>
              <a:pathLst>
                <a:path w="78548" h="272566">
                  <a:moveTo>
                    <a:pt x="0" y="0"/>
                  </a:moveTo>
                  <a:lnTo>
                    <a:pt x="78548" y="2725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2354166" y="4784138"/>
              <a:ext cx="267261" cy="101327"/>
            </a:xfrm>
            <a:custGeom>
              <a:avLst/>
              <a:pathLst>
                <a:path w="267261" h="101327">
                  <a:moveTo>
                    <a:pt x="267261" y="10132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3520892" y="4108301"/>
              <a:ext cx="254625" cy="38379"/>
            </a:xfrm>
            <a:custGeom>
              <a:avLst/>
              <a:pathLst>
                <a:path w="254625" h="38379">
                  <a:moveTo>
                    <a:pt x="0" y="38379"/>
                  </a:moveTo>
                  <a:lnTo>
                    <a:pt x="25462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3520892" y="4146680"/>
              <a:ext cx="227025" cy="72413"/>
            </a:xfrm>
            <a:custGeom>
              <a:avLst/>
              <a:pathLst>
                <a:path w="227025" h="72413">
                  <a:moveTo>
                    <a:pt x="0" y="0"/>
                  </a:moveTo>
                  <a:lnTo>
                    <a:pt x="227025" y="724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3520892" y="4146680"/>
              <a:ext cx="117764" cy="242065"/>
            </a:xfrm>
            <a:custGeom>
              <a:avLst/>
              <a:pathLst>
                <a:path w="117764" h="242065">
                  <a:moveTo>
                    <a:pt x="0" y="0"/>
                  </a:moveTo>
                  <a:lnTo>
                    <a:pt x="117764" y="2420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3347359" y="4203191"/>
              <a:ext cx="291298" cy="185555"/>
            </a:xfrm>
            <a:custGeom>
              <a:avLst/>
              <a:pathLst>
                <a:path w="291298" h="185555">
                  <a:moveTo>
                    <a:pt x="0" y="0"/>
                  </a:moveTo>
                  <a:lnTo>
                    <a:pt x="291298" y="1855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3347359" y="4146680"/>
              <a:ext cx="173533" cy="56510"/>
            </a:xfrm>
            <a:custGeom>
              <a:avLst/>
              <a:pathLst>
                <a:path w="173533" h="56510">
                  <a:moveTo>
                    <a:pt x="0" y="56510"/>
                  </a:moveTo>
                  <a:lnTo>
                    <a:pt x="1735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3061664" y="4583417"/>
              <a:ext cx="75022" cy="47119"/>
            </a:xfrm>
            <a:custGeom>
              <a:avLst/>
              <a:pathLst>
                <a:path w="75022" h="47119">
                  <a:moveTo>
                    <a:pt x="75022" y="0"/>
                  </a:moveTo>
                  <a:lnTo>
                    <a:pt x="0" y="471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3136686" y="4583417"/>
              <a:ext cx="237235" cy="102564"/>
            </a:xfrm>
            <a:custGeom>
              <a:avLst/>
              <a:pathLst>
                <a:path w="237235" h="102564">
                  <a:moveTo>
                    <a:pt x="0" y="0"/>
                  </a:moveTo>
                  <a:lnTo>
                    <a:pt x="237235" y="1025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3136686" y="4502620"/>
              <a:ext cx="21395" cy="80797"/>
            </a:xfrm>
            <a:custGeom>
              <a:avLst/>
              <a:pathLst>
                <a:path w="21395" h="80797">
                  <a:moveTo>
                    <a:pt x="0" y="80797"/>
                  </a:moveTo>
                  <a:lnTo>
                    <a:pt x="2139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3626301" y="4670465"/>
              <a:ext cx="121580" cy="305690"/>
            </a:xfrm>
            <a:custGeom>
              <a:avLst/>
              <a:pathLst>
                <a:path w="121580" h="305690">
                  <a:moveTo>
                    <a:pt x="0" y="0"/>
                  </a:moveTo>
                  <a:lnTo>
                    <a:pt x="121580" y="3056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3626301" y="4555994"/>
              <a:ext cx="35976" cy="114471"/>
            </a:xfrm>
            <a:custGeom>
              <a:avLst/>
              <a:pathLst>
                <a:path w="35976" h="114471">
                  <a:moveTo>
                    <a:pt x="0" y="114471"/>
                  </a:moveTo>
                  <a:lnTo>
                    <a:pt x="3597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3374904" y="4670465"/>
              <a:ext cx="251396" cy="351061"/>
            </a:xfrm>
            <a:custGeom>
              <a:avLst/>
              <a:pathLst>
                <a:path w="251396" h="351061">
                  <a:moveTo>
                    <a:pt x="251396" y="0"/>
                  </a:moveTo>
                  <a:lnTo>
                    <a:pt x="0" y="3510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3219668" y="5016135"/>
              <a:ext cx="152091" cy="31830"/>
            </a:xfrm>
            <a:custGeom>
              <a:avLst/>
              <a:pathLst>
                <a:path w="152091" h="31830">
                  <a:moveTo>
                    <a:pt x="0" y="0"/>
                  </a:moveTo>
                  <a:lnTo>
                    <a:pt x="152091" y="318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3020307" y="4869617"/>
              <a:ext cx="199361" cy="146517"/>
            </a:xfrm>
            <a:custGeom>
              <a:avLst/>
              <a:pathLst>
                <a:path w="199361" h="146517">
                  <a:moveTo>
                    <a:pt x="199361" y="14651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3219668" y="5016135"/>
              <a:ext cx="155235" cy="5391"/>
            </a:xfrm>
            <a:custGeom>
              <a:avLst/>
              <a:pathLst>
                <a:path w="155235" h="5391">
                  <a:moveTo>
                    <a:pt x="0" y="0"/>
                  </a:moveTo>
                  <a:lnTo>
                    <a:pt x="155235" y="53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2875367" y="4185130"/>
              <a:ext cx="82826" cy="62600"/>
            </a:xfrm>
            <a:custGeom>
              <a:avLst/>
              <a:pathLst>
                <a:path w="82826" h="62600">
                  <a:moveTo>
                    <a:pt x="82826" y="626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2958193" y="4247730"/>
              <a:ext cx="306514" cy="8672"/>
            </a:xfrm>
            <a:custGeom>
              <a:avLst/>
              <a:pathLst>
                <a:path w="306514" h="8672">
                  <a:moveTo>
                    <a:pt x="0" y="0"/>
                  </a:moveTo>
                  <a:lnTo>
                    <a:pt x="306514" y="86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2699976" y="4958987"/>
              <a:ext cx="111502" cy="199046"/>
            </a:xfrm>
            <a:custGeom>
              <a:avLst/>
              <a:pathLst>
                <a:path w="111502" h="199046">
                  <a:moveTo>
                    <a:pt x="111502" y="0"/>
                  </a:moveTo>
                  <a:lnTo>
                    <a:pt x="0" y="1990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2811479" y="4958987"/>
              <a:ext cx="97977" cy="17105"/>
            </a:xfrm>
            <a:custGeom>
              <a:avLst/>
              <a:pathLst>
                <a:path w="97977" h="17105">
                  <a:moveTo>
                    <a:pt x="0" y="0"/>
                  </a:moveTo>
                  <a:lnTo>
                    <a:pt x="97977" y="171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2621428" y="4885466"/>
              <a:ext cx="190051" cy="73520"/>
            </a:xfrm>
            <a:custGeom>
              <a:avLst/>
              <a:pathLst>
                <a:path w="190051" h="73520">
                  <a:moveTo>
                    <a:pt x="190051" y="7352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3158082" y="4424118"/>
              <a:ext cx="62865" cy="78501"/>
            </a:xfrm>
            <a:custGeom>
              <a:avLst/>
              <a:pathLst>
                <a:path w="62865" h="78501">
                  <a:moveTo>
                    <a:pt x="62865" y="0"/>
                  </a:moveTo>
                  <a:lnTo>
                    <a:pt x="0" y="785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3220948" y="4256402"/>
              <a:ext cx="43760" cy="167715"/>
            </a:xfrm>
            <a:custGeom>
              <a:avLst/>
              <a:pathLst>
                <a:path w="43760" h="167715">
                  <a:moveTo>
                    <a:pt x="0" y="167715"/>
                  </a:moveTo>
                  <a:lnTo>
                    <a:pt x="4376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2958193" y="4247730"/>
              <a:ext cx="262754" cy="176388"/>
            </a:xfrm>
            <a:custGeom>
              <a:avLst/>
              <a:pathLst>
                <a:path w="262754" h="176388">
                  <a:moveTo>
                    <a:pt x="262754" y="17638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2403545" y="4574685"/>
              <a:ext cx="95034" cy="39294"/>
            </a:xfrm>
            <a:custGeom>
              <a:avLst/>
              <a:pathLst>
                <a:path w="95034" h="39294">
                  <a:moveTo>
                    <a:pt x="95034" y="0"/>
                  </a:moveTo>
                  <a:lnTo>
                    <a:pt x="0" y="392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2498579" y="4457258"/>
              <a:ext cx="47307" cy="117426"/>
            </a:xfrm>
            <a:custGeom>
              <a:avLst/>
              <a:pathLst>
                <a:path w="47307" h="117426">
                  <a:moveTo>
                    <a:pt x="0" y="117426"/>
                  </a:moveTo>
                  <a:lnTo>
                    <a:pt x="473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2498579" y="4574685"/>
              <a:ext cx="153122" cy="188212"/>
            </a:xfrm>
            <a:custGeom>
              <a:avLst/>
              <a:pathLst>
                <a:path w="153122" h="188212">
                  <a:moveTo>
                    <a:pt x="0" y="0"/>
                  </a:moveTo>
                  <a:lnTo>
                    <a:pt x="153122" y="1882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2458001" y="4183771"/>
              <a:ext cx="25599" cy="24292"/>
            </a:xfrm>
            <a:custGeom>
              <a:avLst/>
              <a:pathLst>
                <a:path w="25599" h="24292">
                  <a:moveTo>
                    <a:pt x="25599" y="242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2483601" y="4208063"/>
              <a:ext cx="62286" cy="249195"/>
            </a:xfrm>
            <a:custGeom>
              <a:avLst/>
              <a:pathLst>
                <a:path w="62286" h="249195">
                  <a:moveTo>
                    <a:pt x="0" y="0"/>
                  </a:moveTo>
                  <a:lnTo>
                    <a:pt x="62286" y="2491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2471734" y="4076908"/>
              <a:ext cx="11866" cy="131155"/>
            </a:xfrm>
            <a:custGeom>
              <a:avLst/>
              <a:pathLst>
                <a:path w="11866" h="131155">
                  <a:moveTo>
                    <a:pt x="11866" y="13115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2483601" y="4185130"/>
              <a:ext cx="391766" cy="22933"/>
            </a:xfrm>
            <a:custGeom>
              <a:avLst/>
              <a:pathLst>
                <a:path w="391766" h="22933">
                  <a:moveTo>
                    <a:pt x="0" y="22933"/>
                  </a:moveTo>
                  <a:lnTo>
                    <a:pt x="3917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1617500" y="5007470"/>
              <a:ext cx="267580" cy="437765"/>
            </a:xfrm>
            <a:custGeom>
              <a:avLst/>
              <a:pathLst>
                <a:path w="267580" h="437765">
                  <a:moveTo>
                    <a:pt x="0" y="0"/>
                  </a:moveTo>
                  <a:lnTo>
                    <a:pt x="267580" y="4377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1379226" y="4234237"/>
              <a:ext cx="172172" cy="71384"/>
            </a:xfrm>
            <a:custGeom>
              <a:avLst/>
              <a:pathLst>
                <a:path w="172172" h="71384">
                  <a:moveTo>
                    <a:pt x="172172" y="7138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1131004" y="4979806"/>
              <a:ext cx="100826" cy="333194"/>
            </a:xfrm>
            <a:custGeom>
              <a:avLst/>
              <a:pathLst>
                <a:path w="100826" h="333194">
                  <a:moveTo>
                    <a:pt x="100826" y="0"/>
                  </a:moveTo>
                  <a:lnTo>
                    <a:pt x="0" y="3331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1177865" y="4048170"/>
              <a:ext cx="201360" cy="186067"/>
            </a:xfrm>
            <a:custGeom>
              <a:avLst/>
              <a:pathLst>
                <a:path w="201360" h="186067">
                  <a:moveTo>
                    <a:pt x="0" y="0"/>
                  </a:moveTo>
                  <a:lnTo>
                    <a:pt x="201360" y="1860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1423043" y="5017422"/>
              <a:ext cx="38587" cy="248057"/>
            </a:xfrm>
            <a:custGeom>
              <a:avLst/>
              <a:pathLst>
                <a:path w="38587" h="248057">
                  <a:moveTo>
                    <a:pt x="38587" y="0"/>
                  </a:moveTo>
                  <a:lnTo>
                    <a:pt x="0" y="2480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1461630" y="5007470"/>
              <a:ext cx="155869" cy="9952"/>
            </a:xfrm>
            <a:custGeom>
              <a:avLst/>
              <a:pathLst>
                <a:path w="155869" h="9952">
                  <a:moveTo>
                    <a:pt x="0" y="9952"/>
                  </a:moveTo>
                  <a:lnTo>
                    <a:pt x="15586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1551398" y="4305622"/>
              <a:ext cx="127647" cy="320921"/>
            </a:xfrm>
            <a:custGeom>
              <a:avLst/>
              <a:pathLst>
                <a:path w="127647" h="320921">
                  <a:moveTo>
                    <a:pt x="127647" y="32092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2058893" y="4149556"/>
              <a:ext cx="104566" cy="300947"/>
            </a:xfrm>
            <a:custGeom>
              <a:avLst/>
              <a:pathLst>
                <a:path w="104566" h="300947">
                  <a:moveTo>
                    <a:pt x="0" y="0"/>
                  </a:moveTo>
                  <a:lnTo>
                    <a:pt x="104566" y="3009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2058893" y="4149556"/>
              <a:ext cx="114793" cy="81213"/>
            </a:xfrm>
            <a:custGeom>
              <a:avLst/>
              <a:pathLst>
                <a:path w="114793" h="81213">
                  <a:moveTo>
                    <a:pt x="0" y="0"/>
                  </a:moveTo>
                  <a:lnTo>
                    <a:pt x="114793" y="812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1565853" y="4882826"/>
              <a:ext cx="51646" cy="124644"/>
            </a:xfrm>
            <a:custGeom>
              <a:avLst/>
              <a:pathLst>
                <a:path w="51646" h="124644">
                  <a:moveTo>
                    <a:pt x="0" y="0"/>
                  </a:moveTo>
                  <a:lnTo>
                    <a:pt x="51646" y="1246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1565853" y="4626543"/>
              <a:ext cx="113191" cy="256282"/>
            </a:xfrm>
            <a:custGeom>
              <a:avLst/>
              <a:pathLst>
                <a:path w="113191" h="256282">
                  <a:moveTo>
                    <a:pt x="0" y="256282"/>
                  </a:moveTo>
                  <a:lnTo>
                    <a:pt x="11319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1776747" y="4965565"/>
              <a:ext cx="274496" cy="482191"/>
            </a:xfrm>
            <a:custGeom>
              <a:avLst/>
              <a:pathLst>
                <a:path w="274496" h="482191">
                  <a:moveTo>
                    <a:pt x="0" y="0"/>
                  </a:moveTo>
                  <a:lnTo>
                    <a:pt x="274496" y="4821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1617500" y="4965565"/>
              <a:ext cx="159246" cy="41905"/>
            </a:xfrm>
            <a:custGeom>
              <a:avLst/>
              <a:pathLst>
                <a:path w="159246" h="41905">
                  <a:moveTo>
                    <a:pt x="159246" y="0"/>
                  </a:moveTo>
                  <a:lnTo>
                    <a:pt x="0" y="419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1565853" y="4882826"/>
              <a:ext cx="210893" cy="82738"/>
            </a:xfrm>
            <a:custGeom>
              <a:avLst/>
              <a:pathLst>
                <a:path w="210893" h="82738">
                  <a:moveTo>
                    <a:pt x="210893" y="8273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1376792" y="4234237"/>
              <a:ext cx="2433" cy="61889"/>
            </a:xfrm>
            <a:custGeom>
              <a:avLst/>
              <a:pathLst>
                <a:path w="2433" h="61889">
                  <a:moveTo>
                    <a:pt x="0" y="61889"/>
                  </a:moveTo>
                  <a:lnTo>
                    <a:pt x="24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1376792" y="4296127"/>
              <a:ext cx="174605" cy="9494"/>
            </a:xfrm>
            <a:custGeom>
              <a:avLst/>
              <a:pathLst>
                <a:path w="174605" h="9494">
                  <a:moveTo>
                    <a:pt x="0" y="0"/>
                  </a:moveTo>
                  <a:lnTo>
                    <a:pt x="174605" y="94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1708789" y="4006446"/>
              <a:ext cx="19515" cy="38452"/>
            </a:xfrm>
            <a:custGeom>
              <a:avLst/>
              <a:pathLst>
                <a:path w="19515" h="38452">
                  <a:moveTo>
                    <a:pt x="19515" y="3845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1728304" y="4044898"/>
              <a:ext cx="330588" cy="104657"/>
            </a:xfrm>
            <a:custGeom>
              <a:avLst/>
              <a:pathLst>
                <a:path w="330588" h="104657">
                  <a:moveTo>
                    <a:pt x="0" y="0"/>
                  </a:moveTo>
                  <a:lnTo>
                    <a:pt x="330588" y="1046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1808404" y="4737656"/>
              <a:ext cx="545762" cy="46482"/>
            </a:xfrm>
            <a:custGeom>
              <a:avLst/>
              <a:pathLst>
                <a:path w="545762" h="46482">
                  <a:moveTo>
                    <a:pt x="0" y="0"/>
                  </a:moveTo>
                  <a:lnTo>
                    <a:pt x="545762" y="464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1679045" y="4626543"/>
              <a:ext cx="129358" cy="111112"/>
            </a:xfrm>
            <a:custGeom>
              <a:avLst/>
              <a:pathLst>
                <a:path w="129358" h="111112">
                  <a:moveTo>
                    <a:pt x="129358" y="11111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1776747" y="4737656"/>
              <a:ext cx="31657" cy="227909"/>
            </a:xfrm>
            <a:custGeom>
              <a:avLst/>
              <a:pathLst>
                <a:path w="31657" h="227909">
                  <a:moveTo>
                    <a:pt x="31657" y="0"/>
                  </a:moveTo>
                  <a:lnTo>
                    <a:pt x="0" y="2279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1119854" y="4613770"/>
              <a:ext cx="111976" cy="366035"/>
            </a:xfrm>
            <a:custGeom>
              <a:avLst/>
              <a:pathLst>
                <a:path w="111976" h="366035">
                  <a:moveTo>
                    <a:pt x="0" y="0"/>
                  </a:moveTo>
                  <a:lnTo>
                    <a:pt x="111976" y="3660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1119854" y="4613770"/>
              <a:ext cx="218268" cy="13306"/>
            </a:xfrm>
            <a:custGeom>
              <a:avLst/>
              <a:pathLst>
                <a:path w="218268" h="13306">
                  <a:moveTo>
                    <a:pt x="0" y="0"/>
                  </a:moveTo>
                  <a:lnTo>
                    <a:pt x="218268" y="133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1223549" y="4863609"/>
              <a:ext cx="8281" cy="116196"/>
            </a:xfrm>
            <a:custGeom>
              <a:avLst/>
              <a:pathLst>
                <a:path w="8281" h="116196">
                  <a:moveTo>
                    <a:pt x="0" y="0"/>
                  </a:moveTo>
                  <a:lnTo>
                    <a:pt x="8281" y="1161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1223549" y="4627077"/>
              <a:ext cx="114573" cy="236532"/>
            </a:xfrm>
            <a:custGeom>
              <a:avLst/>
              <a:pathLst>
                <a:path w="114573" h="236532">
                  <a:moveTo>
                    <a:pt x="0" y="236532"/>
                  </a:moveTo>
                  <a:lnTo>
                    <a:pt x="1145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1223549" y="4863609"/>
              <a:ext cx="238081" cy="153812"/>
            </a:xfrm>
            <a:custGeom>
              <a:avLst/>
              <a:pathLst>
                <a:path w="238081" h="153812">
                  <a:moveTo>
                    <a:pt x="0" y="0"/>
                  </a:moveTo>
                  <a:lnTo>
                    <a:pt x="238081" y="1538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1134916" y="4348691"/>
              <a:ext cx="203206" cy="278385"/>
            </a:xfrm>
            <a:custGeom>
              <a:avLst/>
              <a:pathLst>
                <a:path w="203206" h="278385">
                  <a:moveTo>
                    <a:pt x="0" y="0"/>
                  </a:moveTo>
                  <a:lnTo>
                    <a:pt x="203206" y="2783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1134916" y="4296127"/>
              <a:ext cx="241876" cy="52563"/>
            </a:xfrm>
            <a:custGeom>
              <a:avLst/>
              <a:pathLst>
                <a:path w="241876" h="52563">
                  <a:moveTo>
                    <a:pt x="0" y="52563"/>
                  </a:moveTo>
                  <a:lnTo>
                    <a:pt x="24187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1119854" y="4348691"/>
              <a:ext cx="15061" cy="265079"/>
            </a:xfrm>
            <a:custGeom>
              <a:avLst/>
              <a:pathLst>
                <a:path w="15061" h="265079">
                  <a:moveTo>
                    <a:pt x="15061" y="0"/>
                  </a:moveTo>
                  <a:lnTo>
                    <a:pt x="0" y="2650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1551398" y="4090737"/>
              <a:ext cx="67233" cy="214885"/>
            </a:xfrm>
            <a:custGeom>
              <a:avLst/>
              <a:pathLst>
                <a:path w="67233" h="214885">
                  <a:moveTo>
                    <a:pt x="67233" y="0"/>
                  </a:moveTo>
                  <a:lnTo>
                    <a:pt x="0" y="2148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1618632" y="4006446"/>
              <a:ext cx="90156" cy="84290"/>
            </a:xfrm>
            <a:custGeom>
              <a:avLst/>
              <a:pathLst>
                <a:path w="90156" h="84290">
                  <a:moveTo>
                    <a:pt x="0" y="84290"/>
                  </a:moveTo>
                  <a:lnTo>
                    <a:pt x="9015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1618632" y="4044898"/>
              <a:ext cx="109671" cy="45838"/>
            </a:xfrm>
            <a:custGeom>
              <a:avLst/>
              <a:pathLst>
                <a:path w="109671" h="45838">
                  <a:moveTo>
                    <a:pt x="0" y="45838"/>
                  </a:moveTo>
                  <a:lnTo>
                    <a:pt x="10967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1708789" y="3571810"/>
              <a:ext cx="167629" cy="434635"/>
            </a:xfrm>
            <a:custGeom>
              <a:avLst/>
              <a:pathLst>
                <a:path w="167629" h="434635">
                  <a:moveTo>
                    <a:pt x="167629" y="0"/>
                  </a:moveTo>
                  <a:lnTo>
                    <a:pt x="0" y="4346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1121859" y="3631055"/>
              <a:ext cx="204544" cy="29613"/>
            </a:xfrm>
            <a:custGeom>
              <a:avLst/>
              <a:pathLst>
                <a:path w="204544" h="29613">
                  <a:moveTo>
                    <a:pt x="0" y="29613"/>
                  </a:moveTo>
                  <a:lnTo>
                    <a:pt x="20454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1186631" y="3449664"/>
              <a:ext cx="139772" cy="181391"/>
            </a:xfrm>
            <a:custGeom>
              <a:avLst/>
              <a:pathLst>
                <a:path w="139772" h="181391">
                  <a:moveTo>
                    <a:pt x="0" y="0"/>
                  </a:moveTo>
                  <a:lnTo>
                    <a:pt x="139772" y="1813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1121859" y="3449664"/>
              <a:ext cx="64771" cy="211004"/>
            </a:xfrm>
            <a:custGeom>
              <a:avLst/>
              <a:pathLst>
                <a:path w="64771" h="211004">
                  <a:moveTo>
                    <a:pt x="64771" y="0"/>
                  </a:moveTo>
                  <a:lnTo>
                    <a:pt x="0" y="2110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1642773" y="3115489"/>
              <a:ext cx="158278" cy="22983"/>
            </a:xfrm>
            <a:custGeom>
              <a:avLst/>
              <a:pathLst>
                <a:path w="158278" h="22983">
                  <a:moveTo>
                    <a:pt x="158278" y="0"/>
                  </a:moveTo>
                  <a:lnTo>
                    <a:pt x="0" y="229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1801051" y="2982835"/>
              <a:ext cx="44837" cy="132653"/>
            </a:xfrm>
            <a:custGeom>
              <a:avLst/>
              <a:pathLst>
                <a:path w="44837" h="132653">
                  <a:moveTo>
                    <a:pt x="0" y="132653"/>
                  </a:moveTo>
                  <a:lnTo>
                    <a:pt x="4483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1113726" y="3660669"/>
              <a:ext cx="8132" cy="223084"/>
            </a:xfrm>
            <a:custGeom>
              <a:avLst/>
              <a:pathLst>
                <a:path w="8132" h="223084">
                  <a:moveTo>
                    <a:pt x="0" y="223084"/>
                  </a:moveTo>
                  <a:lnTo>
                    <a:pt x="81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1324760" y="3406889"/>
              <a:ext cx="1642" cy="224166"/>
            </a:xfrm>
            <a:custGeom>
              <a:avLst/>
              <a:pathLst>
                <a:path w="1642" h="224166">
                  <a:moveTo>
                    <a:pt x="0" y="0"/>
                  </a:moveTo>
                  <a:lnTo>
                    <a:pt x="1642" y="2241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1186631" y="3406889"/>
              <a:ext cx="138129" cy="42775"/>
            </a:xfrm>
            <a:custGeom>
              <a:avLst/>
              <a:pathLst>
                <a:path w="138129" h="42775">
                  <a:moveTo>
                    <a:pt x="138129" y="0"/>
                  </a:moveTo>
                  <a:lnTo>
                    <a:pt x="0" y="427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1642773" y="3138472"/>
              <a:ext cx="187810" cy="47012"/>
            </a:xfrm>
            <a:custGeom>
              <a:avLst/>
              <a:pathLst>
                <a:path w="187810" h="47012">
                  <a:moveTo>
                    <a:pt x="187810" y="4701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1830583" y="2982835"/>
              <a:ext cx="15305" cy="202648"/>
            </a:xfrm>
            <a:custGeom>
              <a:avLst/>
              <a:pathLst>
                <a:path w="15305" h="202648">
                  <a:moveTo>
                    <a:pt x="0" y="202648"/>
                  </a:moveTo>
                  <a:lnTo>
                    <a:pt x="1530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1801051" y="3115489"/>
              <a:ext cx="29531" cy="69995"/>
            </a:xfrm>
            <a:custGeom>
              <a:avLst/>
              <a:pathLst>
                <a:path w="29531" h="69995">
                  <a:moveTo>
                    <a:pt x="29531" y="6999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1177865" y="3901921"/>
              <a:ext cx="202656" cy="146248"/>
            </a:xfrm>
            <a:custGeom>
              <a:avLst/>
              <a:pathLst>
                <a:path w="202656" h="146248">
                  <a:moveTo>
                    <a:pt x="202656" y="0"/>
                  </a:moveTo>
                  <a:lnTo>
                    <a:pt x="0" y="1462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1380521" y="3901921"/>
              <a:ext cx="328267" cy="104524"/>
            </a:xfrm>
            <a:custGeom>
              <a:avLst/>
              <a:pathLst>
                <a:path w="328267" h="104524">
                  <a:moveTo>
                    <a:pt x="0" y="0"/>
                  </a:moveTo>
                  <a:lnTo>
                    <a:pt x="328267" y="1045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1326403" y="3631055"/>
              <a:ext cx="54118" cy="270865"/>
            </a:xfrm>
            <a:custGeom>
              <a:avLst/>
              <a:pathLst>
                <a:path w="54118" h="270865">
                  <a:moveTo>
                    <a:pt x="54118" y="27086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1070803" y="2858697"/>
              <a:ext cx="36029" cy="331685"/>
            </a:xfrm>
            <a:custGeom>
              <a:avLst/>
              <a:pathLst>
                <a:path w="36029" h="331685">
                  <a:moveTo>
                    <a:pt x="0" y="0"/>
                  </a:moveTo>
                  <a:lnTo>
                    <a:pt x="36029" y="3316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1736670" y="3447463"/>
              <a:ext cx="139748" cy="124346"/>
            </a:xfrm>
            <a:custGeom>
              <a:avLst/>
              <a:pathLst>
                <a:path w="139748" h="124346">
                  <a:moveTo>
                    <a:pt x="0" y="0"/>
                  </a:moveTo>
                  <a:lnTo>
                    <a:pt x="139748" y="1243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1642773" y="3138472"/>
              <a:ext cx="93896" cy="308991"/>
            </a:xfrm>
            <a:custGeom>
              <a:avLst/>
              <a:pathLst>
                <a:path w="93896" h="308991">
                  <a:moveTo>
                    <a:pt x="93896" y="30899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1324760" y="3406889"/>
              <a:ext cx="411909" cy="40574"/>
            </a:xfrm>
            <a:custGeom>
              <a:avLst/>
              <a:pathLst>
                <a:path w="411909" h="40574">
                  <a:moveTo>
                    <a:pt x="411909" y="4057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1600752" y="2888198"/>
              <a:ext cx="245136" cy="94637"/>
            </a:xfrm>
            <a:custGeom>
              <a:avLst/>
              <a:pathLst>
                <a:path w="245136" h="94637">
                  <a:moveTo>
                    <a:pt x="0" y="0"/>
                  </a:moveTo>
                  <a:lnTo>
                    <a:pt x="245136" y="946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1406644" y="2972425"/>
              <a:ext cx="236129" cy="166046"/>
            </a:xfrm>
            <a:custGeom>
              <a:avLst/>
              <a:pathLst>
                <a:path w="236129" h="166046">
                  <a:moveTo>
                    <a:pt x="0" y="0"/>
                  </a:moveTo>
                  <a:lnTo>
                    <a:pt x="236129" y="1660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1070803" y="2858697"/>
              <a:ext cx="335841" cy="113727"/>
            </a:xfrm>
            <a:custGeom>
              <a:avLst/>
              <a:pathLst>
                <a:path w="335841" h="113727">
                  <a:moveTo>
                    <a:pt x="335841" y="11372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1406644" y="2888198"/>
              <a:ext cx="194108" cy="84227"/>
            </a:xfrm>
            <a:custGeom>
              <a:avLst/>
              <a:pathLst>
                <a:path w="194108" h="84227">
                  <a:moveTo>
                    <a:pt x="0" y="84227"/>
                  </a:moveTo>
                  <a:lnTo>
                    <a:pt x="19410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2410145" y="3574019"/>
              <a:ext cx="444417" cy="133618"/>
            </a:xfrm>
            <a:custGeom>
              <a:avLst/>
              <a:pathLst>
                <a:path w="444417" h="133618">
                  <a:moveTo>
                    <a:pt x="0" y="133618"/>
                  </a:moveTo>
                  <a:lnTo>
                    <a:pt x="4444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2270841" y="3223169"/>
              <a:ext cx="142656" cy="16601"/>
            </a:xfrm>
            <a:custGeom>
              <a:avLst/>
              <a:pathLst>
                <a:path w="142656" h="16601">
                  <a:moveTo>
                    <a:pt x="142656" y="1660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2413497" y="3239770"/>
              <a:ext cx="184183" cy="94731"/>
            </a:xfrm>
            <a:custGeom>
              <a:avLst/>
              <a:pathLst>
                <a:path w="184183" h="94731">
                  <a:moveTo>
                    <a:pt x="0" y="0"/>
                  </a:moveTo>
                  <a:lnTo>
                    <a:pt x="184183" y="947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2365602" y="3579434"/>
              <a:ext cx="44542" cy="128203"/>
            </a:xfrm>
            <a:custGeom>
              <a:avLst/>
              <a:pathLst>
                <a:path w="44542" h="128203">
                  <a:moveTo>
                    <a:pt x="0" y="0"/>
                  </a:moveTo>
                  <a:lnTo>
                    <a:pt x="44542" y="1282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3473263" y="3653560"/>
              <a:ext cx="139569" cy="137107"/>
            </a:xfrm>
            <a:custGeom>
              <a:avLst/>
              <a:pathLst>
                <a:path w="139569" h="137107">
                  <a:moveTo>
                    <a:pt x="0" y="137107"/>
                  </a:moveTo>
                  <a:lnTo>
                    <a:pt x="13956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2597680" y="3117555"/>
              <a:ext cx="84968" cy="216946"/>
            </a:xfrm>
            <a:custGeom>
              <a:avLst/>
              <a:pathLst>
                <a:path w="84968" h="216946">
                  <a:moveTo>
                    <a:pt x="84968" y="0"/>
                  </a:moveTo>
                  <a:lnTo>
                    <a:pt x="0" y="2169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2682648" y="3090764"/>
              <a:ext cx="22320" cy="26790"/>
            </a:xfrm>
            <a:custGeom>
              <a:avLst/>
              <a:pathLst>
                <a:path w="22320" h="26790">
                  <a:moveTo>
                    <a:pt x="0" y="26790"/>
                  </a:moveTo>
                  <a:lnTo>
                    <a:pt x="2232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2992419" y="3006557"/>
              <a:ext cx="21709" cy="82312"/>
            </a:xfrm>
            <a:custGeom>
              <a:avLst/>
              <a:pathLst>
                <a:path w="21709" h="82312">
                  <a:moveTo>
                    <a:pt x="21709" y="8231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2795327" y="3862293"/>
              <a:ext cx="57290" cy="87956"/>
            </a:xfrm>
            <a:custGeom>
              <a:avLst/>
              <a:pathLst>
                <a:path w="57290" h="87956">
                  <a:moveTo>
                    <a:pt x="57290" y="0"/>
                  </a:moveTo>
                  <a:lnTo>
                    <a:pt x="0" y="879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2830817" y="3862293"/>
              <a:ext cx="21800" cy="123967"/>
            </a:xfrm>
            <a:custGeom>
              <a:avLst/>
              <a:pathLst>
                <a:path w="21800" h="123967">
                  <a:moveTo>
                    <a:pt x="21800" y="0"/>
                  </a:moveTo>
                  <a:lnTo>
                    <a:pt x="0" y="1239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2852617" y="3862293"/>
              <a:ext cx="412090" cy="394109"/>
            </a:xfrm>
            <a:custGeom>
              <a:avLst/>
              <a:pathLst>
                <a:path w="412090" h="394109">
                  <a:moveTo>
                    <a:pt x="0" y="0"/>
                  </a:moveTo>
                  <a:lnTo>
                    <a:pt x="412090" y="3941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3386168" y="3743944"/>
              <a:ext cx="87095" cy="46722"/>
            </a:xfrm>
            <a:custGeom>
              <a:avLst/>
              <a:pathLst>
                <a:path w="87095" h="46722">
                  <a:moveTo>
                    <a:pt x="0" y="0"/>
                  </a:moveTo>
                  <a:lnTo>
                    <a:pt x="87095" y="467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2410145" y="3470603"/>
              <a:ext cx="99570" cy="237034"/>
            </a:xfrm>
            <a:custGeom>
              <a:avLst/>
              <a:pathLst>
                <a:path w="99570" h="237034">
                  <a:moveTo>
                    <a:pt x="99570" y="0"/>
                  </a:moveTo>
                  <a:lnTo>
                    <a:pt x="0" y="2370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2509715" y="3334501"/>
              <a:ext cx="87964" cy="136101"/>
            </a:xfrm>
            <a:custGeom>
              <a:avLst/>
              <a:pathLst>
                <a:path w="87964" h="136101">
                  <a:moveTo>
                    <a:pt x="0" y="136101"/>
                  </a:moveTo>
                  <a:lnTo>
                    <a:pt x="8796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3014129" y="2945566"/>
              <a:ext cx="220592" cy="143302"/>
            </a:xfrm>
            <a:custGeom>
              <a:avLst/>
              <a:pathLst>
                <a:path w="220592" h="143302">
                  <a:moveTo>
                    <a:pt x="220592" y="0"/>
                  </a:moveTo>
                  <a:lnTo>
                    <a:pt x="0" y="1433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3493589" y="3653560"/>
              <a:ext cx="119242" cy="195593"/>
            </a:xfrm>
            <a:custGeom>
              <a:avLst/>
              <a:pathLst>
                <a:path w="119242" h="195593">
                  <a:moveTo>
                    <a:pt x="0" y="195593"/>
                  </a:moveTo>
                  <a:lnTo>
                    <a:pt x="11924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3473263" y="3790667"/>
              <a:ext cx="20326" cy="58486"/>
            </a:xfrm>
            <a:custGeom>
              <a:avLst/>
              <a:pathLst>
                <a:path w="20326" h="58486">
                  <a:moveTo>
                    <a:pt x="20326" y="5848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3386168" y="3743944"/>
              <a:ext cx="107421" cy="105209"/>
            </a:xfrm>
            <a:custGeom>
              <a:avLst/>
              <a:pathLst>
                <a:path w="107421" h="105209">
                  <a:moveTo>
                    <a:pt x="107421" y="10520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2965689" y="2976023"/>
              <a:ext cx="26730" cy="30533"/>
            </a:xfrm>
            <a:custGeom>
              <a:avLst/>
              <a:pathLst>
                <a:path w="26730" h="30533">
                  <a:moveTo>
                    <a:pt x="0" y="0"/>
                  </a:moveTo>
                  <a:lnTo>
                    <a:pt x="26730" y="305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2270841" y="3116117"/>
              <a:ext cx="23249" cy="107051"/>
            </a:xfrm>
            <a:custGeom>
              <a:avLst/>
              <a:pathLst>
                <a:path w="23249" h="107051">
                  <a:moveTo>
                    <a:pt x="23249" y="0"/>
                  </a:moveTo>
                  <a:lnTo>
                    <a:pt x="0" y="1070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2294090" y="3116117"/>
              <a:ext cx="119406" cy="123653"/>
            </a:xfrm>
            <a:custGeom>
              <a:avLst/>
              <a:pathLst>
                <a:path w="119406" h="123653">
                  <a:moveTo>
                    <a:pt x="0" y="0"/>
                  </a:moveTo>
                  <a:lnTo>
                    <a:pt x="119406" y="1236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2271338" y="2783288"/>
              <a:ext cx="22751" cy="332829"/>
            </a:xfrm>
            <a:custGeom>
              <a:avLst/>
              <a:pathLst>
                <a:path w="22751" h="332829">
                  <a:moveTo>
                    <a:pt x="22751" y="33282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3395072" y="3082518"/>
              <a:ext cx="74750" cy="369995"/>
            </a:xfrm>
            <a:custGeom>
              <a:avLst/>
              <a:pathLst>
                <a:path w="74750" h="369995">
                  <a:moveTo>
                    <a:pt x="74750" y="0"/>
                  </a:moveTo>
                  <a:lnTo>
                    <a:pt x="0" y="3699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3234721" y="2945566"/>
              <a:ext cx="46122" cy="17968"/>
            </a:xfrm>
            <a:custGeom>
              <a:avLst/>
              <a:pathLst>
                <a:path w="46122" h="17968">
                  <a:moveTo>
                    <a:pt x="46122" y="1796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3280843" y="2963535"/>
              <a:ext cx="188979" cy="118982"/>
            </a:xfrm>
            <a:custGeom>
              <a:avLst/>
              <a:pathLst>
                <a:path w="188979" h="118982">
                  <a:moveTo>
                    <a:pt x="0" y="0"/>
                  </a:moveTo>
                  <a:lnTo>
                    <a:pt x="188979" y="1189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3375877" y="3565363"/>
              <a:ext cx="236954" cy="88196"/>
            </a:xfrm>
            <a:custGeom>
              <a:avLst/>
              <a:pathLst>
                <a:path w="236954" h="88196">
                  <a:moveTo>
                    <a:pt x="0" y="0"/>
                  </a:moveTo>
                  <a:lnTo>
                    <a:pt x="236954" y="881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3129604" y="3296101"/>
              <a:ext cx="53274" cy="94267"/>
            </a:xfrm>
            <a:custGeom>
              <a:avLst/>
              <a:pathLst>
                <a:path w="53274" h="94267">
                  <a:moveTo>
                    <a:pt x="0" y="94267"/>
                  </a:moveTo>
                  <a:lnTo>
                    <a:pt x="5327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3030760" y="3674005"/>
              <a:ext cx="316598" cy="529185"/>
            </a:xfrm>
            <a:custGeom>
              <a:avLst/>
              <a:pathLst>
                <a:path w="316598" h="529185">
                  <a:moveTo>
                    <a:pt x="0" y="0"/>
                  </a:moveTo>
                  <a:lnTo>
                    <a:pt x="316598" y="5291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2854562" y="3574019"/>
              <a:ext cx="176197" cy="99986"/>
            </a:xfrm>
            <a:custGeom>
              <a:avLst/>
              <a:pathLst>
                <a:path w="176197" h="99986">
                  <a:moveTo>
                    <a:pt x="176197" y="9998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3030760" y="3390368"/>
              <a:ext cx="98844" cy="283637"/>
            </a:xfrm>
            <a:custGeom>
              <a:avLst/>
              <a:pathLst>
                <a:path w="98844" h="283637">
                  <a:moveTo>
                    <a:pt x="0" y="283637"/>
                  </a:moveTo>
                  <a:lnTo>
                    <a:pt x="9884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2992419" y="3006557"/>
              <a:ext cx="5889" cy="118975"/>
            </a:xfrm>
            <a:custGeom>
              <a:avLst/>
              <a:pathLst>
                <a:path w="5889" h="118975">
                  <a:moveTo>
                    <a:pt x="5889" y="11897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2704969" y="3090764"/>
              <a:ext cx="293340" cy="34767"/>
            </a:xfrm>
            <a:custGeom>
              <a:avLst/>
              <a:pathLst>
                <a:path w="293340" h="34767">
                  <a:moveTo>
                    <a:pt x="293340" y="3476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2998309" y="3088869"/>
              <a:ext cx="15819" cy="36662"/>
            </a:xfrm>
            <a:custGeom>
              <a:avLst/>
              <a:pathLst>
                <a:path w="15819" h="36662">
                  <a:moveTo>
                    <a:pt x="0" y="36662"/>
                  </a:moveTo>
                  <a:lnTo>
                    <a:pt x="1581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2998309" y="3125532"/>
              <a:ext cx="184569" cy="170568"/>
            </a:xfrm>
            <a:custGeom>
              <a:avLst/>
              <a:pathLst>
                <a:path w="184569" h="170568">
                  <a:moveTo>
                    <a:pt x="0" y="0"/>
                  </a:moveTo>
                  <a:lnTo>
                    <a:pt x="184569" y="1705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2682648" y="3117555"/>
              <a:ext cx="260779" cy="160532"/>
            </a:xfrm>
            <a:custGeom>
              <a:avLst/>
              <a:pathLst>
                <a:path w="260779" h="160532">
                  <a:moveTo>
                    <a:pt x="260779" y="16053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2943428" y="3278087"/>
              <a:ext cx="239450" cy="18013"/>
            </a:xfrm>
            <a:custGeom>
              <a:avLst/>
              <a:pathLst>
                <a:path w="239450" h="18013">
                  <a:moveTo>
                    <a:pt x="0" y="0"/>
                  </a:moveTo>
                  <a:lnTo>
                    <a:pt x="239450" y="180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2943428" y="3278087"/>
              <a:ext cx="186176" cy="112280"/>
            </a:xfrm>
            <a:custGeom>
              <a:avLst/>
              <a:pathLst>
                <a:path w="186176" h="112280">
                  <a:moveTo>
                    <a:pt x="0" y="0"/>
                  </a:moveTo>
                  <a:lnTo>
                    <a:pt x="186176" y="1122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3211017" y="3488375"/>
              <a:ext cx="175150" cy="255569"/>
            </a:xfrm>
            <a:custGeom>
              <a:avLst/>
              <a:pathLst>
                <a:path w="175150" h="255569">
                  <a:moveTo>
                    <a:pt x="0" y="0"/>
                  </a:moveTo>
                  <a:lnTo>
                    <a:pt x="175150" y="2555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3211017" y="3488375"/>
              <a:ext cx="164859" cy="76988"/>
            </a:xfrm>
            <a:custGeom>
              <a:avLst/>
              <a:pathLst>
                <a:path w="164859" h="76988">
                  <a:moveTo>
                    <a:pt x="0" y="0"/>
                  </a:moveTo>
                  <a:lnTo>
                    <a:pt x="164859" y="769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3129604" y="3390368"/>
              <a:ext cx="81413" cy="98006"/>
            </a:xfrm>
            <a:custGeom>
              <a:avLst/>
              <a:pathLst>
                <a:path w="81413" h="98006">
                  <a:moveTo>
                    <a:pt x="81413" y="980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3395072" y="3406792"/>
              <a:ext cx="301324" cy="45722"/>
            </a:xfrm>
            <a:custGeom>
              <a:avLst/>
              <a:pathLst>
                <a:path w="301324" h="45722">
                  <a:moveTo>
                    <a:pt x="301324" y="0"/>
                  </a:moveTo>
                  <a:lnTo>
                    <a:pt x="0" y="457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3469823" y="3082518"/>
              <a:ext cx="226574" cy="324273"/>
            </a:xfrm>
            <a:custGeom>
              <a:avLst/>
              <a:pathLst>
                <a:path w="226574" h="324273">
                  <a:moveTo>
                    <a:pt x="226574" y="32427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2688726" y="3383313"/>
              <a:ext cx="165835" cy="190705"/>
            </a:xfrm>
            <a:custGeom>
              <a:avLst/>
              <a:pathLst>
                <a:path w="165835" h="190705">
                  <a:moveTo>
                    <a:pt x="0" y="0"/>
                  </a:moveTo>
                  <a:lnTo>
                    <a:pt x="165835" y="1907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2597680" y="3334501"/>
              <a:ext cx="91046" cy="48812"/>
            </a:xfrm>
            <a:custGeom>
              <a:avLst/>
              <a:pathLst>
                <a:path w="91046" h="48812">
                  <a:moveTo>
                    <a:pt x="91046" y="4881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2509715" y="3383313"/>
              <a:ext cx="179011" cy="87289"/>
            </a:xfrm>
            <a:custGeom>
              <a:avLst/>
              <a:pathLst>
                <a:path w="179011" h="87289">
                  <a:moveTo>
                    <a:pt x="179011" y="0"/>
                  </a:moveTo>
                  <a:lnTo>
                    <a:pt x="0" y="872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1876418" y="3571810"/>
              <a:ext cx="248448" cy="253543"/>
            </a:xfrm>
            <a:custGeom>
              <a:avLst/>
              <a:pathLst>
                <a:path w="248448" h="253543">
                  <a:moveTo>
                    <a:pt x="248448" y="25354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2124867" y="3579434"/>
              <a:ext cx="240735" cy="245920"/>
            </a:xfrm>
            <a:custGeom>
              <a:avLst/>
              <a:pathLst>
                <a:path w="240735" h="245920">
                  <a:moveTo>
                    <a:pt x="0" y="245920"/>
                  </a:moveTo>
                  <a:lnTo>
                    <a:pt x="24073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2383780" y="3828284"/>
              <a:ext cx="411546" cy="121964"/>
            </a:xfrm>
            <a:custGeom>
              <a:avLst/>
              <a:pathLst>
                <a:path w="411546" h="121964">
                  <a:moveTo>
                    <a:pt x="0" y="0"/>
                  </a:moveTo>
                  <a:lnTo>
                    <a:pt x="411546" y="1219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2383780" y="3828284"/>
              <a:ext cx="87954" cy="248623"/>
            </a:xfrm>
            <a:custGeom>
              <a:avLst/>
              <a:pathLst>
                <a:path w="87954" h="248623">
                  <a:moveTo>
                    <a:pt x="0" y="0"/>
                  </a:moveTo>
                  <a:lnTo>
                    <a:pt x="87954" y="2486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2124867" y="3825354"/>
              <a:ext cx="258913" cy="2930"/>
            </a:xfrm>
            <a:custGeom>
              <a:avLst/>
              <a:pathLst>
                <a:path w="258913" h="2930">
                  <a:moveTo>
                    <a:pt x="258913" y="293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2217064" y="3223169"/>
              <a:ext cx="53776" cy="272236"/>
            </a:xfrm>
            <a:custGeom>
              <a:avLst/>
              <a:pathLst>
                <a:path w="53776" h="272236">
                  <a:moveTo>
                    <a:pt x="0" y="272236"/>
                  </a:moveTo>
                  <a:lnTo>
                    <a:pt x="5377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2217064" y="3239770"/>
              <a:ext cx="196432" cy="255634"/>
            </a:xfrm>
            <a:custGeom>
              <a:avLst/>
              <a:pathLst>
                <a:path w="196432" h="255634">
                  <a:moveTo>
                    <a:pt x="0" y="255634"/>
                  </a:moveTo>
                  <a:lnTo>
                    <a:pt x="1964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2217064" y="3495405"/>
              <a:ext cx="148537" cy="84028"/>
            </a:xfrm>
            <a:custGeom>
              <a:avLst/>
              <a:pathLst>
                <a:path w="148537" h="84028">
                  <a:moveTo>
                    <a:pt x="0" y="0"/>
                  </a:moveTo>
                  <a:lnTo>
                    <a:pt x="148537" y="840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3321529" y="3452514"/>
              <a:ext cx="73542" cy="44835"/>
            </a:xfrm>
            <a:custGeom>
              <a:avLst/>
              <a:pathLst>
                <a:path w="73542" h="44835">
                  <a:moveTo>
                    <a:pt x="0" y="44835"/>
                  </a:moveTo>
                  <a:lnTo>
                    <a:pt x="7354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3321529" y="3497349"/>
              <a:ext cx="54347" cy="68013"/>
            </a:xfrm>
            <a:custGeom>
              <a:avLst/>
              <a:pathLst>
                <a:path w="54347" h="68013">
                  <a:moveTo>
                    <a:pt x="0" y="0"/>
                  </a:moveTo>
                  <a:lnTo>
                    <a:pt x="54347" y="680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3211017" y="3488375"/>
              <a:ext cx="110512" cy="8974"/>
            </a:xfrm>
            <a:custGeom>
              <a:avLst/>
              <a:pathLst>
                <a:path w="110512" h="8974">
                  <a:moveTo>
                    <a:pt x="110512" y="897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3469823" y="3082518"/>
              <a:ext cx="335827" cy="109628"/>
            </a:xfrm>
            <a:custGeom>
              <a:avLst/>
              <a:pathLst>
                <a:path w="335827" h="109628">
                  <a:moveTo>
                    <a:pt x="335827" y="10962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3696397" y="3406792"/>
              <a:ext cx="223024" cy="220123"/>
            </a:xfrm>
            <a:custGeom>
              <a:avLst/>
              <a:pathLst>
                <a:path w="223024" h="220123">
                  <a:moveTo>
                    <a:pt x="223024" y="22012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4476550" y="3909014"/>
              <a:ext cx="66240" cy="23839"/>
            </a:xfrm>
            <a:custGeom>
              <a:avLst/>
              <a:pathLst>
                <a:path w="66240" h="23839">
                  <a:moveTo>
                    <a:pt x="66240" y="0"/>
                  </a:moveTo>
                  <a:lnTo>
                    <a:pt x="0" y="238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4898590" y="3403688"/>
              <a:ext cx="6831" cy="279417"/>
            </a:xfrm>
            <a:custGeom>
              <a:avLst/>
              <a:pathLst>
                <a:path w="6831" h="279417">
                  <a:moveTo>
                    <a:pt x="6831" y="27941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4683067" y="3883423"/>
              <a:ext cx="45706" cy="284769"/>
            </a:xfrm>
            <a:custGeom>
              <a:avLst/>
              <a:pathLst>
                <a:path w="45706" h="284769">
                  <a:moveTo>
                    <a:pt x="45706" y="0"/>
                  </a:moveTo>
                  <a:lnTo>
                    <a:pt x="0" y="2847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4728773" y="3780557"/>
              <a:ext cx="159027" cy="102866"/>
            </a:xfrm>
            <a:custGeom>
              <a:avLst/>
              <a:pathLst>
                <a:path w="159027" h="102866">
                  <a:moveTo>
                    <a:pt x="0" y="102866"/>
                  </a:moveTo>
                  <a:lnTo>
                    <a:pt x="1590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4542790" y="3883423"/>
              <a:ext cx="185982" cy="25590"/>
            </a:xfrm>
            <a:custGeom>
              <a:avLst/>
              <a:pathLst>
                <a:path w="185982" h="25590">
                  <a:moveTo>
                    <a:pt x="185982" y="0"/>
                  </a:moveTo>
                  <a:lnTo>
                    <a:pt x="0" y="255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3805650" y="3192146"/>
              <a:ext cx="474731" cy="110046"/>
            </a:xfrm>
            <a:custGeom>
              <a:avLst/>
              <a:pathLst>
                <a:path w="474731" h="110046">
                  <a:moveTo>
                    <a:pt x="474731" y="11004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3919422" y="3302193"/>
              <a:ext cx="360959" cy="324722"/>
            </a:xfrm>
            <a:custGeom>
              <a:avLst/>
              <a:pathLst>
                <a:path w="360959" h="324722">
                  <a:moveTo>
                    <a:pt x="360959" y="0"/>
                  </a:moveTo>
                  <a:lnTo>
                    <a:pt x="0" y="3247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4383087" y="3822172"/>
              <a:ext cx="93462" cy="110681"/>
            </a:xfrm>
            <a:custGeom>
              <a:avLst/>
              <a:pathLst>
                <a:path w="93462" h="110681">
                  <a:moveTo>
                    <a:pt x="0" y="0"/>
                  </a:moveTo>
                  <a:lnTo>
                    <a:pt x="93462" y="1106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4383087" y="3822172"/>
              <a:ext cx="159703" cy="86841"/>
            </a:xfrm>
            <a:custGeom>
              <a:avLst/>
              <a:pathLst>
                <a:path w="159703" h="86841">
                  <a:moveTo>
                    <a:pt x="0" y="0"/>
                  </a:moveTo>
                  <a:lnTo>
                    <a:pt x="159703" y="868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4071690" y="3087602"/>
              <a:ext cx="208690" cy="214590"/>
            </a:xfrm>
            <a:custGeom>
              <a:avLst/>
              <a:pathLst>
                <a:path w="208690" h="214590">
                  <a:moveTo>
                    <a:pt x="0" y="0"/>
                  </a:moveTo>
                  <a:lnTo>
                    <a:pt x="208690" y="2145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5428440" y="2843782"/>
              <a:ext cx="21944" cy="31179"/>
            </a:xfrm>
            <a:custGeom>
              <a:avLst/>
              <a:pathLst>
                <a:path w="21944" h="31179">
                  <a:moveTo>
                    <a:pt x="0" y="0"/>
                  </a:moveTo>
                  <a:lnTo>
                    <a:pt x="21944" y="311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4887801" y="3702969"/>
              <a:ext cx="312523" cy="77588"/>
            </a:xfrm>
            <a:custGeom>
              <a:avLst/>
              <a:pathLst>
                <a:path w="312523" h="77588">
                  <a:moveTo>
                    <a:pt x="312523" y="0"/>
                  </a:moveTo>
                  <a:lnTo>
                    <a:pt x="0" y="775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4277482" y="2840321"/>
              <a:ext cx="47594" cy="36387"/>
            </a:xfrm>
            <a:custGeom>
              <a:avLst/>
              <a:pathLst>
                <a:path w="47594" h="36387">
                  <a:moveTo>
                    <a:pt x="0" y="36387"/>
                  </a:moveTo>
                  <a:lnTo>
                    <a:pt x="4759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3919422" y="3580324"/>
              <a:ext cx="538825" cy="46591"/>
            </a:xfrm>
            <a:custGeom>
              <a:avLst/>
              <a:pathLst>
                <a:path w="538825" h="46591">
                  <a:moveTo>
                    <a:pt x="538825" y="0"/>
                  </a:moveTo>
                  <a:lnTo>
                    <a:pt x="0" y="465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5041086" y="3108723"/>
              <a:ext cx="9055" cy="12247"/>
            </a:xfrm>
            <a:custGeom>
              <a:avLst/>
              <a:pathLst>
                <a:path w="9055" h="12247">
                  <a:moveTo>
                    <a:pt x="0" y="12247"/>
                  </a:moveTo>
                  <a:lnTo>
                    <a:pt x="905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400"/>
            <p:cNvSpPr/>
            <p:nvPr/>
          </p:nvSpPr>
          <p:spPr>
            <a:xfrm>
              <a:off x="5594323" y="3217574"/>
              <a:ext cx="7769" cy="247310"/>
            </a:xfrm>
            <a:custGeom>
              <a:avLst/>
              <a:pathLst>
                <a:path w="7769" h="247310">
                  <a:moveTo>
                    <a:pt x="0" y="0"/>
                  </a:moveTo>
                  <a:lnTo>
                    <a:pt x="7769" y="2473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4853912" y="2864954"/>
              <a:ext cx="187174" cy="256016"/>
            </a:xfrm>
            <a:custGeom>
              <a:avLst/>
              <a:pathLst>
                <a:path w="187174" h="256016">
                  <a:moveTo>
                    <a:pt x="0" y="0"/>
                  </a:moveTo>
                  <a:lnTo>
                    <a:pt x="187174" y="2560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4138707" y="3861521"/>
              <a:ext cx="95183" cy="369147"/>
            </a:xfrm>
            <a:custGeom>
              <a:avLst/>
              <a:pathLst>
                <a:path w="95183" h="369147">
                  <a:moveTo>
                    <a:pt x="0" y="0"/>
                  </a:moveTo>
                  <a:lnTo>
                    <a:pt x="95183" y="3691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3"/>
            <p:cNvSpPr/>
            <p:nvPr/>
          </p:nvSpPr>
          <p:spPr>
            <a:xfrm>
              <a:off x="4138707" y="3822172"/>
              <a:ext cx="244379" cy="39349"/>
            </a:xfrm>
            <a:custGeom>
              <a:avLst/>
              <a:pathLst>
                <a:path w="244379" h="39349">
                  <a:moveTo>
                    <a:pt x="0" y="39349"/>
                  </a:moveTo>
                  <a:lnTo>
                    <a:pt x="2443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4"/>
            <p:cNvSpPr/>
            <p:nvPr/>
          </p:nvSpPr>
          <p:spPr>
            <a:xfrm>
              <a:off x="4138707" y="3580324"/>
              <a:ext cx="319540" cy="281197"/>
            </a:xfrm>
            <a:custGeom>
              <a:avLst/>
              <a:pathLst>
                <a:path w="319540" h="281197">
                  <a:moveTo>
                    <a:pt x="0" y="281197"/>
                  </a:moveTo>
                  <a:lnTo>
                    <a:pt x="3195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3805650" y="2974210"/>
              <a:ext cx="212575" cy="217936"/>
            </a:xfrm>
            <a:custGeom>
              <a:avLst/>
              <a:pathLst>
                <a:path w="212575" h="217936">
                  <a:moveTo>
                    <a:pt x="212575" y="0"/>
                  </a:moveTo>
                  <a:lnTo>
                    <a:pt x="0" y="2179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4018225" y="2974210"/>
              <a:ext cx="53464" cy="113391"/>
            </a:xfrm>
            <a:custGeom>
              <a:avLst/>
              <a:pathLst>
                <a:path w="53464" h="113391">
                  <a:moveTo>
                    <a:pt x="0" y="0"/>
                  </a:moveTo>
                  <a:lnTo>
                    <a:pt x="53464" y="1133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4018225" y="2876709"/>
              <a:ext cx="259256" cy="97501"/>
            </a:xfrm>
            <a:custGeom>
              <a:avLst/>
              <a:pathLst>
                <a:path w="259256" h="97501">
                  <a:moveTo>
                    <a:pt x="0" y="97501"/>
                  </a:moveTo>
                  <a:lnTo>
                    <a:pt x="25925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4280381" y="3193014"/>
              <a:ext cx="105836" cy="109178"/>
            </a:xfrm>
            <a:custGeom>
              <a:avLst/>
              <a:pathLst>
                <a:path w="105836" h="109178">
                  <a:moveTo>
                    <a:pt x="105836" y="0"/>
                  </a:moveTo>
                  <a:lnTo>
                    <a:pt x="0" y="1091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4071690" y="3087602"/>
              <a:ext cx="314527" cy="105411"/>
            </a:xfrm>
            <a:custGeom>
              <a:avLst/>
              <a:pathLst>
                <a:path w="314527" h="105411">
                  <a:moveTo>
                    <a:pt x="314527" y="10541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4386218" y="3193014"/>
              <a:ext cx="72029" cy="387310"/>
            </a:xfrm>
            <a:custGeom>
              <a:avLst/>
              <a:pathLst>
                <a:path w="72029" h="387310">
                  <a:moveTo>
                    <a:pt x="0" y="0"/>
                  </a:moveTo>
                  <a:lnTo>
                    <a:pt x="72029" y="3873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5450385" y="2874961"/>
              <a:ext cx="81383" cy="116872"/>
            </a:xfrm>
            <a:custGeom>
              <a:avLst/>
              <a:pathLst>
                <a:path w="81383" h="116872">
                  <a:moveTo>
                    <a:pt x="81383" y="11687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5531768" y="2991833"/>
              <a:ext cx="62554" cy="225740"/>
            </a:xfrm>
            <a:custGeom>
              <a:avLst/>
              <a:pathLst>
                <a:path w="62554" h="225740">
                  <a:moveTo>
                    <a:pt x="0" y="0"/>
                  </a:moveTo>
                  <a:lnTo>
                    <a:pt x="62554" y="2257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3"/>
            <p:cNvSpPr/>
            <p:nvPr/>
          </p:nvSpPr>
          <p:spPr>
            <a:xfrm>
              <a:off x="5179908" y="3388754"/>
              <a:ext cx="422184" cy="76130"/>
            </a:xfrm>
            <a:custGeom>
              <a:avLst/>
              <a:pathLst>
                <a:path w="422184" h="76130">
                  <a:moveTo>
                    <a:pt x="0" y="0"/>
                  </a:moveTo>
                  <a:lnTo>
                    <a:pt x="422184" y="761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4"/>
            <p:cNvSpPr/>
            <p:nvPr/>
          </p:nvSpPr>
          <p:spPr>
            <a:xfrm>
              <a:off x="5050141" y="3108723"/>
              <a:ext cx="129767" cy="280030"/>
            </a:xfrm>
            <a:custGeom>
              <a:avLst/>
              <a:pathLst>
                <a:path w="129767" h="280030">
                  <a:moveTo>
                    <a:pt x="129767" y="28003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5041086" y="3120970"/>
              <a:ext cx="138822" cy="267783"/>
            </a:xfrm>
            <a:custGeom>
              <a:avLst/>
              <a:pathLst>
                <a:path w="138822" h="267783">
                  <a:moveTo>
                    <a:pt x="138822" y="26778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4277482" y="2876709"/>
              <a:ext cx="318181" cy="142149"/>
            </a:xfrm>
            <a:custGeom>
              <a:avLst/>
              <a:pathLst>
                <a:path w="318181" h="142149">
                  <a:moveTo>
                    <a:pt x="318181" y="14214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4595663" y="3018859"/>
              <a:ext cx="445423" cy="102111"/>
            </a:xfrm>
            <a:custGeom>
              <a:avLst/>
              <a:pathLst>
                <a:path w="445423" h="102111">
                  <a:moveTo>
                    <a:pt x="0" y="0"/>
                  </a:moveTo>
                  <a:lnTo>
                    <a:pt x="445423" y="1021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4887801" y="3715329"/>
              <a:ext cx="4" cy="65227"/>
            </a:xfrm>
            <a:custGeom>
              <a:avLst/>
              <a:pathLst>
                <a:path w="4" h="65227">
                  <a:moveTo>
                    <a:pt x="4" y="0"/>
                  </a:moveTo>
                  <a:lnTo>
                    <a:pt x="0" y="652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4887805" y="3683106"/>
              <a:ext cx="17617" cy="32223"/>
            </a:xfrm>
            <a:custGeom>
              <a:avLst/>
              <a:pathLst>
                <a:path w="17617" h="32223">
                  <a:moveTo>
                    <a:pt x="0" y="32223"/>
                  </a:moveTo>
                  <a:lnTo>
                    <a:pt x="176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4728773" y="3715329"/>
              <a:ext cx="159031" cy="168093"/>
            </a:xfrm>
            <a:custGeom>
              <a:avLst/>
              <a:pathLst>
                <a:path w="159031" h="168093">
                  <a:moveTo>
                    <a:pt x="159031" y="0"/>
                  </a:moveTo>
                  <a:lnTo>
                    <a:pt x="0" y="1680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1"/>
            <p:cNvSpPr/>
            <p:nvPr/>
          </p:nvSpPr>
          <p:spPr>
            <a:xfrm>
              <a:off x="4854584" y="3846143"/>
              <a:ext cx="398023" cy="467228"/>
            </a:xfrm>
            <a:custGeom>
              <a:avLst/>
              <a:pathLst>
                <a:path w="398023" h="467228">
                  <a:moveTo>
                    <a:pt x="398023" y="0"/>
                  </a:moveTo>
                  <a:lnTo>
                    <a:pt x="0" y="4672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5252607" y="3846143"/>
              <a:ext cx="106205" cy="185435"/>
            </a:xfrm>
            <a:custGeom>
              <a:avLst/>
              <a:pathLst>
                <a:path w="106205" h="185435">
                  <a:moveTo>
                    <a:pt x="0" y="0"/>
                  </a:moveTo>
                  <a:lnTo>
                    <a:pt x="106205" y="1854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5200325" y="3702969"/>
              <a:ext cx="52282" cy="143174"/>
            </a:xfrm>
            <a:custGeom>
              <a:avLst/>
              <a:pathLst>
                <a:path w="52282" h="143174">
                  <a:moveTo>
                    <a:pt x="52282" y="14317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4721108" y="3318918"/>
              <a:ext cx="177482" cy="84770"/>
            </a:xfrm>
            <a:custGeom>
              <a:avLst/>
              <a:pathLst>
                <a:path w="177482" h="84770">
                  <a:moveTo>
                    <a:pt x="0" y="0"/>
                  </a:moveTo>
                  <a:lnTo>
                    <a:pt x="177482" y="847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5"/>
            <p:cNvSpPr/>
            <p:nvPr/>
          </p:nvSpPr>
          <p:spPr>
            <a:xfrm>
              <a:off x="4721108" y="3318918"/>
              <a:ext cx="184313" cy="364188"/>
            </a:xfrm>
            <a:custGeom>
              <a:avLst/>
              <a:pathLst>
                <a:path w="184313" h="364188">
                  <a:moveTo>
                    <a:pt x="0" y="0"/>
                  </a:moveTo>
                  <a:lnTo>
                    <a:pt x="184313" y="3641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6"/>
            <p:cNvSpPr/>
            <p:nvPr/>
          </p:nvSpPr>
          <p:spPr>
            <a:xfrm>
              <a:off x="4386218" y="3193014"/>
              <a:ext cx="334890" cy="125903"/>
            </a:xfrm>
            <a:custGeom>
              <a:avLst/>
              <a:pathLst>
                <a:path w="334890" h="125903">
                  <a:moveTo>
                    <a:pt x="334890" y="12590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4898590" y="3403688"/>
              <a:ext cx="112389" cy="231352"/>
            </a:xfrm>
            <a:custGeom>
              <a:avLst/>
              <a:pathLst>
                <a:path w="112389" h="231352">
                  <a:moveTo>
                    <a:pt x="112389" y="23135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4905422" y="3635041"/>
              <a:ext cx="105557" cy="48065"/>
            </a:xfrm>
            <a:custGeom>
              <a:avLst/>
              <a:pathLst>
                <a:path w="105557" h="48065">
                  <a:moveTo>
                    <a:pt x="105557" y="0"/>
                  </a:moveTo>
                  <a:lnTo>
                    <a:pt x="0" y="480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5010980" y="3635041"/>
              <a:ext cx="189344" cy="67927"/>
            </a:xfrm>
            <a:custGeom>
              <a:avLst/>
              <a:pathLst>
                <a:path w="189344" h="67927">
                  <a:moveTo>
                    <a:pt x="0" y="0"/>
                  </a:moveTo>
                  <a:lnTo>
                    <a:pt x="189344" y="679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7017450" y="3293387"/>
              <a:ext cx="350024" cy="160030"/>
            </a:xfrm>
            <a:custGeom>
              <a:avLst/>
              <a:pathLst>
                <a:path w="350024" h="160030">
                  <a:moveTo>
                    <a:pt x="350024" y="16003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5602093" y="3396212"/>
              <a:ext cx="136268" cy="68672"/>
            </a:xfrm>
            <a:custGeom>
              <a:avLst/>
              <a:pathLst>
                <a:path w="136268" h="68672">
                  <a:moveTo>
                    <a:pt x="136268" y="0"/>
                  </a:moveTo>
                  <a:lnTo>
                    <a:pt x="0" y="686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5594323" y="3217574"/>
              <a:ext cx="144038" cy="178637"/>
            </a:xfrm>
            <a:custGeom>
              <a:avLst/>
              <a:pathLst>
                <a:path w="144038" h="178637">
                  <a:moveTo>
                    <a:pt x="144038" y="17863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5843575" y="2846232"/>
              <a:ext cx="322950" cy="133746"/>
            </a:xfrm>
            <a:custGeom>
              <a:avLst/>
              <a:pathLst>
                <a:path w="322950" h="133746">
                  <a:moveTo>
                    <a:pt x="0" y="0"/>
                  </a:moveTo>
                  <a:lnTo>
                    <a:pt x="322950" y="1337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6613877" y="3823101"/>
              <a:ext cx="96395" cy="119749"/>
            </a:xfrm>
            <a:custGeom>
              <a:avLst/>
              <a:pathLst>
                <a:path w="96395" h="119749">
                  <a:moveTo>
                    <a:pt x="0" y="0"/>
                  </a:moveTo>
                  <a:lnTo>
                    <a:pt x="96395" y="1197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6580373" y="3448199"/>
              <a:ext cx="33504" cy="374902"/>
            </a:xfrm>
            <a:custGeom>
              <a:avLst/>
              <a:pathLst>
                <a:path w="33504" h="374902">
                  <a:moveTo>
                    <a:pt x="33504" y="37490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7017450" y="3245116"/>
              <a:ext cx="278347" cy="48270"/>
            </a:xfrm>
            <a:custGeom>
              <a:avLst/>
              <a:pathLst>
                <a:path w="278347" h="48270">
                  <a:moveTo>
                    <a:pt x="278347" y="0"/>
                  </a:moveTo>
                  <a:lnTo>
                    <a:pt x="0" y="482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7"/>
            <p:cNvSpPr/>
            <p:nvPr/>
          </p:nvSpPr>
          <p:spPr>
            <a:xfrm>
              <a:off x="7295797" y="3245116"/>
              <a:ext cx="71676" cy="208301"/>
            </a:xfrm>
            <a:custGeom>
              <a:avLst/>
              <a:pathLst>
                <a:path w="71676" h="208301">
                  <a:moveTo>
                    <a:pt x="0" y="0"/>
                  </a:moveTo>
                  <a:lnTo>
                    <a:pt x="71676" y="2083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6350355" y="3448199"/>
              <a:ext cx="230017" cy="160668"/>
            </a:xfrm>
            <a:custGeom>
              <a:avLst/>
              <a:pathLst>
                <a:path w="230017" h="160668">
                  <a:moveTo>
                    <a:pt x="0" y="160668"/>
                  </a:moveTo>
                  <a:lnTo>
                    <a:pt x="2300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9"/>
            <p:cNvSpPr/>
            <p:nvPr/>
          </p:nvSpPr>
          <p:spPr>
            <a:xfrm>
              <a:off x="7113393" y="3057435"/>
              <a:ext cx="190385" cy="69054"/>
            </a:xfrm>
            <a:custGeom>
              <a:avLst/>
              <a:pathLst>
                <a:path w="190385" h="69054">
                  <a:moveTo>
                    <a:pt x="0" y="0"/>
                  </a:moveTo>
                  <a:lnTo>
                    <a:pt x="190385" y="690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5831101" y="2846232"/>
              <a:ext cx="12473" cy="57683"/>
            </a:xfrm>
            <a:custGeom>
              <a:avLst/>
              <a:pathLst>
                <a:path w="12473" h="57683">
                  <a:moveTo>
                    <a:pt x="0" y="57683"/>
                  </a:moveTo>
                  <a:lnTo>
                    <a:pt x="124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6710272" y="3881162"/>
              <a:ext cx="71868" cy="61688"/>
            </a:xfrm>
            <a:custGeom>
              <a:avLst/>
              <a:pathLst>
                <a:path w="71868" h="61688">
                  <a:moveTo>
                    <a:pt x="71868" y="0"/>
                  </a:moveTo>
                  <a:lnTo>
                    <a:pt x="0" y="616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6782141" y="3881162"/>
              <a:ext cx="206584" cy="303636"/>
            </a:xfrm>
            <a:custGeom>
              <a:avLst/>
              <a:pathLst>
                <a:path w="206584" h="303636">
                  <a:moveTo>
                    <a:pt x="0" y="0"/>
                  </a:moveTo>
                  <a:lnTo>
                    <a:pt x="206584" y="3036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6613877" y="3823101"/>
              <a:ext cx="168263" cy="58060"/>
            </a:xfrm>
            <a:custGeom>
              <a:avLst/>
              <a:pathLst>
                <a:path w="168263" h="58060">
                  <a:moveTo>
                    <a:pt x="168263" y="5806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5602093" y="3464885"/>
              <a:ext cx="184260" cy="31950"/>
            </a:xfrm>
            <a:custGeom>
              <a:avLst/>
              <a:pathLst>
                <a:path w="184260" h="31950">
                  <a:moveTo>
                    <a:pt x="184260" y="319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5738361" y="3396212"/>
              <a:ext cx="47992" cy="100623"/>
            </a:xfrm>
            <a:custGeom>
              <a:avLst/>
              <a:pathLst>
                <a:path w="47992" h="100623">
                  <a:moveTo>
                    <a:pt x="47992" y="10062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5786353" y="3496835"/>
              <a:ext cx="148842" cy="230515"/>
            </a:xfrm>
            <a:custGeom>
              <a:avLst/>
              <a:pathLst>
                <a:path w="148842" h="230515">
                  <a:moveTo>
                    <a:pt x="0" y="0"/>
                  </a:moveTo>
                  <a:lnTo>
                    <a:pt x="148842" y="2305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5913034" y="3727351"/>
              <a:ext cx="22161" cy="42215"/>
            </a:xfrm>
            <a:custGeom>
              <a:avLst/>
              <a:pathLst>
                <a:path w="22161" h="42215">
                  <a:moveTo>
                    <a:pt x="0" y="42215"/>
                  </a:moveTo>
                  <a:lnTo>
                    <a:pt x="2216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6580373" y="3448199"/>
              <a:ext cx="153312" cy="17410"/>
            </a:xfrm>
            <a:custGeom>
              <a:avLst/>
              <a:pathLst>
                <a:path w="153312" h="17410">
                  <a:moveTo>
                    <a:pt x="153312" y="1741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5738361" y="3207216"/>
              <a:ext cx="111929" cy="188996"/>
            </a:xfrm>
            <a:custGeom>
              <a:avLst/>
              <a:pathLst>
                <a:path w="111929" h="188996">
                  <a:moveTo>
                    <a:pt x="111929" y="0"/>
                  </a:moveTo>
                  <a:lnTo>
                    <a:pt x="0" y="1889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5831101" y="2903915"/>
              <a:ext cx="19189" cy="303300"/>
            </a:xfrm>
            <a:custGeom>
              <a:avLst/>
              <a:pathLst>
                <a:path w="19189" h="303300">
                  <a:moveTo>
                    <a:pt x="19189" y="3033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6254858" y="3636637"/>
              <a:ext cx="93766" cy="336257"/>
            </a:xfrm>
            <a:custGeom>
              <a:avLst/>
              <a:pathLst>
                <a:path w="93766" h="336257">
                  <a:moveTo>
                    <a:pt x="0" y="0"/>
                  </a:moveTo>
                  <a:lnTo>
                    <a:pt x="93766" y="3362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6254858" y="3608867"/>
              <a:ext cx="95496" cy="27770"/>
            </a:xfrm>
            <a:custGeom>
              <a:avLst/>
              <a:pathLst>
                <a:path w="95496" h="27770">
                  <a:moveTo>
                    <a:pt x="0" y="27770"/>
                  </a:moveTo>
                  <a:lnTo>
                    <a:pt x="9549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6899687" y="3293387"/>
              <a:ext cx="117763" cy="228538"/>
            </a:xfrm>
            <a:custGeom>
              <a:avLst/>
              <a:pathLst>
                <a:path w="117763" h="228538">
                  <a:moveTo>
                    <a:pt x="0" y="228538"/>
                  </a:moveTo>
                  <a:lnTo>
                    <a:pt x="11776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6782141" y="3521925"/>
              <a:ext cx="117546" cy="359236"/>
            </a:xfrm>
            <a:custGeom>
              <a:avLst/>
              <a:pathLst>
                <a:path w="117546" h="359236">
                  <a:moveTo>
                    <a:pt x="117546" y="0"/>
                  </a:moveTo>
                  <a:lnTo>
                    <a:pt x="0" y="3592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6733686" y="3465609"/>
              <a:ext cx="166001" cy="56315"/>
            </a:xfrm>
            <a:custGeom>
              <a:avLst/>
              <a:pathLst>
                <a:path w="166001" h="56315">
                  <a:moveTo>
                    <a:pt x="166001" y="5631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5540078" y="3804584"/>
              <a:ext cx="114791" cy="231734"/>
            </a:xfrm>
            <a:custGeom>
              <a:avLst/>
              <a:pathLst>
                <a:path w="114791" h="231734">
                  <a:moveTo>
                    <a:pt x="114791" y="0"/>
                  </a:moveTo>
                  <a:lnTo>
                    <a:pt x="0" y="2317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5602093" y="3464885"/>
              <a:ext cx="52776" cy="339699"/>
            </a:xfrm>
            <a:custGeom>
              <a:avLst/>
              <a:pathLst>
                <a:path w="52776" h="339699">
                  <a:moveTo>
                    <a:pt x="52776" y="3396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5654869" y="3496835"/>
              <a:ext cx="131484" cy="307749"/>
            </a:xfrm>
            <a:custGeom>
              <a:avLst/>
              <a:pathLst>
                <a:path w="131484" h="307749">
                  <a:moveTo>
                    <a:pt x="0" y="307749"/>
                  </a:moveTo>
                  <a:lnTo>
                    <a:pt x="1314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5654869" y="3769567"/>
              <a:ext cx="258165" cy="35017"/>
            </a:xfrm>
            <a:custGeom>
              <a:avLst/>
              <a:pathLst>
                <a:path w="258165" h="35017">
                  <a:moveTo>
                    <a:pt x="0" y="35017"/>
                  </a:moveTo>
                  <a:lnTo>
                    <a:pt x="25816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5450385" y="2874961"/>
              <a:ext cx="314768" cy="47186"/>
            </a:xfrm>
            <a:custGeom>
              <a:avLst/>
              <a:pathLst>
                <a:path w="314768" h="47186">
                  <a:moveTo>
                    <a:pt x="314768" y="4718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5531768" y="2922148"/>
              <a:ext cx="233384" cy="69685"/>
            </a:xfrm>
            <a:custGeom>
              <a:avLst/>
              <a:pathLst>
                <a:path w="233384" h="69685">
                  <a:moveTo>
                    <a:pt x="233384" y="0"/>
                  </a:moveTo>
                  <a:lnTo>
                    <a:pt x="0" y="696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5765153" y="2846232"/>
              <a:ext cx="78421" cy="75915"/>
            </a:xfrm>
            <a:custGeom>
              <a:avLst/>
              <a:pathLst>
                <a:path w="78421" h="75915">
                  <a:moveTo>
                    <a:pt x="0" y="75915"/>
                  </a:moveTo>
                  <a:lnTo>
                    <a:pt x="7842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5765153" y="2903915"/>
              <a:ext cx="65948" cy="18232"/>
            </a:xfrm>
            <a:custGeom>
              <a:avLst/>
              <a:pathLst>
                <a:path w="65948" h="18232">
                  <a:moveTo>
                    <a:pt x="0" y="18232"/>
                  </a:moveTo>
                  <a:lnTo>
                    <a:pt x="6594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6041028" y="3680457"/>
              <a:ext cx="204906" cy="327722"/>
            </a:xfrm>
            <a:custGeom>
              <a:avLst/>
              <a:pathLst>
                <a:path w="204906" h="327722">
                  <a:moveTo>
                    <a:pt x="0" y="0"/>
                  </a:moveTo>
                  <a:lnTo>
                    <a:pt x="204906" y="3277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5935196" y="3680457"/>
              <a:ext cx="105832" cy="46894"/>
            </a:xfrm>
            <a:custGeom>
              <a:avLst/>
              <a:pathLst>
                <a:path w="105832" h="46894">
                  <a:moveTo>
                    <a:pt x="105832" y="0"/>
                  </a:moveTo>
                  <a:lnTo>
                    <a:pt x="0" y="468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5913034" y="3680457"/>
              <a:ext cx="127993" cy="89110"/>
            </a:xfrm>
            <a:custGeom>
              <a:avLst/>
              <a:pathLst>
                <a:path w="127993" h="89110">
                  <a:moveTo>
                    <a:pt x="127993" y="0"/>
                  </a:moveTo>
                  <a:lnTo>
                    <a:pt x="0" y="891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6041028" y="3636637"/>
              <a:ext cx="213830" cy="43819"/>
            </a:xfrm>
            <a:custGeom>
              <a:avLst/>
              <a:pathLst>
                <a:path w="213830" h="43819">
                  <a:moveTo>
                    <a:pt x="0" y="43819"/>
                  </a:moveTo>
                  <a:lnTo>
                    <a:pt x="21383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6962527" y="2793737"/>
              <a:ext cx="150865" cy="263697"/>
            </a:xfrm>
            <a:custGeom>
              <a:avLst/>
              <a:pathLst>
                <a:path w="150865" h="263697">
                  <a:moveTo>
                    <a:pt x="0" y="0"/>
                  </a:moveTo>
                  <a:lnTo>
                    <a:pt x="150865" y="2636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5738361" y="3396212"/>
              <a:ext cx="326298" cy="3354"/>
            </a:xfrm>
            <a:custGeom>
              <a:avLst/>
              <a:pathLst>
                <a:path w="326298" h="3354">
                  <a:moveTo>
                    <a:pt x="326298" y="335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6064659" y="3399567"/>
              <a:ext cx="285695" cy="209300"/>
            </a:xfrm>
            <a:custGeom>
              <a:avLst/>
              <a:pathLst>
                <a:path w="285695" h="209300">
                  <a:moveTo>
                    <a:pt x="0" y="0"/>
                  </a:moveTo>
                  <a:lnTo>
                    <a:pt x="285695" y="2093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5850291" y="3207216"/>
              <a:ext cx="214368" cy="192351"/>
            </a:xfrm>
            <a:custGeom>
              <a:avLst/>
              <a:pathLst>
                <a:path w="214368" h="192351">
                  <a:moveTo>
                    <a:pt x="214368" y="19235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7303779" y="2921943"/>
              <a:ext cx="68428" cy="204546"/>
            </a:xfrm>
            <a:custGeom>
              <a:avLst/>
              <a:pathLst>
                <a:path w="68428" h="204546">
                  <a:moveTo>
                    <a:pt x="68428" y="0"/>
                  </a:moveTo>
                  <a:lnTo>
                    <a:pt x="0" y="2045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7113393" y="2921943"/>
              <a:ext cx="258814" cy="135491"/>
            </a:xfrm>
            <a:custGeom>
              <a:avLst/>
              <a:pathLst>
                <a:path w="258814" h="135491">
                  <a:moveTo>
                    <a:pt x="258814" y="0"/>
                  </a:moveTo>
                  <a:lnTo>
                    <a:pt x="0" y="1354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6350355" y="3223355"/>
              <a:ext cx="12358" cy="385512"/>
            </a:xfrm>
            <a:custGeom>
              <a:avLst/>
              <a:pathLst>
                <a:path w="12358" h="385512">
                  <a:moveTo>
                    <a:pt x="12358" y="0"/>
                  </a:moveTo>
                  <a:lnTo>
                    <a:pt x="0" y="3855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6362713" y="3223355"/>
              <a:ext cx="370972" cy="242254"/>
            </a:xfrm>
            <a:custGeom>
              <a:avLst/>
              <a:pathLst>
                <a:path w="370972" h="242254">
                  <a:moveTo>
                    <a:pt x="0" y="0"/>
                  </a:moveTo>
                  <a:lnTo>
                    <a:pt x="370972" y="2422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7367474" y="3434865"/>
              <a:ext cx="146319" cy="18552"/>
            </a:xfrm>
            <a:custGeom>
              <a:avLst/>
              <a:pathLst>
                <a:path w="146319" h="18552">
                  <a:moveTo>
                    <a:pt x="146319" y="0"/>
                  </a:moveTo>
                  <a:lnTo>
                    <a:pt x="0" y="185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7295797" y="3245116"/>
              <a:ext cx="217996" cy="189748"/>
            </a:xfrm>
            <a:custGeom>
              <a:avLst/>
              <a:pathLst>
                <a:path w="217996" h="189748">
                  <a:moveTo>
                    <a:pt x="217996" y="18974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8"/>
            <p:cNvSpPr/>
            <p:nvPr/>
          </p:nvSpPr>
          <p:spPr>
            <a:xfrm>
              <a:off x="7513794" y="3434865"/>
              <a:ext cx="153147" cy="342927"/>
            </a:xfrm>
            <a:custGeom>
              <a:avLst/>
              <a:pathLst>
                <a:path w="153147" h="342927">
                  <a:moveTo>
                    <a:pt x="0" y="0"/>
                  </a:moveTo>
                  <a:lnTo>
                    <a:pt x="153147" y="3429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9"/>
            <p:cNvSpPr/>
            <p:nvPr/>
          </p:nvSpPr>
          <p:spPr>
            <a:xfrm>
              <a:off x="8254624" y="3148588"/>
              <a:ext cx="39618" cy="271334"/>
            </a:xfrm>
            <a:custGeom>
              <a:avLst/>
              <a:pathLst>
                <a:path w="39618" h="271334">
                  <a:moveTo>
                    <a:pt x="0" y="271334"/>
                  </a:moveTo>
                  <a:lnTo>
                    <a:pt x="3961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7810660" y="3079634"/>
              <a:ext cx="118763" cy="268954"/>
            </a:xfrm>
            <a:custGeom>
              <a:avLst/>
              <a:pathLst>
                <a:path w="118763" h="268954">
                  <a:moveTo>
                    <a:pt x="118763" y="0"/>
                  </a:moveTo>
                  <a:lnTo>
                    <a:pt x="0" y="2689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1"/>
            <p:cNvSpPr/>
            <p:nvPr/>
          </p:nvSpPr>
          <p:spPr>
            <a:xfrm>
              <a:off x="7303779" y="3112384"/>
              <a:ext cx="211499" cy="14105"/>
            </a:xfrm>
            <a:custGeom>
              <a:avLst/>
              <a:pathLst>
                <a:path w="211499" h="14105">
                  <a:moveTo>
                    <a:pt x="211499" y="0"/>
                  </a:moveTo>
                  <a:lnTo>
                    <a:pt x="0" y="141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2"/>
            <p:cNvSpPr/>
            <p:nvPr/>
          </p:nvSpPr>
          <p:spPr>
            <a:xfrm>
              <a:off x="7372207" y="2921943"/>
              <a:ext cx="143071" cy="190441"/>
            </a:xfrm>
            <a:custGeom>
              <a:avLst/>
              <a:pathLst>
                <a:path w="143071" h="190441">
                  <a:moveTo>
                    <a:pt x="143071" y="1904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3"/>
            <p:cNvSpPr/>
            <p:nvPr/>
          </p:nvSpPr>
          <p:spPr>
            <a:xfrm>
              <a:off x="7515278" y="3079634"/>
              <a:ext cx="414145" cy="32749"/>
            </a:xfrm>
            <a:custGeom>
              <a:avLst/>
              <a:pathLst>
                <a:path w="414145" h="32749">
                  <a:moveTo>
                    <a:pt x="0" y="32749"/>
                  </a:moveTo>
                  <a:lnTo>
                    <a:pt x="41414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8084010" y="3146708"/>
              <a:ext cx="210232" cy="1880"/>
            </a:xfrm>
            <a:custGeom>
              <a:avLst/>
              <a:pathLst>
                <a:path w="210232" h="1880">
                  <a:moveTo>
                    <a:pt x="0" y="0"/>
                  </a:moveTo>
                  <a:lnTo>
                    <a:pt x="210232" y="18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7929423" y="3079634"/>
              <a:ext cx="154586" cy="67073"/>
            </a:xfrm>
            <a:custGeom>
              <a:avLst/>
              <a:pathLst>
                <a:path w="154586" h="67073">
                  <a:moveTo>
                    <a:pt x="154586" y="6707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8093842" y="2833911"/>
              <a:ext cx="62832" cy="18669"/>
            </a:xfrm>
            <a:custGeom>
              <a:avLst/>
              <a:pathLst>
                <a:path w="62832" h="18669">
                  <a:moveTo>
                    <a:pt x="0" y="18669"/>
                  </a:moveTo>
                  <a:lnTo>
                    <a:pt x="628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7712016" y="2852581"/>
              <a:ext cx="381825" cy="18258"/>
            </a:xfrm>
            <a:custGeom>
              <a:avLst/>
              <a:pathLst>
                <a:path w="381825" h="18258">
                  <a:moveTo>
                    <a:pt x="381825" y="0"/>
                  </a:moveTo>
                  <a:lnTo>
                    <a:pt x="0" y="182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8294242" y="3148588"/>
              <a:ext cx="67017" cy="316994"/>
            </a:xfrm>
            <a:custGeom>
              <a:avLst/>
              <a:pathLst>
                <a:path w="67017" h="316994">
                  <a:moveTo>
                    <a:pt x="67017" y="31699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8254624" y="3419923"/>
              <a:ext cx="106635" cy="45659"/>
            </a:xfrm>
            <a:custGeom>
              <a:avLst/>
              <a:pathLst>
                <a:path w="106635" h="45659">
                  <a:moveTo>
                    <a:pt x="106635" y="4565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7453012" y="3916900"/>
              <a:ext cx="161231" cy="258041"/>
            </a:xfrm>
            <a:custGeom>
              <a:avLst/>
              <a:pathLst>
                <a:path w="161231" h="258041">
                  <a:moveTo>
                    <a:pt x="161231" y="0"/>
                  </a:moveTo>
                  <a:lnTo>
                    <a:pt x="0" y="2580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7614243" y="3916900"/>
              <a:ext cx="256507" cy="91905"/>
            </a:xfrm>
            <a:custGeom>
              <a:avLst/>
              <a:pathLst>
                <a:path w="256507" h="91905">
                  <a:moveTo>
                    <a:pt x="0" y="0"/>
                  </a:moveTo>
                  <a:lnTo>
                    <a:pt x="256507" y="919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7614243" y="3916900"/>
              <a:ext cx="263364" cy="165896"/>
            </a:xfrm>
            <a:custGeom>
              <a:avLst/>
              <a:pathLst>
                <a:path w="263364" h="165896">
                  <a:moveTo>
                    <a:pt x="0" y="0"/>
                  </a:moveTo>
                  <a:lnTo>
                    <a:pt x="263364" y="1658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7614243" y="3916900"/>
              <a:ext cx="114030" cy="361694"/>
            </a:xfrm>
            <a:custGeom>
              <a:avLst/>
              <a:pathLst>
                <a:path w="114030" h="361694">
                  <a:moveTo>
                    <a:pt x="0" y="0"/>
                  </a:moveTo>
                  <a:lnTo>
                    <a:pt x="114030" y="3616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4"/>
            <p:cNvSpPr/>
            <p:nvPr/>
          </p:nvSpPr>
          <p:spPr>
            <a:xfrm>
              <a:off x="7614243" y="3777793"/>
              <a:ext cx="52697" cy="139107"/>
            </a:xfrm>
            <a:custGeom>
              <a:avLst/>
              <a:pathLst>
                <a:path w="52697" h="139107">
                  <a:moveTo>
                    <a:pt x="0" y="139107"/>
                  </a:moveTo>
                  <a:lnTo>
                    <a:pt x="526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5"/>
            <p:cNvSpPr/>
            <p:nvPr/>
          </p:nvSpPr>
          <p:spPr>
            <a:xfrm>
              <a:off x="8084010" y="2931491"/>
              <a:ext cx="52645" cy="215216"/>
            </a:xfrm>
            <a:custGeom>
              <a:avLst/>
              <a:pathLst>
                <a:path w="52645" h="215216">
                  <a:moveTo>
                    <a:pt x="52645" y="0"/>
                  </a:moveTo>
                  <a:lnTo>
                    <a:pt x="0" y="2152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6"/>
            <p:cNvSpPr/>
            <p:nvPr/>
          </p:nvSpPr>
          <p:spPr>
            <a:xfrm>
              <a:off x="8093842" y="2852581"/>
              <a:ext cx="42813" cy="78910"/>
            </a:xfrm>
            <a:custGeom>
              <a:avLst/>
              <a:pathLst>
                <a:path w="42813" h="78910">
                  <a:moveTo>
                    <a:pt x="42813" y="7891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7"/>
            <p:cNvSpPr/>
            <p:nvPr/>
          </p:nvSpPr>
          <p:spPr>
            <a:xfrm>
              <a:off x="7922226" y="3304644"/>
              <a:ext cx="87829" cy="262588"/>
            </a:xfrm>
            <a:custGeom>
              <a:avLst/>
              <a:pathLst>
                <a:path w="87829" h="262588">
                  <a:moveTo>
                    <a:pt x="0" y="0"/>
                  </a:moveTo>
                  <a:lnTo>
                    <a:pt x="87829" y="2625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8"/>
            <p:cNvSpPr/>
            <p:nvPr/>
          </p:nvSpPr>
          <p:spPr>
            <a:xfrm>
              <a:off x="7922226" y="3304644"/>
              <a:ext cx="332397" cy="115279"/>
            </a:xfrm>
            <a:custGeom>
              <a:avLst/>
              <a:pathLst>
                <a:path w="332397" h="115279">
                  <a:moveTo>
                    <a:pt x="0" y="0"/>
                  </a:moveTo>
                  <a:lnTo>
                    <a:pt x="332397" y="1152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9"/>
            <p:cNvSpPr/>
            <p:nvPr/>
          </p:nvSpPr>
          <p:spPr>
            <a:xfrm>
              <a:off x="7810660" y="3304644"/>
              <a:ext cx="111566" cy="43944"/>
            </a:xfrm>
            <a:custGeom>
              <a:avLst/>
              <a:pathLst>
                <a:path w="111566" h="43944">
                  <a:moveTo>
                    <a:pt x="111566" y="0"/>
                  </a:moveTo>
                  <a:lnTo>
                    <a:pt x="0" y="439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500"/>
            <p:cNvSpPr/>
            <p:nvPr/>
          </p:nvSpPr>
          <p:spPr>
            <a:xfrm>
              <a:off x="7922226" y="3146708"/>
              <a:ext cx="161783" cy="157936"/>
            </a:xfrm>
            <a:custGeom>
              <a:avLst/>
              <a:pathLst>
                <a:path w="161783" h="157936">
                  <a:moveTo>
                    <a:pt x="0" y="157936"/>
                  </a:moveTo>
                  <a:lnTo>
                    <a:pt x="1617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1"/>
            <p:cNvSpPr/>
            <p:nvPr/>
          </p:nvSpPr>
          <p:spPr>
            <a:xfrm>
              <a:off x="7666941" y="3586235"/>
              <a:ext cx="102813" cy="191557"/>
            </a:xfrm>
            <a:custGeom>
              <a:avLst/>
              <a:pathLst>
                <a:path w="102813" h="191557">
                  <a:moveTo>
                    <a:pt x="102813" y="0"/>
                  </a:moveTo>
                  <a:lnTo>
                    <a:pt x="0" y="1915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2"/>
            <p:cNvSpPr/>
            <p:nvPr/>
          </p:nvSpPr>
          <p:spPr>
            <a:xfrm>
              <a:off x="7769755" y="3567233"/>
              <a:ext cx="240301" cy="19002"/>
            </a:xfrm>
            <a:custGeom>
              <a:avLst/>
              <a:pathLst>
                <a:path w="240301" h="19002">
                  <a:moveTo>
                    <a:pt x="0" y="19002"/>
                  </a:moveTo>
                  <a:lnTo>
                    <a:pt x="2403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3"/>
            <p:cNvSpPr/>
            <p:nvPr/>
          </p:nvSpPr>
          <p:spPr>
            <a:xfrm>
              <a:off x="7769755" y="3348588"/>
              <a:ext cx="40905" cy="237647"/>
            </a:xfrm>
            <a:custGeom>
              <a:avLst/>
              <a:pathLst>
                <a:path w="40905" h="237647">
                  <a:moveTo>
                    <a:pt x="0" y="237647"/>
                  </a:moveTo>
                  <a:lnTo>
                    <a:pt x="4090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4"/>
            <p:cNvSpPr/>
            <p:nvPr/>
          </p:nvSpPr>
          <p:spPr>
            <a:xfrm>
              <a:off x="8136655" y="2931491"/>
              <a:ext cx="298631" cy="115520"/>
            </a:xfrm>
            <a:custGeom>
              <a:avLst/>
              <a:pathLst>
                <a:path w="298631" h="115520">
                  <a:moveTo>
                    <a:pt x="298631" y="11552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5"/>
            <p:cNvSpPr/>
            <p:nvPr/>
          </p:nvSpPr>
          <p:spPr>
            <a:xfrm>
              <a:off x="8156873" y="3744266"/>
              <a:ext cx="70528" cy="292328"/>
            </a:xfrm>
            <a:custGeom>
              <a:avLst/>
              <a:pathLst>
                <a:path w="70528" h="292328">
                  <a:moveTo>
                    <a:pt x="70528" y="0"/>
                  </a:moveTo>
                  <a:lnTo>
                    <a:pt x="0" y="2923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6"/>
            <p:cNvSpPr/>
            <p:nvPr/>
          </p:nvSpPr>
          <p:spPr>
            <a:xfrm>
              <a:off x="8227402" y="3744266"/>
              <a:ext cx="134601" cy="459711"/>
            </a:xfrm>
            <a:custGeom>
              <a:avLst/>
              <a:pathLst>
                <a:path w="134601" h="459711">
                  <a:moveTo>
                    <a:pt x="0" y="0"/>
                  </a:moveTo>
                  <a:lnTo>
                    <a:pt x="134601" y="4597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7"/>
            <p:cNvSpPr/>
            <p:nvPr/>
          </p:nvSpPr>
          <p:spPr>
            <a:xfrm>
              <a:off x="8010056" y="3567233"/>
              <a:ext cx="217345" cy="177033"/>
            </a:xfrm>
            <a:custGeom>
              <a:avLst/>
              <a:pathLst>
                <a:path w="217345" h="177033">
                  <a:moveTo>
                    <a:pt x="217345" y="17703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8"/>
            <p:cNvSpPr/>
            <p:nvPr/>
          </p:nvSpPr>
          <p:spPr>
            <a:xfrm>
              <a:off x="7508662" y="2078268"/>
              <a:ext cx="152266" cy="14073"/>
            </a:xfrm>
            <a:custGeom>
              <a:avLst/>
              <a:pathLst>
                <a:path w="152266" h="14073">
                  <a:moveTo>
                    <a:pt x="152266" y="1407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9"/>
            <p:cNvSpPr/>
            <p:nvPr/>
          </p:nvSpPr>
          <p:spPr>
            <a:xfrm>
              <a:off x="7735589" y="2395375"/>
              <a:ext cx="358253" cy="457205"/>
            </a:xfrm>
            <a:custGeom>
              <a:avLst/>
              <a:pathLst>
                <a:path w="358253" h="457205">
                  <a:moveTo>
                    <a:pt x="0" y="0"/>
                  </a:moveTo>
                  <a:lnTo>
                    <a:pt x="358253" y="4572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10"/>
            <p:cNvSpPr/>
            <p:nvPr/>
          </p:nvSpPr>
          <p:spPr>
            <a:xfrm>
              <a:off x="8100654" y="1631588"/>
              <a:ext cx="29384" cy="211279"/>
            </a:xfrm>
            <a:custGeom>
              <a:avLst/>
              <a:pathLst>
                <a:path w="29384" h="211279">
                  <a:moveTo>
                    <a:pt x="29384" y="21127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1"/>
            <p:cNvSpPr/>
            <p:nvPr/>
          </p:nvSpPr>
          <p:spPr>
            <a:xfrm>
              <a:off x="7700785" y="2282786"/>
              <a:ext cx="215435" cy="13837"/>
            </a:xfrm>
            <a:custGeom>
              <a:avLst/>
              <a:pathLst>
                <a:path w="215435" h="13837">
                  <a:moveTo>
                    <a:pt x="0" y="13837"/>
                  </a:moveTo>
                  <a:lnTo>
                    <a:pt x="21543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2"/>
            <p:cNvSpPr/>
            <p:nvPr/>
          </p:nvSpPr>
          <p:spPr>
            <a:xfrm>
              <a:off x="7700785" y="2296624"/>
              <a:ext cx="34803" cy="98750"/>
            </a:xfrm>
            <a:custGeom>
              <a:avLst/>
              <a:pathLst>
                <a:path w="34803" h="98750">
                  <a:moveTo>
                    <a:pt x="0" y="0"/>
                  </a:moveTo>
                  <a:lnTo>
                    <a:pt x="34803" y="987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3"/>
            <p:cNvSpPr/>
            <p:nvPr/>
          </p:nvSpPr>
          <p:spPr>
            <a:xfrm>
              <a:off x="7508662" y="1892372"/>
              <a:ext cx="551" cy="185896"/>
            </a:xfrm>
            <a:custGeom>
              <a:avLst/>
              <a:pathLst>
                <a:path w="551" h="185896">
                  <a:moveTo>
                    <a:pt x="551" y="0"/>
                  </a:moveTo>
                  <a:lnTo>
                    <a:pt x="0" y="1858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4"/>
            <p:cNvSpPr/>
            <p:nvPr/>
          </p:nvSpPr>
          <p:spPr>
            <a:xfrm>
              <a:off x="7509214" y="1892372"/>
              <a:ext cx="151714" cy="199970"/>
            </a:xfrm>
            <a:custGeom>
              <a:avLst/>
              <a:pathLst>
                <a:path w="151714" h="199970">
                  <a:moveTo>
                    <a:pt x="0" y="0"/>
                  </a:moveTo>
                  <a:lnTo>
                    <a:pt x="151714" y="1999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5"/>
            <p:cNvSpPr/>
            <p:nvPr/>
          </p:nvSpPr>
          <p:spPr>
            <a:xfrm>
              <a:off x="8156674" y="2657323"/>
              <a:ext cx="27738" cy="176587"/>
            </a:xfrm>
            <a:custGeom>
              <a:avLst/>
              <a:pathLst>
                <a:path w="27738" h="176587">
                  <a:moveTo>
                    <a:pt x="27738" y="0"/>
                  </a:moveTo>
                  <a:lnTo>
                    <a:pt x="0" y="1765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6"/>
            <p:cNvSpPr/>
            <p:nvPr/>
          </p:nvSpPr>
          <p:spPr>
            <a:xfrm>
              <a:off x="8093842" y="2657323"/>
              <a:ext cx="90570" cy="195257"/>
            </a:xfrm>
            <a:custGeom>
              <a:avLst/>
              <a:pathLst>
                <a:path w="90570" h="195257">
                  <a:moveTo>
                    <a:pt x="90570" y="0"/>
                  </a:moveTo>
                  <a:lnTo>
                    <a:pt x="0" y="1952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7"/>
            <p:cNvSpPr/>
            <p:nvPr/>
          </p:nvSpPr>
          <p:spPr>
            <a:xfrm>
              <a:off x="8100654" y="1631588"/>
              <a:ext cx="113382" cy="245014"/>
            </a:xfrm>
            <a:custGeom>
              <a:avLst/>
              <a:pathLst>
                <a:path w="113382" h="245014">
                  <a:moveTo>
                    <a:pt x="113382" y="24501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8"/>
            <p:cNvSpPr/>
            <p:nvPr/>
          </p:nvSpPr>
          <p:spPr>
            <a:xfrm>
              <a:off x="8130038" y="1842868"/>
              <a:ext cx="83997" cy="33734"/>
            </a:xfrm>
            <a:custGeom>
              <a:avLst/>
              <a:pathLst>
                <a:path w="83997" h="33734">
                  <a:moveTo>
                    <a:pt x="83997" y="3373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9"/>
            <p:cNvSpPr/>
            <p:nvPr/>
          </p:nvSpPr>
          <p:spPr>
            <a:xfrm>
              <a:off x="7463214" y="2078268"/>
              <a:ext cx="45447" cy="90557"/>
            </a:xfrm>
            <a:custGeom>
              <a:avLst/>
              <a:pathLst>
                <a:path w="45447" h="90557">
                  <a:moveTo>
                    <a:pt x="0" y="90557"/>
                  </a:moveTo>
                  <a:lnTo>
                    <a:pt x="4544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20"/>
            <p:cNvSpPr/>
            <p:nvPr/>
          </p:nvSpPr>
          <p:spPr>
            <a:xfrm>
              <a:off x="7463214" y="2092342"/>
              <a:ext cx="197714" cy="76483"/>
            </a:xfrm>
            <a:custGeom>
              <a:avLst/>
              <a:pathLst>
                <a:path w="197714" h="76483">
                  <a:moveTo>
                    <a:pt x="0" y="76483"/>
                  </a:moveTo>
                  <a:lnTo>
                    <a:pt x="1977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1"/>
            <p:cNvSpPr/>
            <p:nvPr/>
          </p:nvSpPr>
          <p:spPr>
            <a:xfrm>
              <a:off x="7463214" y="2168826"/>
              <a:ext cx="237570" cy="127797"/>
            </a:xfrm>
            <a:custGeom>
              <a:avLst/>
              <a:pathLst>
                <a:path w="237570" h="127797">
                  <a:moveTo>
                    <a:pt x="0" y="0"/>
                  </a:moveTo>
                  <a:lnTo>
                    <a:pt x="237570" y="1277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2"/>
            <p:cNvSpPr/>
            <p:nvPr/>
          </p:nvSpPr>
          <p:spPr>
            <a:xfrm>
              <a:off x="7916220" y="2186342"/>
              <a:ext cx="199238" cy="96444"/>
            </a:xfrm>
            <a:custGeom>
              <a:avLst/>
              <a:pathLst>
                <a:path w="199238" h="96444">
                  <a:moveTo>
                    <a:pt x="199238" y="0"/>
                  </a:moveTo>
                  <a:lnTo>
                    <a:pt x="0" y="964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3"/>
            <p:cNvSpPr/>
            <p:nvPr/>
          </p:nvSpPr>
          <p:spPr>
            <a:xfrm>
              <a:off x="8115459" y="1876603"/>
              <a:ext cx="98576" cy="309739"/>
            </a:xfrm>
            <a:custGeom>
              <a:avLst/>
              <a:pathLst>
                <a:path w="98576" h="309739">
                  <a:moveTo>
                    <a:pt x="0" y="309739"/>
                  </a:moveTo>
                  <a:lnTo>
                    <a:pt x="9857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4"/>
            <p:cNvSpPr/>
            <p:nvPr/>
          </p:nvSpPr>
          <p:spPr>
            <a:xfrm>
              <a:off x="8184412" y="2457755"/>
              <a:ext cx="236316" cy="199568"/>
            </a:xfrm>
            <a:custGeom>
              <a:avLst/>
              <a:pathLst>
                <a:path w="236316" h="199568">
                  <a:moveTo>
                    <a:pt x="236316" y="0"/>
                  </a:moveTo>
                  <a:lnTo>
                    <a:pt x="0" y="1995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5"/>
            <p:cNvSpPr/>
            <p:nvPr/>
          </p:nvSpPr>
          <p:spPr>
            <a:xfrm>
              <a:off x="7854566" y="1823840"/>
              <a:ext cx="275472" cy="19028"/>
            </a:xfrm>
            <a:custGeom>
              <a:avLst/>
              <a:pathLst>
                <a:path w="275472" h="19028">
                  <a:moveTo>
                    <a:pt x="0" y="0"/>
                  </a:moveTo>
                  <a:lnTo>
                    <a:pt x="275472" y="190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6"/>
            <p:cNvSpPr/>
            <p:nvPr/>
          </p:nvSpPr>
          <p:spPr>
            <a:xfrm>
              <a:off x="7509214" y="1823840"/>
              <a:ext cx="345352" cy="68531"/>
            </a:xfrm>
            <a:custGeom>
              <a:avLst/>
              <a:pathLst>
                <a:path w="345352" h="68531">
                  <a:moveTo>
                    <a:pt x="345352" y="0"/>
                  </a:moveTo>
                  <a:lnTo>
                    <a:pt x="0" y="685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7"/>
            <p:cNvSpPr/>
            <p:nvPr/>
          </p:nvSpPr>
          <p:spPr>
            <a:xfrm>
              <a:off x="7689295" y="2427292"/>
              <a:ext cx="22721" cy="443547"/>
            </a:xfrm>
            <a:custGeom>
              <a:avLst/>
              <a:pathLst>
                <a:path w="22721" h="443547">
                  <a:moveTo>
                    <a:pt x="0" y="0"/>
                  </a:moveTo>
                  <a:lnTo>
                    <a:pt x="22721" y="4435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8"/>
            <p:cNvSpPr/>
            <p:nvPr/>
          </p:nvSpPr>
          <p:spPr>
            <a:xfrm>
              <a:off x="7689295" y="2395375"/>
              <a:ext cx="46293" cy="31917"/>
            </a:xfrm>
            <a:custGeom>
              <a:avLst/>
              <a:pathLst>
                <a:path w="46293" h="31917">
                  <a:moveTo>
                    <a:pt x="0" y="31917"/>
                  </a:moveTo>
                  <a:lnTo>
                    <a:pt x="4629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9"/>
            <p:cNvSpPr/>
            <p:nvPr/>
          </p:nvSpPr>
          <p:spPr>
            <a:xfrm>
              <a:off x="7505733" y="2427292"/>
              <a:ext cx="183561" cy="90500"/>
            </a:xfrm>
            <a:custGeom>
              <a:avLst/>
              <a:pathLst>
                <a:path w="183561" h="90500">
                  <a:moveTo>
                    <a:pt x="0" y="90500"/>
                  </a:moveTo>
                  <a:lnTo>
                    <a:pt x="18356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30"/>
            <p:cNvSpPr/>
            <p:nvPr/>
          </p:nvSpPr>
          <p:spPr>
            <a:xfrm>
              <a:off x="7466628" y="1689677"/>
              <a:ext cx="268759" cy="61944"/>
            </a:xfrm>
            <a:custGeom>
              <a:avLst/>
              <a:pathLst>
                <a:path w="268759" h="61944">
                  <a:moveTo>
                    <a:pt x="268759" y="0"/>
                  </a:moveTo>
                  <a:lnTo>
                    <a:pt x="0" y="619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1"/>
            <p:cNvSpPr/>
            <p:nvPr/>
          </p:nvSpPr>
          <p:spPr>
            <a:xfrm>
              <a:off x="7735388" y="1689677"/>
              <a:ext cx="119178" cy="134162"/>
            </a:xfrm>
            <a:custGeom>
              <a:avLst/>
              <a:pathLst>
                <a:path w="119178" h="134162">
                  <a:moveTo>
                    <a:pt x="0" y="0"/>
                  </a:moveTo>
                  <a:lnTo>
                    <a:pt x="119178" y="1341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2"/>
            <p:cNvSpPr/>
            <p:nvPr/>
          </p:nvSpPr>
          <p:spPr>
            <a:xfrm>
              <a:off x="8156674" y="2766115"/>
              <a:ext cx="156211" cy="67795"/>
            </a:xfrm>
            <a:custGeom>
              <a:avLst/>
              <a:pathLst>
                <a:path w="156211" h="67795">
                  <a:moveTo>
                    <a:pt x="156211" y="0"/>
                  </a:moveTo>
                  <a:lnTo>
                    <a:pt x="0" y="677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3"/>
            <p:cNvSpPr/>
            <p:nvPr/>
          </p:nvSpPr>
          <p:spPr>
            <a:xfrm>
              <a:off x="8136655" y="2766115"/>
              <a:ext cx="176230" cy="165375"/>
            </a:xfrm>
            <a:custGeom>
              <a:avLst/>
              <a:pathLst>
                <a:path w="176230" h="165375">
                  <a:moveTo>
                    <a:pt x="176230" y="0"/>
                  </a:moveTo>
                  <a:lnTo>
                    <a:pt x="0" y="1653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4"/>
            <p:cNvSpPr/>
            <p:nvPr/>
          </p:nvSpPr>
          <p:spPr>
            <a:xfrm>
              <a:off x="8184412" y="2657323"/>
              <a:ext cx="128473" cy="108792"/>
            </a:xfrm>
            <a:custGeom>
              <a:avLst/>
              <a:pathLst>
                <a:path w="128473" h="108792">
                  <a:moveTo>
                    <a:pt x="128473" y="1087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5"/>
            <p:cNvSpPr/>
            <p:nvPr/>
          </p:nvSpPr>
          <p:spPr>
            <a:xfrm>
              <a:off x="7916220" y="2282786"/>
              <a:ext cx="404847" cy="134433"/>
            </a:xfrm>
            <a:custGeom>
              <a:avLst/>
              <a:pathLst>
                <a:path w="404847" h="134433">
                  <a:moveTo>
                    <a:pt x="404847" y="13443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6"/>
            <p:cNvSpPr/>
            <p:nvPr/>
          </p:nvSpPr>
          <p:spPr>
            <a:xfrm>
              <a:off x="8321067" y="2080879"/>
              <a:ext cx="94720" cy="336340"/>
            </a:xfrm>
            <a:custGeom>
              <a:avLst/>
              <a:pathLst>
                <a:path w="94720" h="336340">
                  <a:moveTo>
                    <a:pt x="0" y="336340"/>
                  </a:moveTo>
                  <a:lnTo>
                    <a:pt x="9472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7"/>
            <p:cNvSpPr/>
            <p:nvPr/>
          </p:nvSpPr>
          <p:spPr>
            <a:xfrm>
              <a:off x="8115459" y="2186342"/>
              <a:ext cx="205608" cy="230878"/>
            </a:xfrm>
            <a:custGeom>
              <a:avLst/>
              <a:pathLst>
                <a:path w="205608" h="230878">
                  <a:moveTo>
                    <a:pt x="205608" y="23087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8"/>
            <p:cNvSpPr/>
            <p:nvPr/>
          </p:nvSpPr>
          <p:spPr>
            <a:xfrm>
              <a:off x="8321067" y="2417220"/>
              <a:ext cx="99661" cy="40534"/>
            </a:xfrm>
            <a:custGeom>
              <a:avLst/>
              <a:pathLst>
                <a:path w="99661" h="40534">
                  <a:moveTo>
                    <a:pt x="0" y="0"/>
                  </a:moveTo>
                  <a:lnTo>
                    <a:pt x="99661" y="405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9"/>
            <p:cNvSpPr/>
            <p:nvPr/>
          </p:nvSpPr>
          <p:spPr>
            <a:xfrm>
              <a:off x="7169412" y="1751622"/>
              <a:ext cx="297215" cy="185833"/>
            </a:xfrm>
            <a:custGeom>
              <a:avLst/>
              <a:pathLst>
                <a:path w="297215" h="185833">
                  <a:moveTo>
                    <a:pt x="0" y="185833"/>
                  </a:moveTo>
                  <a:lnTo>
                    <a:pt x="29721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40"/>
            <p:cNvSpPr/>
            <p:nvPr/>
          </p:nvSpPr>
          <p:spPr>
            <a:xfrm>
              <a:off x="7192179" y="2168826"/>
              <a:ext cx="271035" cy="199208"/>
            </a:xfrm>
            <a:custGeom>
              <a:avLst/>
              <a:pathLst>
                <a:path w="271035" h="199208">
                  <a:moveTo>
                    <a:pt x="0" y="199208"/>
                  </a:moveTo>
                  <a:lnTo>
                    <a:pt x="27103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1"/>
            <p:cNvSpPr/>
            <p:nvPr/>
          </p:nvSpPr>
          <p:spPr>
            <a:xfrm>
              <a:off x="7192179" y="2368035"/>
              <a:ext cx="313554" cy="149758"/>
            </a:xfrm>
            <a:custGeom>
              <a:avLst/>
              <a:pathLst>
                <a:path w="313554" h="149758">
                  <a:moveTo>
                    <a:pt x="0" y="0"/>
                  </a:moveTo>
                  <a:lnTo>
                    <a:pt x="313554" y="1497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2"/>
            <p:cNvSpPr/>
            <p:nvPr/>
          </p:nvSpPr>
          <p:spPr>
            <a:xfrm>
              <a:off x="6122229" y="1814369"/>
              <a:ext cx="409064" cy="39596"/>
            </a:xfrm>
            <a:custGeom>
              <a:avLst/>
              <a:pathLst>
                <a:path w="409064" h="39596">
                  <a:moveTo>
                    <a:pt x="409064" y="3959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3"/>
            <p:cNvSpPr/>
            <p:nvPr/>
          </p:nvSpPr>
          <p:spPr>
            <a:xfrm>
              <a:off x="6520814" y="1681194"/>
              <a:ext cx="10479" cy="172772"/>
            </a:xfrm>
            <a:custGeom>
              <a:avLst/>
              <a:pathLst>
                <a:path w="10479" h="172772">
                  <a:moveTo>
                    <a:pt x="10479" y="17277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4"/>
            <p:cNvSpPr/>
            <p:nvPr/>
          </p:nvSpPr>
          <p:spPr>
            <a:xfrm>
              <a:off x="7139350" y="1937456"/>
              <a:ext cx="30062" cy="104761"/>
            </a:xfrm>
            <a:custGeom>
              <a:avLst/>
              <a:pathLst>
                <a:path w="30062" h="104761">
                  <a:moveTo>
                    <a:pt x="0" y="104761"/>
                  </a:moveTo>
                  <a:lnTo>
                    <a:pt x="3006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5"/>
            <p:cNvSpPr/>
            <p:nvPr/>
          </p:nvSpPr>
          <p:spPr>
            <a:xfrm>
              <a:off x="6962527" y="2605618"/>
              <a:ext cx="39368" cy="188119"/>
            </a:xfrm>
            <a:custGeom>
              <a:avLst/>
              <a:pathLst>
                <a:path w="39368" h="188119">
                  <a:moveTo>
                    <a:pt x="39368" y="0"/>
                  </a:moveTo>
                  <a:lnTo>
                    <a:pt x="0" y="1881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6"/>
            <p:cNvSpPr/>
            <p:nvPr/>
          </p:nvSpPr>
          <p:spPr>
            <a:xfrm>
              <a:off x="6846142" y="2290982"/>
              <a:ext cx="346036" cy="77053"/>
            </a:xfrm>
            <a:custGeom>
              <a:avLst/>
              <a:pathLst>
                <a:path w="346036" h="77053">
                  <a:moveTo>
                    <a:pt x="0" y="0"/>
                  </a:moveTo>
                  <a:lnTo>
                    <a:pt x="346036" y="770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7"/>
            <p:cNvSpPr/>
            <p:nvPr/>
          </p:nvSpPr>
          <p:spPr>
            <a:xfrm>
              <a:off x="5747588" y="2098220"/>
              <a:ext cx="54774" cy="111462"/>
            </a:xfrm>
            <a:custGeom>
              <a:avLst/>
              <a:pathLst>
                <a:path w="54774" h="111462">
                  <a:moveTo>
                    <a:pt x="0" y="0"/>
                  </a:moveTo>
                  <a:lnTo>
                    <a:pt x="54774" y="1114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8"/>
            <p:cNvSpPr/>
            <p:nvPr/>
          </p:nvSpPr>
          <p:spPr>
            <a:xfrm>
              <a:off x="5747588" y="2050159"/>
              <a:ext cx="304742" cy="48061"/>
            </a:xfrm>
            <a:custGeom>
              <a:avLst/>
              <a:pathLst>
                <a:path w="304742" h="48061">
                  <a:moveTo>
                    <a:pt x="0" y="48061"/>
                  </a:moveTo>
                  <a:lnTo>
                    <a:pt x="30474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9"/>
            <p:cNvSpPr/>
            <p:nvPr/>
          </p:nvSpPr>
          <p:spPr>
            <a:xfrm>
              <a:off x="7319058" y="2697865"/>
              <a:ext cx="392958" cy="172974"/>
            </a:xfrm>
            <a:custGeom>
              <a:avLst/>
              <a:pathLst>
                <a:path w="392958" h="172974">
                  <a:moveTo>
                    <a:pt x="0" y="0"/>
                  </a:moveTo>
                  <a:lnTo>
                    <a:pt x="392958" y="1729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50"/>
            <p:cNvSpPr/>
            <p:nvPr/>
          </p:nvSpPr>
          <p:spPr>
            <a:xfrm>
              <a:off x="7001896" y="2605618"/>
              <a:ext cx="317161" cy="92247"/>
            </a:xfrm>
            <a:custGeom>
              <a:avLst/>
              <a:pathLst>
                <a:path w="317161" h="92247">
                  <a:moveTo>
                    <a:pt x="317161" y="9224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1"/>
            <p:cNvSpPr/>
            <p:nvPr/>
          </p:nvSpPr>
          <p:spPr>
            <a:xfrm>
              <a:off x="5739959" y="2208350"/>
              <a:ext cx="62403" cy="1332"/>
            </a:xfrm>
            <a:custGeom>
              <a:avLst/>
              <a:pathLst>
                <a:path w="62403" h="1332">
                  <a:moveTo>
                    <a:pt x="0" y="0"/>
                  </a:moveTo>
                  <a:lnTo>
                    <a:pt x="62403" y="13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2"/>
            <p:cNvSpPr/>
            <p:nvPr/>
          </p:nvSpPr>
          <p:spPr>
            <a:xfrm>
              <a:off x="5803400" y="1693298"/>
              <a:ext cx="318828" cy="121070"/>
            </a:xfrm>
            <a:custGeom>
              <a:avLst/>
              <a:pathLst>
                <a:path w="318828" h="121070">
                  <a:moveTo>
                    <a:pt x="0" y="0"/>
                  </a:moveTo>
                  <a:lnTo>
                    <a:pt x="318828" y="1210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3"/>
            <p:cNvSpPr/>
            <p:nvPr/>
          </p:nvSpPr>
          <p:spPr>
            <a:xfrm>
              <a:off x="5803400" y="1693298"/>
              <a:ext cx="248929" cy="356860"/>
            </a:xfrm>
            <a:custGeom>
              <a:avLst/>
              <a:pathLst>
                <a:path w="248929" h="356860">
                  <a:moveTo>
                    <a:pt x="0" y="0"/>
                  </a:moveTo>
                  <a:lnTo>
                    <a:pt x="248929" y="3568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4"/>
            <p:cNvSpPr/>
            <p:nvPr/>
          </p:nvSpPr>
          <p:spPr>
            <a:xfrm>
              <a:off x="7076648" y="2042218"/>
              <a:ext cx="62702" cy="61660"/>
            </a:xfrm>
            <a:custGeom>
              <a:avLst/>
              <a:pathLst>
                <a:path w="62702" h="61660">
                  <a:moveTo>
                    <a:pt x="0" y="61660"/>
                  </a:moveTo>
                  <a:lnTo>
                    <a:pt x="6270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5"/>
            <p:cNvSpPr/>
            <p:nvPr/>
          </p:nvSpPr>
          <p:spPr>
            <a:xfrm>
              <a:off x="6846142" y="2103878"/>
              <a:ext cx="230506" cy="187103"/>
            </a:xfrm>
            <a:custGeom>
              <a:avLst/>
              <a:pathLst>
                <a:path w="230506" h="187103">
                  <a:moveTo>
                    <a:pt x="230506" y="0"/>
                  </a:moveTo>
                  <a:lnTo>
                    <a:pt x="0" y="1871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6"/>
            <p:cNvSpPr/>
            <p:nvPr/>
          </p:nvSpPr>
          <p:spPr>
            <a:xfrm>
              <a:off x="7248972" y="2510507"/>
              <a:ext cx="256760" cy="7285"/>
            </a:xfrm>
            <a:custGeom>
              <a:avLst/>
              <a:pathLst>
                <a:path w="256760" h="7285">
                  <a:moveTo>
                    <a:pt x="0" y="0"/>
                  </a:moveTo>
                  <a:lnTo>
                    <a:pt x="256760" y="72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7"/>
            <p:cNvSpPr/>
            <p:nvPr/>
          </p:nvSpPr>
          <p:spPr>
            <a:xfrm>
              <a:off x="7001896" y="2510507"/>
              <a:ext cx="247076" cy="95110"/>
            </a:xfrm>
            <a:custGeom>
              <a:avLst/>
              <a:pathLst>
                <a:path w="247076" h="95110">
                  <a:moveTo>
                    <a:pt x="247076" y="0"/>
                  </a:moveTo>
                  <a:lnTo>
                    <a:pt x="0" y="951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8"/>
            <p:cNvSpPr/>
            <p:nvPr/>
          </p:nvSpPr>
          <p:spPr>
            <a:xfrm>
              <a:off x="7248972" y="2510507"/>
              <a:ext cx="70085" cy="187357"/>
            </a:xfrm>
            <a:custGeom>
              <a:avLst/>
              <a:pathLst>
                <a:path w="70085" h="187357">
                  <a:moveTo>
                    <a:pt x="0" y="0"/>
                  </a:moveTo>
                  <a:lnTo>
                    <a:pt x="70085" y="1873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9"/>
            <p:cNvSpPr/>
            <p:nvPr/>
          </p:nvSpPr>
          <p:spPr>
            <a:xfrm>
              <a:off x="6075336" y="2397703"/>
              <a:ext cx="91189" cy="582275"/>
            </a:xfrm>
            <a:custGeom>
              <a:avLst/>
              <a:pathLst>
                <a:path w="91189" h="582275">
                  <a:moveTo>
                    <a:pt x="0" y="0"/>
                  </a:moveTo>
                  <a:lnTo>
                    <a:pt x="91189" y="5822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60"/>
            <p:cNvSpPr/>
            <p:nvPr/>
          </p:nvSpPr>
          <p:spPr>
            <a:xfrm>
              <a:off x="6052330" y="2050159"/>
              <a:ext cx="23005" cy="347543"/>
            </a:xfrm>
            <a:custGeom>
              <a:avLst/>
              <a:pathLst>
                <a:path w="23005" h="347543">
                  <a:moveTo>
                    <a:pt x="23005" y="34754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1"/>
            <p:cNvSpPr/>
            <p:nvPr/>
          </p:nvSpPr>
          <p:spPr>
            <a:xfrm>
              <a:off x="6075336" y="2364766"/>
              <a:ext cx="372704" cy="32937"/>
            </a:xfrm>
            <a:custGeom>
              <a:avLst/>
              <a:pathLst>
                <a:path w="372704" h="32937">
                  <a:moveTo>
                    <a:pt x="0" y="32937"/>
                  </a:moveTo>
                  <a:lnTo>
                    <a:pt x="37270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2"/>
            <p:cNvSpPr/>
            <p:nvPr/>
          </p:nvSpPr>
          <p:spPr>
            <a:xfrm>
              <a:off x="7223379" y="2073308"/>
              <a:ext cx="285282" cy="4960"/>
            </a:xfrm>
            <a:custGeom>
              <a:avLst/>
              <a:pathLst>
                <a:path w="285282" h="4960">
                  <a:moveTo>
                    <a:pt x="0" y="0"/>
                  </a:moveTo>
                  <a:lnTo>
                    <a:pt x="285282" y="49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3"/>
            <p:cNvSpPr/>
            <p:nvPr/>
          </p:nvSpPr>
          <p:spPr>
            <a:xfrm>
              <a:off x="7223379" y="2073308"/>
              <a:ext cx="239835" cy="95518"/>
            </a:xfrm>
            <a:custGeom>
              <a:avLst/>
              <a:pathLst>
                <a:path w="239835" h="95518">
                  <a:moveTo>
                    <a:pt x="0" y="0"/>
                  </a:moveTo>
                  <a:lnTo>
                    <a:pt x="239835" y="955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4"/>
            <p:cNvSpPr/>
            <p:nvPr/>
          </p:nvSpPr>
          <p:spPr>
            <a:xfrm>
              <a:off x="7139350" y="2042218"/>
              <a:ext cx="84028" cy="31090"/>
            </a:xfrm>
            <a:custGeom>
              <a:avLst/>
              <a:pathLst>
                <a:path w="84028" h="31090">
                  <a:moveTo>
                    <a:pt x="84028" y="310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5"/>
            <p:cNvSpPr/>
            <p:nvPr/>
          </p:nvSpPr>
          <p:spPr>
            <a:xfrm>
              <a:off x="7076648" y="2073308"/>
              <a:ext cx="146730" cy="30570"/>
            </a:xfrm>
            <a:custGeom>
              <a:avLst/>
              <a:pathLst>
                <a:path w="146730" h="30570">
                  <a:moveTo>
                    <a:pt x="146730" y="0"/>
                  </a:moveTo>
                  <a:lnTo>
                    <a:pt x="0" y="305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6"/>
            <p:cNvSpPr/>
            <p:nvPr/>
          </p:nvSpPr>
          <p:spPr>
            <a:xfrm>
              <a:off x="5669106" y="2057610"/>
              <a:ext cx="78481" cy="40610"/>
            </a:xfrm>
            <a:custGeom>
              <a:avLst/>
              <a:pathLst>
                <a:path w="78481" h="40610">
                  <a:moveTo>
                    <a:pt x="0" y="0"/>
                  </a:moveTo>
                  <a:lnTo>
                    <a:pt x="78481" y="406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7"/>
            <p:cNvSpPr/>
            <p:nvPr/>
          </p:nvSpPr>
          <p:spPr>
            <a:xfrm>
              <a:off x="6448040" y="2364766"/>
              <a:ext cx="18071" cy="185613"/>
            </a:xfrm>
            <a:custGeom>
              <a:avLst/>
              <a:pathLst>
                <a:path w="18071" h="185613">
                  <a:moveTo>
                    <a:pt x="18071" y="18561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8"/>
            <p:cNvSpPr/>
            <p:nvPr/>
          </p:nvSpPr>
          <p:spPr>
            <a:xfrm>
              <a:off x="6075336" y="2397703"/>
              <a:ext cx="390775" cy="152675"/>
            </a:xfrm>
            <a:custGeom>
              <a:avLst/>
              <a:pathLst>
                <a:path w="390775" h="152675">
                  <a:moveTo>
                    <a:pt x="390775" y="15267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9"/>
            <p:cNvSpPr/>
            <p:nvPr/>
          </p:nvSpPr>
          <p:spPr>
            <a:xfrm>
              <a:off x="5765888" y="2464334"/>
              <a:ext cx="77687" cy="381897"/>
            </a:xfrm>
            <a:custGeom>
              <a:avLst/>
              <a:pathLst>
                <a:path w="77687" h="381897">
                  <a:moveTo>
                    <a:pt x="0" y="0"/>
                  </a:moveTo>
                  <a:lnTo>
                    <a:pt x="77687" y="3818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70"/>
            <p:cNvSpPr/>
            <p:nvPr/>
          </p:nvSpPr>
          <p:spPr>
            <a:xfrm>
              <a:off x="5765888" y="2209683"/>
              <a:ext cx="36474" cy="254651"/>
            </a:xfrm>
            <a:custGeom>
              <a:avLst/>
              <a:pathLst>
                <a:path w="36474" h="254651">
                  <a:moveTo>
                    <a:pt x="0" y="254651"/>
                  </a:moveTo>
                  <a:lnTo>
                    <a:pt x="3647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1"/>
            <p:cNvSpPr/>
            <p:nvPr/>
          </p:nvSpPr>
          <p:spPr>
            <a:xfrm>
              <a:off x="5739959" y="2208350"/>
              <a:ext cx="25928" cy="255984"/>
            </a:xfrm>
            <a:custGeom>
              <a:avLst/>
              <a:pathLst>
                <a:path w="25928" h="255984">
                  <a:moveTo>
                    <a:pt x="25928" y="25598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2"/>
            <p:cNvSpPr/>
            <p:nvPr/>
          </p:nvSpPr>
          <p:spPr>
            <a:xfrm>
              <a:off x="7024817" y="1926927"/>
              <a:ext cx="144595" cy="10528"/>
            </a:xfrm>
            <a:custGeom>
              <a:avLst/>
              <a:pathLst>
                <a:path w="144595" h="10528">
                  <a:moveTo>
                    <a:pt x="0" y="0"/>
                  </a:moveTo>
                  <a:lnTo>
                    <a:pt x="144595" y="105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3"/>
            <p:cNvSpPr/>
            <p:nvPr/>
          </p:nvSpPr>
          <p:spPr>
            <a:xfrm>
              <a:off x="6949341" y="1844774"/>
              <a:ext cx="75475" cy="82153"/>
            </a:xfrm>
            <a:custGeom>
              <a:avLst/>
              <a:pathLst>
                <a:path w="75475" h="82153">
                  <a:moveTo>
                    <a:pt x="75475" y="8215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4"/>
            <p:cNvSpPr/>
            <p:nvPr/>
          </p:nvSpPr>
          <p:spPr>
            <a:xfrm>
              <a:off x="7024817" y="1926927"/>
              <a:ext cx="114533" cy="115290"/>
            </a:xfrm>
            <a:custGeom>
              <a:avLst/>
              <a:pathLst>
                <a:path w="114533" h="115290">
                  <a:moveTo>
                    <a:pt x="0" y="0"/>
                  </a:moveTo>
                  <a:lnTo>
                    <a:pt x="114533" y="1152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5"/>
            <p:cNvSpPr/>
            <p:nvPr/>
          </p:nvSpPr>
          <p:spPr>
            <a:xfrm>
              <a:off x="7024817" y="1926927"/>
              <a:ext cx="51831" cy="176950"/>
            </a:xfrm>
            <a:custGeom>
              <a:avLst/>
              <a:pathLst>
                <a:path w="51831" h="176950">
                  <a:moveTo>
                    <a:pt x="0" y="0"/>
                  </a:moveTo>
                  <a:lnTo>
                    <a:pt x="51831" y="1769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6"/>
            <p:cNvSpPr/>
            <p:nvPr/>
          </p:nvSpPr>
          <p:spPr>
            <a:xfrm>
              <a:off x="5428440" y="2598720"/>
              <a:ext cx="220697" cy="245062"/>
            </a:xfrm>
            <a:custGeom>
              <a:avLst/>
              <a:pathLst>
                <a:path w="220697" h="245062">
                  <a:moveTo>
                    <a:pt x="220697" y="0"/>
                  </a:moveTo>
                  <a:lnTo>
                    <a:pt x="0" y="2450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7"/>
            <p:cNvSpPr/>
            <p:nvPr/>
          </p:nvSpPr>
          <p:spPr>
            <a:xfrm>
              <a:off x="6531293" y="1853966"/>
              <a:ext cx="152486" cy="159316"/>
            </a:xfrm>
            <a:custGeom>
              <a:avLst/>
              <a:pathLst>
                <a:path w="152486" h="159316">
                  <a:moveTo>
                    <a:pt x="152486" y="15931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8"/>
            <p:cNvSpPr/>
            <p:nvPr/>
          </p:nvSpPr>
          <p:spPr>
            <a:xfrm>
              <a:off x="6683780" y="1926927"/>
              <a:ext cx="341036" cy="86354"/>
            </a:xfrm>
            <a:custGeom>
              <a:avLst/>
              <a:pathLst>
                <a:path w="341036" h="86354">
                  <a:moveTo>
                    <a:pt x="0" y="86354"/>
                  </a:moveTo>
                  <a:lnTo>
                    <a:pt x="34103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9"/>
            <p:cNvSpPr/>
            <p:nvPr/>
          </p:nvSpPr>
          <p:spPr>
            <a:xfrm>
              <a:off x="6166525" y="2662724"/>
              <a:ext cx="296526" cy="317253"/>
            </a:xfrm>
            <a:custGeom>
              <a:avLst/>
              <a:pathLst>
                <a:path w="296526" h="317253">
                  <a:moveTo>
                    <a:pt x="296526" y="0"/>
                  </a:moveTo>
                  <a:lnTo>
                    <a:pt x="0" y="3172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80"/>
            <p:cNvSpPr/>
            <p:nvPr/>
          </p:nvSpPr>
          <p:spPr>
            <a:xfrm>
              <a:off x="6362713" y="2662724"/>
              <a:ext cx="100339" cy="560630"/>
            </a:xfrm>
            <a:custGeom>
              <a:avLst/>
              <a:pathLst>
                <a:path w="100339" h="560630">
                  <a:moveTo>
                    <a:pt x="100339" y="0"/>
                  </a:moveTo>
                  <a:lnTo>
                    <a:pt x="0" y="5606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1"/>
            <p:cNvSpPr/>
            <p:nvPr/>
          </p:nvSpPr>
          <p:spPr>
            <a:xfrm>
              <a:off x="6463052" y="2550379"/>
              <a:ext cx="3059" cy="112345"/>
            </a:xfrm>
            <a:custGeom>
              <a:avLst/>
              <a:pathLst>
                <a:path w="3059" h="112345">
                  <a:moveTo>
                    <a:pt x="0" y="112345"/>
                  </a:moveTo>
                  <a:lnTo>
                    <a:pt x="305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2"/>
            <p:cNvSpPr/>
            <p:nvPr/>
          </p:nvSpPr>
          <p:spPr>
            <a:xfrm>
              <a:off x="6448040" y="2252634"/>
              <a:ext cx="252291" cy="112132"/>
            </a:xfrm>
            <a:custGeom>
              <a:avLst/>
              <a:pathLst>
                <a:path w="252291" h="112132">
                  <a:moveTo>
                    <a:pt x="252291" y="0"/>
                  </a:moveTo>
                  <a:lnTo>
                    <a:pt x="0" y="1121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3"/>
            <p:cNvSpPr/>
            <p:nvPr/>
          </p:nvSpPr>
          <p:spPr>
            <a:xfrm>
              <a:off x="6700332" y="2252634"/>
              <a:ext cx="145809" cy="38347"/>
            </a:xfrm>
            <a:custGeom>
              <a:avLst/>
              <a:pathLst>
                <a:path w="145809" h="38347">
                  <a:moveTo>
                    <a:pt x="0" y="0"/>
                  </a:moveTo>
                  <a:lnTo>
                    <a:pt x="145809" y="383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4"/>
            <p:cNvSpPr/>
            <p:nvPr/>
          </p:nvSpPr>
          <p:spPr>
            <a:xfrm>
              <a:off x="6683780" y="2013282"/>
              <a:ext cx="16551" cy="239351"/>
            </a:xfrm>
            <a:custGeom>
              <a:avLst/>
              <a:pathLst>
                <a:path w="16551" h="239351">
                  <a:moveTo>
                    <a:pt x="16551" y="23935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5"/>
            <p:cNvSpPr/>
            <p:nvPr/>
          </p:nvSpPr>
          <p:spPr>
            <a:xfrm>
              <a:off x="6905654" y="2595155"/>
              <a:ext cx="56873" cy="198581"/>
            </a:xfrm>
            <a:custGeom>
              <a:avLst/>
              <a:pathLst>
                <a:path w="56873" h="198581">
                  <a:moveTo>
                    <a:pt x="0" y="0"/>
                  </a:moveTo>
                  <a:lnTo>
                    <a:pt x="56873" y="1985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6"/>
            <p:cNvSpPr/>
            <p:nvPr/>
          </p:nvSpPr>
          <p:spPr>
            <a:xfrm>
              <a:off x="6905654" y="2595155"/>
              <a:ext cx="96241" cy="10462"/>
            </a:xfrm>
            <a:custGeom>
              <a:avLst/>
              <a:pathLst>
                <a:path w="96241" h="10462">
                  <a:moveTo>
                    <a:pt x="0" y="0"/>
                  </a:moveTo>
                  <a:lnTo>
                    <a:pt x="96241" y="104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7"/>
            <p:cNvSpPr/>
            <p:nvPr/>
          </p:nvSpPr>
          <p:spPr>
            <a:xfrm>
              <a:off x="6700332" y="2252634"/>
              <a:ext cx="205322" cy="342521"/>
            </a:xfrm>
            <a:custGeom>
              <a:avLst/>
              <a:pathLst>
                <a:path w="205322" h="342521">
                  <a:moveTo>
                    <a:pt x="205322" y="34252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8"/>
            <p:cNvSpPr/>
            <p:nvPr/>
          </p:nvSpPr>
          <p:spPr>
            <a:xfrm>
              <a:off x="5557341" y="2208350"/>
              <a:ext cx="182617" cy="158288"/>
            </a:xfrm>
            <a:custGeom>
              <a:avLst/>
              <a:pathLst>
                <a:path w="182617" h="158288">
                  <a:moveTo>
                    <a:pt x="0" y="158288"/>
                  </a:moveTo>
                  <a:lnTo>
                    <a:pt x="1826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9"/>
            <p:cNvSpPr/>
            <p:nvPr/>
          </p:nvSpPr>
          <p:spPr>
            <a:xfrm>
              <a:off x="5557341" y="2366639"/>
              <a:ext cx="208546" cy="97695"/>
            </a:xfrm>
            <a:custGeom>
              <a:avLst/>
              <a:pathLst>
                <a:path w="208546" h="97695">
                  <a:moveTo>
                    <a:pt x="0" y="0"/>
                  </a:moveTo>
                  <a:lnTo>
                    <a:pt x="208546" y="976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90"/>
            <p:cNvSpPr/>
            <p:nvPr/>
          </p:nvSpPr>
          <p:spPr>
            <a:xfrm>
              <a:off x="5557341" y="2366639"/>
              <a:ext cx="91796" cy="232081"/>
            </a:xfrm>
            <a:custGeom>
              <a:avLst/>
              <a:pathLst>
                <a:path w="91796" h="232081">
                  <a:moveTo>
                    <a:pt x="0" y="0"/>
                  </a:moveTo>
                  <a:lnTo>
                    <a:pt x="91796" y="2320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1"/>
            <p:cNvSpPr/>
            <p:nvPr/>
          </p:nvSpPr>
          <p:spPr>
            <a:xfrm>
              <a:off x="4549570" y="2747493"/>
              <a:ext cx="304342" cy="117461"/>
            </a:xfrm>
            <a:custGeom>
              <a:avLst/>
              <a:pathLst>
                <a:path w="304342" h="117461">
                  <a:moveTo>
                    <a:pt x="0" y="0"/>
                  </a:moveTo>
                  <a:lnTo>
                    <a:pt x="304342" y="1174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2"/>
            <p:cNvSpPr/>
            <p:nvPr/>
          </p:nvSpPr>
          <p:spPr>
            <a:xfrm>
              <a:off x="4549570" y="2747493"/>
              <a:ext cx="46093" cy="271366"/>
            </a:xfrm>
            <a:custGeom>
              <a:avLst/>
              <a:pathLst>
                <a:path w="46093" h="271366">
                  <a:moveTo>
                    <a:pt x="0" y="0"/>
                  </a:moveTo>
                  <a:lnTo>
                    <a:pt x="46093" y="2713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3"/>
            <p:cNvSpPr/>
            <p:nvPr/>
          </p:nvSpPr>
          <p:spPr>
            <a:xfrm>
              <a:off x="5241714" y="1906319"/>
              <a:ext cx="106309" cy="183988"/>
            </a:xfrm>
            <a:custGeom>
              <a:avLst/>
              <a:pathLst>
                <a:path w="106309" h="183988">
                  <a:moveTo>
                    <a:pt x="0" y="0"/>
                  </a:moveTo>
                  <a:lnTo>
                    <a:pt x="106309" y="1839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4"/>
            <p:cNvSpPr/>
            <p:nvPr/>
          </p:nvSpPr>
          <p:spPr>
            <a:xfrm>
              <a:off x="4754073" y="1714142"/>
              <a:ext cx="162360" cy="133293"/>
            </a:xfrm>
            <a:custGeom>
              <a:avLst/>
              <a:pathLst>
                <a:path w="162360" h="133293">
                  <a:moveTo>
                    <a:pt x="0" y="0"/>
                  </a:moveTo>
                  <a:lnTo>
                    <a:pt x="162360" y="1332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5"/>
            <p:cNvSpPr/>
            <p:nvPr/>
          </p:nvSpPr>
          <p:spPr>
            <a:xfrm>
              <a:off x="5255409" y="2441693"/>
              <a:ext cx="393729" cy="157027"/>
            </a:xfrm>
            <a:custGeom>
              <a:avLst/>
              <a:pathLst>
                <a:path w="393729" h="157027">
                  <a:moveTo>
                    <a:pt x="0" y="0"/>
                  </a:moveTo>
                  <a:lnTo>
                    <a:pt x="393729" y="1570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6"/>
            <p:cNvSpPr/>
            <p:nvPr/>
          </p:nvSpPr>
          <p:spPr>
            <a:xfrm>
              <a:off x="4337683" y="2251510"/>
              <a:ext cx="208479" cy="93636"/>
            </a:xfrm>
            <a:custGeom>
              <a:avLst/>
              <a:pathLst>
                <a:path w="208479" h="93636">
                  <a:moveTo>
                    <a:pt x="0" y="93636"/>
                  </a:moveTo>
                  <a:lnTo>
                    <a:pt x="2084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7"/>
            <p:cNvSpPr/>
            <p:nvPr/>
          </p:nvSpPr>
          <p:spPr>
            <a:xfrm>
              <a:off x="4330495" y="2345146"/>
              <a:ext cx="7188" cy="20041"/>
            </a:xfrm>
            <a:custGeom>
              <a:avLst/>
              <a:pathLst>
                <a:path w="7188" h="20041">
                  <a:moveTo>
                    <a:pt x="7188" y="0"/>
                  </a:moveTo>
                  <a:lnTo>
                    <a:pt x="0" y="200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8"/>
            <p:cNvSpPr/>
            <p:nvPr/>
          </p:nvSpPr>
          <p:spPr>
            <a:xfrm>
              <a:off x="4527622" y="1807893"/>
              <a:ext cx="14788" cy="129555"/>
            </a:xfrm>
            <a:custGeom>
              <a:avLst/>
              <a:pathLst>
                <a:path w="14788" h="129555">
                  <a:moveTo>
                    <a:pt x="14788" y="12955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9"/>
            <p:cNvSpPr/>
            <p:nvPr/>
          </p:nvSpPr>
          <p:spPr>
            <a:xfrm>
              <a:off x="5460691" y="2057610"/>
              <a:ext cx="208415" cy="293711"/>
            </a:xfrm>
            <a:custGeom>
              <a:avLst/>
              <a:pathLst>
                <a:path w="208415" h="293711">
                  <a:moveTo>
                    <a:pt x="0" y="293711"/>
                  </a:moveTo>
                  <a:lnTo>
                    <a:pt x="20841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600"/>
            <p:cNvSpPr/>
            <p:nvPr/>
          </p:nvSpPr>
          <p:spPr>
            <a:xfrm>
              <a:off x="5460691" y="2351321"/>
              <a:ext cx="96650" cy="15317"/>
            </a:xfrm>
            <a:custGeom>
              <a:avLst/>
              <a:pathLst>
                <a:path w="96650" h="15317">
                  <a:moveTo>
                    <a:pt x="0" y="0"/>
                  </a:moveTo>
                  <a:lnTo>
                    <a:pt x="96650" y="153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1"/>
            <p:cNvSpPr/>
            <p:nvPr/>
          </p:nvSpPr>
          <p:spPr>
            <a:xfrm>
              <a:off x="5255409" y="2351321"/>
              <a:ext cx="205281" cy="90371"/>
            </a:xfrm>
            <a:custGeom>
              <a:avLst/>
              <a:pathLst>
                <a:path w="205281" h="90371">
                  <a:moveTo>
                    <a:pt x="205281" y="0"/>
                  </a:moveTo>
                  <a:lnTo>
                    <a:pt x="0" y="903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2"/>
            <p:cNvSpPr/>
            <p:nvPr/>
          </p:nvSpPr>
          <p:spPr>
            <a:xfrm>
              <a:off x="4527622" y="1796516"/>
              <a:ext cx="9276" cy="11377"/>
            </a:xfrm>
            <a:custGeom>
              <a:avLst/>
              <a:pathLst>
                <a:path w="9276" h="11377">
                  <a:moveTo>
                    <a:pt x="9276" y="0"/>
                  </a:moveTo>
                  <a:lnTo>
                    <a:pt x="0" y="113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3"/>
            <p:cNvSpPr/>
            <p:nvPr/>
          </p:nvSpPr>
          <p:spPr>
            <a:xfrm>
              <a:off x="4536898" y="1714142"/>
              <a:ext cx="217175" cy="82373"/>
            </a:xfrm>
            <a:custGeom>
              <a:avLst/>
              <a:pathLst>
                <a:path w="217175" h="82373">
                  <a:moveTo>
                    <a:pt x="0" y="82373"/>
                  </a:moveTo>
                  <a:lnTo>
                    <a:pt x="21717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4"/>
            <p:cNvSpPr/>
            <p:nvPr/>
          </p:nvSpPr>
          <p:spPr>
            <a:xfrm>
              <a:off x="5601793" y="1964778"/>
              <a:ext cx="67313" cy="92831"/>
            </a:xfrm>
            <a:custGeom>
              <a:avLst/>
              <a:pathLst>
                <a:path w="67313" h="92831">
                  <a:moveTo>
                    <a:pt x="0" y="0"/>
                  </a:moveTo>
                  <a:lnTo>
                    <a:pt x="67313" y="928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5"/>
            <p:cNvSpPr/>
            <p:nvPr/>
          </p:nvSpPr>
          <p:spPr>
            <a:xfrm>
              <a:off x="5444115" y="1743887"/>
              <a:ext cx="157677" cy="220891"/>
            </a:xfrm>
            <a:custGeom>
              <a:avLst/>
              <a:pathLst>
                <a:path w="157677" h="220891">
                  <a:moveTo>
                    <a:pt x="157677" y="22089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6"/>
            <p:cNvSpPr/>
            <p:nvPr/>
          </p:nvSpPr>
          <p:spPr>
            <a:xfrm>
              <a:off x="5050141" y="2761683"/>
              <a:ext cx="172550" cy="347040"/>
            </a:xfrm>
            <a:custGeom>
              <a:avLst/>
              <a:pathLst>
                <a:path w="172550" h="347040">
                  <a:moveTo>
                    <a:pt x="172550" y="0"/>
                  </a:moveTo>
                  <a:lnTo>
                    <a:pt x="0" y="3470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7"/>
            <p:cNvSpPr/>
            <p:nvPr/>
          </p:nvSpPr>
          <p:spPr>
            <a:xfrm>
              <a:off x="5222692" y="2761683"/>
              <a:ext cx="205748" cy="82098"/>
            </a:xfrm>
            <a:custGeom>
              <a:avLst/>
              <a:pathLst>
                <a:path w="205748" h="82098">
                  <a:moveTo>
                    <a:pt x="0" y="0"/>
                  </a:moveTo>
                  <a:lnTo>
                    <a:pt x="205748" y="82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8"/>
            <p:cNvSpPr/>
            <p:nvPr/>
          </p:nvSpPr>
          <p:spPr>
            <a:xfrm>
              <a:off x="4123212" y="2622103"/>
              <a:ext cx="201864" cy="218218"/>
            </a:xfrm>
            <a:custGeom>
              <a:avLst/>
              <a:pathLst>
                <a:path w="201864" h="218218">
                  <a:moveTo>
                    <a:pt x="0" y="0"/>
                  </a:moveTo>
                  <a:lnTo>
                    <a:pt x="201864" y="2182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9"/>
            <p:cNvSpPr/>
            <p:nvPr/>
          </p:nvSpPr>
          <p:spPr>
            <a:xfrm>
              <a:off x="4123212" y="2365187"/>
              <a:ext cx="207282" cy="256915"/>
            </a:xfrm>
            <a:custGeom>
              <a:avLst/>
              <a:pathLst>
                <a:path w="207282" h="256915">
                  <a:moveTo>
                    <a:pt x="0" y="256915"/>
                  </a:moveTo>
                  <a:lnTo>
                    <a:pt x="20728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10"/>
            <p:cNvSpPr/>
            <p:nvPr/>
          </p:nvSpPr>
          <p:spPr>
            <a:xfrm>
              <a:off x="4254870" y="2033014"/>
              <a:ext cx="291293" cy="218496"/>
            </a:xfrm>
            <a:custGeom>
              <a:avLst/>
              <a:pathLst>
                <a:path w="291293" h="218496">
                  <a:moveTo>
                    <a:pt x="0" y="0"/>
                  </a:moveTo>
                  <a:lnTo>
                    <a:pt x="291293" y="2184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1"/>
            <p:cNvSpPr/>
            <p:nvPr/>
          </p:nvSpPr>
          <p:spPr>
            <a:xfrm>
              <a:off x="4254870" y="2033014"/>
              <a:ext cx="82813" cy="312132"/>
            </a:xfrm>
            <a:custGeom>
              <a:avLst/>
              <a:pathLst>
                <a:path w="82813" h="312132">
                  <a:moveTo>
                    <a:pt x="0" y="0"/>
                  </a:moveTo>
                  <a:lnTo>
                    <a:pt x="82813" y="3121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2"/>
            <p:cNvSpPr/>
            <p:nvPr/>
          </p:nvSpPr>
          <p:spPr>
            <a:xfrm>
              <a:off x="4254870" y="1937448"/>
              <a:ext cx="287540" cy="95565"/>
            </a:xfrm>
            <a:custGeom>
              <a:avLst/>
              <a:pathLst>
                <a:path w="287540" h="95565">
                  <a:moveTo>
                    <a:pt x="0" y="95565"/>
                  </a:moveTo>
                  <a:lnTo>
                    <a:pt x="2875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3"/>
            <p:cNvSpPr/>
            <p:nvPr/>
          </p:nvSpPr>
          <p:spPr>
            <a:xfrm>
              <a:off x="4809741" y="2718848"/>
              <a:ext cx="44170" cy="146105"/>
            </a:xfrm>
            <a:custGeom>
              <a:avLst/>
              <a:pathLst>
                <a:path w="44170" h="146105">
                  <a:moveTo>
                    <a:pt x="0" y="0"/>
                  </a:moveTo>
                  <a:lnTo>
                    <a:pt x="44170" y="1461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4"/>
            <p:cNvSpPr/>
            <p:nvPr/>
          </p:nvSpPr>
          <p:spPr>
            <a:xfrm>
              <a:off x="4325077" y="2396820"/>
              <a:ext cx="139780" cy="443500"/>
            </a:xfrm>
            <a:custGeom>
              <a:avLst/>
              <a:pathLst>
                <a:path w="139780" h="443500">
                  <a:moveTo>
                    <a:pt x="139780" y="0"/>
                  </a:moveTo>
                  <a:lnTo>
                    <a:pt x="0" y="4435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5"/>
            <p:cNvSpPr/>
            <p:nvPr/>
          </p:nvSpPr>
          <p:spPr>
            <a:xfrm>
              <a:off x="4464857" y="2396820"/>
              <a:ext cx="84712" cy="350672"/>
            </a:xfrm>
            <a:custGeom>
              <a:avLst/>
              <a:pathLst>
                <a:path w="84712" h="350672">
                  <a:moveTo>
                    <a:pt x="0" y="0"/>
                  </a:moveTo>
                  <a:lnTo>
                    <a:pt x="84712" y="3506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6"/>
            <p:cNvSpPr/>
            <p:nvPr/>
          </p:nvSpPr>
          <p:spPr>
            <a:xfrm>
              <a:off x="4464857" y="2251510"/>
              <a:ext cx="81305" cy="145310"/>
            </a:xfrm>
            <a:custGeom>
              <a:avLst/>
              <a:pathLst>
                <a:path w="81305" h="145310">
                  <a:moveTo>
                    <a:pt x="0" y="145310"/>
                  </a:moveTo>
                  <a:lnTo>
                    <a:pt x="8130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7"/>
            <p:cNvSpPr/>
            <p:nvPr/>
          </p:nvSpPr>
          <p:spPr>
            <a:xfrm>
              <a:off x="4330495" y="2365187"/>
              <a:ext cx="134362" cy="31633"/>
            </a:xfrm>
            <a:custGeom>
              <a:avLst/>
              <a:pathLst>
                <a:path w="134362" h="31633">
                  <a:moveTo>
                    <a:pt x="134362" y="3163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8"/>
            <p:cNvSpPr/>
            <p:nvPr/>
          </p:nvSpPr>
          <p:spPr>
            <a:xfrm>
              <a:off x="4337683" y="2345146"/>
              <a:ext cx="127174" cy="51674"/>
            </a:xfrm>
            <a:custGeom>
              <a:avLst/>
              <a:pathLst>
                <a:path w="127174" h="51674">
                  <a:moveTo>
                    <a:pt x="127174" y="5167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9"/>
            <p:cNvSpPr/>
            <p:nvPr/>
          </p:nvSpPr>
          <p:spPr>
            <a:xfrm>
              <a:off x="5337387" y="1743887"/>
              <a:ext cx="106727" cy="55"/>
            </a:xfrm>
            <a:custGeom>
              <a:avLst/>
              <a:pathLst>
                <a:path w="106727" h="55">
                  <a:moveTo>
                    <a:pt x="0" y="55"/>
                  </a:moveTo>
                  <a:lnTo>
                    <a:pt x="1067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20"/>
            <p:cNvSpPr/>
            <p:nvPr/>
          </p:nvSpPr>
          <p:spPr>
            <a:xfrm>
              <a:off x="5241714" y="1743943"/>
              <a:ext cx="95673" cy="162376"/>
            </a:xfrm>
            <a:custGeom>
              <a:avLst/>
              <a:pathLst>
                <a:path w="95673" h="162376">
                  <a:moveTo>
                    <a:pt x="95673" y="0"/>
                  </a:moveTo>
                  <a:lnTo>
                    <a:pt x="0" y="1623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1"/>
            <p:cNvSpPr/>
            <p:nvPr/>
          </p:nvSpPr>
          <p:spPr>
            <a:xfrm>
              <a:off x="4916434" y="1743943"/>
              <a:ext cx="420953" cy="103492"/>
            </a:xfrm>
            <a:custGeom>
              <a:avLst/>
              <a:pathLst>
                <a:path w="420953" h="103492">
                  <a:moveTo>
                    <a:pt x="420953" y="0"/>
                  </a:moveTo>
                  <a:lnTo>
                    <a:pt x="0" y="1034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2"/>
            <p:cNvSpPr/>
            <p:nvPr/>
          </p:nvSpPr>
          <p:spPr>
            <a:xfrm>
              <a:off x="4197560" y="1807893"/>
              <a:ext cx="330061" cy="90444"/>
            </a:xfrm>
            <a:custGeom>
              <a:avLst/>
              <a:pathLst>
                <a:path w="330061" h="90444">
                  <a:moveTo>
                    <a:pt x="0" y="90444"/>
                  </a:moveTo>
                  <a:lnTo>
                    <a:pt x="33006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3"/>
            <p:cNvSpPr/>
            <p:nvPr/>
          </p:nvSpPr>
          <p:spPr>
            <a:xfrm>
              <a:off x="4987336" y="2418571"/>
              <a:ext cx="35172" cy="64529"/>
            </a:xfrm>
            <a:custGeom>
              <a:avLst/>
              <a:pathLst>
                <a:path w="35172" h="64529">
                  <a:moveTo>
                    <a:pt x="0" y="0"/>
                  </a:moveTo>
                  <a:lnTo>
                    <a:pt x="35172" y="645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4"/>
            <p:cNvSpPr/>
            <p:nvPr/>
          </p:nvSpPr>
          <p:spPr>
            <a:xfrm>
              <a:off x="4987336" y="2418571"/>
              <a:ext cx="268072" cy="23121"/>
            </a:xfrm>
            <a:custGeom>
              <a:avLst/>
              <a:pathLst>
                <a:path w="268072" h="23121">
                  <a:moveTo>
                    <a:pt x="0" y="0"/>
                  </a:moveTo>
                  <a:lnTo>
                    <a:pt x="268072" y="231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5"/>
            <p:cNvSpPr/>
            <p:nvPr/>
          </p:nvSpPr>
          <p:spPr>
            <a:xfrm>
              <a:off x="4809741" y="2418571"/>
              <a:ext cx="177594" cy="300276"/>
            </a:xfrm>
            <a:custGeom>
              <a:avLst/>
              <a:pathLst>
                <a:path w="177594" h="300276">
                  <a:moveTo>
                    <a:pt x="177594" y="0"/>
                  </a:moveTo>
                  <a:lnTo>
                    <a:pt x="0" y="3002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6"/>
            <p:cNvSpPr/>
            <p:nvPr/>
          </p:nvSpPr>
          <p:spPr>
            <a:xfrm>
              <a:off x="5132110" y="2090308"/>
              <a:ext cx="215913" cy="140805"/>
            </a:xfrm>
            <a:custGeom>
              <a:avLst/>
              <a:pathLst>
                <a:path w="215913" h="140805">
                  <a:moveTo>
                    <a:pt x="0" y="140805"/>
                  </a:moveTo>
                  <a:lnTo>
                    <a:pt x="21591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7"/>
            <p:cNvSpPr/>
            <p:nvPr/>
          </p:nvSpPr>
          <p:spPr>
            <a:xfrm>
              <a:off x="5132110" y="2231113"/>
              <a:ext cx="328580" cy="120207"/>
            </a:xfrm>
            <a:custGeom>
              <a:avLst/>
              <a:pathLst>
                <a:path w="328580" h="120207">
                  <a:moveTo>
                    <a:pt x="0" y="0"/>
                  </a:moveTo>
                  <a:lnTo>
                    <a:pt x="328580" y="1202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8"/>
            <p:cNvSpPr/>
            <p:nvPr/>
          </p:nvSpPr>
          <p:spPr>
            <a:xfrm>
              <a:off x="4546163" y="2251510"/>
              <a:ext cx="156603" cy="81031"/>
            </a:xfrm>
            <a:custGeom>
              <a:avLst/>
              <a:pathLst>
                <a:path w="156603" h="81031">
                  <a:moveTo>
                    <a:pt x="156603" y="8103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9"/>
            <p:cNvSpPr/>
            <p:nvPr/>
          </p:nvSpPr>
          <p:spPr>
            <a:xfrm>
              <a:off x="4702766" y="2332541"/>
              <a:ext cx="284569" cy="86030"/>
            </a:xfrm>
            <a:custGeom>
              <a:avLst/>
              <a:pathLst>
                <a:path w="284569" h="86030">
                  <a:moveTo>
                    <a:pt x="0" y="0"/>
                  </a:moveTo>
                  <a:lnTo>
                    <a:pt x="284569" y="860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30"/>
            <p:cNvSpPr/>
            <p:nvPr/>
          </p:nvSpPr>
          <p:spPr>
            <a:xfrm>
              <a:off x="5305279" y="1863697"/>
              <a:ext cx="42744" cy="226611"/>
            </a:xfrm>
            <a:custGeom>
              <a:avLst/>
              <a:pathLst>
                <a:path w="42744" h="226611">
                  <a:moveTo>
                    <a:pt x="0" y="0"/>
                  </a:moveTo>
                  <a:lnTo>
                    <a:pt x="42744" y="2266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1"/>
            <p:cNvSpPr/>
            <p:nvPr/>
          </p:nvSpPr>
          <p:spPr>
            <a:xfrm>
              <a:off x="5305279" y="1863697"/>
              <a:ext cx="296513" cy="101081"/>
            </a:xfrm>
            <a:custGeom>
              <a:avLst/>
              <a:pathLst>
                <a:path w="296513" h="101081">
                  <a:moveTo>
                    <a:pt x="0" y="0"/>
                  </a:moveTo>
                  <a:lnTo>
                    <a:pt x="296513" y="1010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2"/>
            <p:cNvSpPr/>
            <p:nvPr/>
          </p:nvSpPr>
          <p:spPr>
            <a:xfrm>
              <a:off x="5305279" y="1743943"/>
              <a:ext cx="32107" cy="119753"/>
            </a:xfrm>
            <a:custGeom>
              <a:avLst/>
              <a:pathLst>
                <a:path w="32107" h="119753">
                  <a:moveTo>
                    <a:pt x="0" y="119753"/>
                  </a:moveTo>
                  <a:lnTo>
                    <a:pt x="321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3"/>
            <p:cNvSpPr/>
            <p:nvPr/>
          </p:nvSpPr>
          <p:spPr>
            <a:xfrm>
              <a:off x="4542410" y="1937448"/>
              <a:ext cx="262314" cy="29019"/>
            </a:xfrm>
            <a:custGeom>
              <a:avLst/>
              <a:pathLst>
                <a:path w="262314" h="29019">
                  <a:moveTo>
                    <a:pt x="262314" y="2901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4"/>
            <p:cNvSpPr/>
            <p:nvPr/>
          </p:nvSpPr>
          <p:spPr>
            <a:xfrm>
              <a:off x="4804724" y="1966468"/>
              <a:ext cx="327385" cy="264645"/>
            </a:xfrm>
            <a:custGeom>
              <a:avLst/>
              <a:pathLst>
                <a:path w="327385" h="264645">
                  <a:moveTo>
                    <a:pt x="0" y="0"/>
                  </a:moveTo>
                  <a:lnTo>
                    <a:pt x="327385" y="2646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5"/>
            <p:cNvSpPr/>
            <p:nvPr/>
          </p:nvSpPr>
          <p:spPr>
            <a:xfrm>
              <a:off x="4702766" y="1966468"/>
              <a:ext cx="101957" cy="366073"/>
            </a:xfrm>
            <a:custGeom>
              <a:avLst/>
              <a:pathLst>
                <a:path w="101957" h="366073">
                  <a:moveTo>
                    <a:pt x="101957" y="0"/>
                  </a:moveTo>
                  <a:lnTo>
                    <a:pt x="0" y="3660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6"/>
            <p:cNvSpPr/>
            <p:nvPr/>
          </p:nvSpPr>
          <p:spPr>
            <a:xfrm>
              <a:off x="3927458" y="2014860"/>
              <a:ext cx="248205" cy="108099"/>
            </a:xfrm>
            <a:custGeom>
              <a:avLst/>
              <a:pathLst>
                <a:path w="248205" h="108099">
                  <a:moveTo>
                    <a:pt x="248205" y="0"/>
                  </a:moveTo>
                  <a:lnTo>
                    <a:pt x="0" y="1080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7"/>
            <p:cNvSpPr/>
            <p:nvPr/>
          </p:nvSpPr>
          <p:spPr>
            <a:xfrm>
              <a:off x="4175664" y="2014860"/>
              <a:ext cx="79205" cy="18153"/>
            </a:xfrm>
            <a:custGeom>
              <a:avLst/>
              <a:pathLst>
                <a:path w="79205" h="18153">
                  <a:moveTo>
                    <a:pt x="0" y="0"/>
                  </a:moveTo>
                  <a:lnTo>
                    <a:pt x="79205" y="181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8"/>
            <p:cNvSpPr/>
            <p:nvPr/>
          </p:nvSpPr>
          <p:spPr>
            <a:xfrm>
              <a:off x="4175664" y="1898337"/>
              <a:ext cx="21895" cy="116523"/>
            </a:xfrm>
            <a:custGeom>
              <a:avLst/>
              <a:pathLst>
                <a:path w="21895" h="116523">
                  <a:moveTo>
                    <a:pt x="0" y="116523"/>
                  </a:moveTo>
                  <a:lnTo>
                    <a:pt x="2189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9"/>
            <p:cNvSpPr/>
            <p:nvPr/>
          </p:nvSpPr>
          <p:spPr>
            <a:xfrm>
              <a:off x="5021422" y="1906319"/>
              <a:ext cx="220292" cy="54330"/>
            </a:xfrm>
            <a:custGeom>
              <a:avLst/>
              <a:pathLst>
                <a:path w="220292" h="54330">
                  <a:moveTo>
                    <a:pt x="0" y="54330"/>
                  </a:moveTo>
                  <a:lnTo>
                    <a:pt x="22029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40"/>
            <p:cNvSpPr/>
            <p:nvPr/>
          </p:nvSpPr>
          <p:spPr>
            <a:xfrm>
              <a:off x="4916434" y="1847435"/>
              <a:ext cx="104988" cy="113214"/>
            </a:xfrm>
            <a:custGeom>
              <a:avLst/>
              <a:pathLst>
                <a:path w="104988" h="113214">
                  <a:moveTo>
                    <a:pt x="104988" y="11321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1"/>
            <p:cNvSpPr/>
            <p:nvPr/>
          </p:nvSpPr>
          <p:spPr>
            <a:xfrm>
              <a:off x="4804724" y="1960649"/>
              <a:ext cx="216697" cy="5818"/>
            </a:xfrm>
            <a:custGeom>
              <a:avLst/>
              <a:pathLst>
                <a:path w="216697" h="5818">
                  <a:moveTo>
                    <a:pt x="216697" y="0"/>
                  </a:moveTo>
                  <a:lnTo>
                    <a:pt x="0" y="58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2"/>
            <p:cNvSpPr/>
            <p:nvPr/>
          </p:nvSpPr>
          <p:spPr>
            <a:xfrm>
              <a:off x="3886802" y="2712951"/>
              <a:ext cx="131423" cy="261259"/>
            </a:xfrm>
            <a:custGeom>
              <a:avLst/>
              <a:pathLst>
                <a:path w="131423" h="261259">
                  <a:moveTo>
                    <a:pt x="0" y="0"/>
                  </a:moveTo>
                  <a:lnTo>
                    <a:pt x="131423" y="2612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3"/>
            <p:cNvSpPr/>
            <p:nvPr/>
          </p:nvSpPr>
          <p:spPr>
            <a:xfrm>
              <a:off x="4874584" y="2483101"/>
              <a:ext cx="147924" cy="268709"/>
            </a:xfrm>
            <a:custGeom>
              <a:avLst/>
              <a:pathLst>
                <a:path w="147924" h="268709">
                  <a:moveTo>
                    <a:pt x="0" y="268709"/>
                  </a:moveTo>
                  <a:lnTo>
                    <a:pt x="14792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4"/>
            <p:cNvSpPr/>
            <p:nvPr/>
          </p:nvSpPr>
          <p:spPr>
            <a:xfrm>
              <a:off x="4809741" y="2718848"/>
              <a:ext cx="64842" cy="32961"/>
            </a:xfrm>
            <a:custGeom>
              <a:avLst/>
              <a:pathLst>
                <a:path w="64842" h="32961">
                  <a:moveTo>
                    <a:pt x="64842" y="3296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5"/>
            <p:cNvSpPr/>
            <p:nvPr/>
          </p:nvSpPr>
          <p:spPr>
            <a:xfrm>
              <a:off x="5050141" y="2732905"/>
              <a:ext cx="94917" cy="375818"/>
            </a:xfrm>
            <a:custGeom>
              <a:avLst/>
              <a:pathLst>
                <a:path w="94917" h="375818">
                  <a:moveTo>
                    <a:pt x="94917" y="0"/>
                  </a:moveTo>
                  <a:lnTo>
                    <a:pt x="0" y="3758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6"/>
            <p:cNvSpPr/>
            <p:nvPr/>
          </p:nvSpPr>
          <p:spPr>
            <a:xfrm>
              <a:off x="5022509" y="2483101"/>
              <a:ext cx="122549" cy="249804"/>
            </a:xfrm>
            <a:custGeom>
              <a:avLst/>
              <a:pathLst>
                <a:path w="122549" h="249804">
                  <a:moveTo>
                    <a:pt x="122549" y="2498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7"/>
            <p:cNvSpPr/>
            <p:nvPr/>
          </p:nvSpPr>
          <p:spPr>
            <a:xfrm>
              <a:off x="5145059" y="2732905"/>
              <a:ext cx="77633" cy="28778"/>
            </a:xfrm>
            <a:custGeom>
              <a:avLst/>
              <a:pathLst>
                <a:path w="77633" h="28778">
                  <a:moveTo>
                    <a:pt x="0" y="0"/>
                  </a:moveTo>
                  <a:lnTo>
                    <a:pt x="77633" y="287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8"/>
            <p:cNvSpPr/>
            <p:nvPr/>
          </p:nvSpPr>
          <p:spPr>
            <a:xfrm>
              <a:off x="4874584" y="2732905"/>
              <a:ext cx="270474" cy="18905"/>
            </a:xfrm>
            <a:custGeom>
              <a:avLst/>
              <a:pathLst>
                <a:path w="270474" h="18905">
                  <a:moveTo>
                    <a:pt x="270474" y="0"/>
                  </a:moveTo>
                  <a:lnTo>
                    <a:pt x="0" y="189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9"/>
            <p:cNvSpPr/>
            <p:nvPr/>
          </p:nvSpPr>
          <p:spPr>
            <a:xfrm>
              <a:off x="3927458" y="2122959"/>
              <a:ext cx="264760" cy="15646"/>
            </a:xfrm>
            <a:custGeom>
              <a:avLst/>
              <a:pathLst>
                <a:path w="264760" h="15646">
                  <a:moveTo>
                    <a:pt x="264760" y="1564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50"/>
            <p:cNvSpPr/>
            <p:nvPr/>
          </p:nvSpPr>
          <p:spPr>
            <a:xfrm>
              <a:off x="4192219" y="2033014"/>
              <a:ext cx="62651" cy="105592"/>
            </a:xfrm>
            <a:custGeom>
              <a:avLst/>
              <a:pathLst>
                <a:path w="62651" h="105592">
                  <a:moveTo>
                    <a:pt x="0" y="105592"/>
                  </a:moveTo>
                  <a:lnTo>
                    <a:pt x="6265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1"/>
            <p:cNvSpPr/>
            <p:nvPr/>
          </p:nvSpPr>
          <p:spPr>
            <a:xfrm>
              <a:off x="4175664" y="2014860"/>
              <a:ext cx="16554" cy="123745"/>
            </a:xfrm>
            <a:custGeom>
              <a:avLst/>
              <a:pathLst>
                <a:path w="16554" h="123745">
                  <a:moveTo>
                    <a:pt x="16554" y="12374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2"/>
            <p:cNvSpPr/>
            <p:nvPr/>
          </p:nvSpPr>
          <p:spPr>
            <a:xfrm>
              <a:off x="3742762" y="2122959"/>
              <a:ext cx="184696" cy="363347"/>
            </a:xfrm>
            <a:custGeom>
              <a:avLst/>
              <a:pathLst>
                <a:path w="184696" h="363347">
                  <a:moveTo>
                    <a:pt x="0" y="363347"/>
                  </a:moveTo>
                  <a:lnTo>
                    <a:pt x="18469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3"/>
            <p:cNvSpPr/>
            <p:nvPr/>
          </p:nvSpPr>
          <p:spPr>
            <a:xfrm>
              <a:off x="3742762" y="2486307"/>
              <a:ext cx="380450" cy="135795"/>
            </a:xfrm>
            <a:custGeom>
              <a:avLst/>
              <a:pathLst>
                <a:path w="380450" h="135795">
                  <a:moveTo>
                    <a:pt x="0" y="0"/>
                  </a:moveTo>
                  <a:lnTo>
                    <a:pt x="380450" y="1357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4"/>
            <p:cNvSpPr/>
            <p:nvPr/>
          </p:nvSpPr>
          <p:spPr>
            <a:xfrm>
              <a:off x="3742762" y="2486307"/>
              <a:ext cx="144040" cy="226643"/>
            </a:xfrm>
            <a:custGeom>
              <a:avLst/>
              <a:pathLst>
                <a:path w="144040" h="226643">
                  <a:moveTo>
                    <a:pt x="0" y="0"/>
                  </a:moveTo>
                  <a:lnTo>
                    <a:pt x="144040" y="2266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5"/>
            <p:cNvSpPr/>
            <p:nvPr/>
          </p:nvSpPr>
          <p:spPr>
            <a:xfrm>
              <a:off x="3501457" y="1681425"/>
              <a:ext cx="423258" cy="68967"/>
            </a:xfrm>
            <a:custGeom>
              <a:avLst/>
              <a:pathLst>
                <a:path w="423258" h="68967">
                  <a:moveTo>
                    <a:pt x="0" y="0"/>
                  </a:moveTo>
                  <a:lnTo>
                    <a:pt x="423258" y="689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6"/>
            <p:cNvSpPr/>
            <p:nvPr/>
          </p:nvSpPr>
          <p:spPr>
            <a:xfrm>
              <a:off x="2813443" y="2697179"/>
              <a:ext cx="152245" cy="278843"/>
            </a:xfrm>
            <a:custGeom>
              <a:avLst/>
              <a:pathLst>
                <a:path w="152245" h="278843">
                  <a:moveTo>
                    <a:pt x="0" y="0"/>
                  </a:moveTo>
                  <a:lnTo>
                    <a:pt x="152245" y="2788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7"/>
            <p:cNvSpPr/>
            <p:nvPr/>
          </p:nvSpPr>
          <p:spPr>
            <a:xfrm>
              <a:off x="2778865" y="2126859"/>
              <a:ext cx="250107" cy="138505"/>
            </a:xfrm>
            <a:custGeom>
              <a:avLst/>
              <a:pathLst>
                <a:path w="250107" h="138505">
                  <a:moveTo>
                    <a:pt x="250107" y="13850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8"/>
            <p:cNvSpPr/>
            <p:nvPr/>
          </p:nvSpPr>
          <p:spPr>
            <a:xfrm>
              <a:off x="3280843" y="2563086"/>
              <a:ext cx="46593" cy="400449"/>
            </a:xfrm>
            <a:custGeom>
              <a:avLst/>
              <a:pathLst>
                <a:path w="46593" h="400449">
                  <a:moveTo>
                    <a:pt x="46593" y="0"/>
                  </a:moveTo>
                  <a:lnTo>
                    <a:pt x="0" y="4004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9"/>
            <p:cNvSpPr/>
            <p:nvPr/>
          </p:nvSpPr>
          <p:spPr>
            <a:xfrm>
              <a:off x="3764998" y="2712951"/>
              <a:ext cx="121804" cy="32005"/>
            </a:xfrm>
            <a:custGeom>
              <a:avLst/>
              <a:pathLst>
                <a:path w="121804" h="32005">
                  <a:moveTo>
                    <a:pt x="0" y="32005"/>
                  </a:moveTo>
                  <a:lnTo>
                    <a:pt x="12180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60"/>
            <p:cNvSpPr/>
            <p:nvPr/>
          </p:nvSpPr>
          <p:spPr>
            <a:xfrm>
              <a:off x="3742762" y="2486307"/>
              <a:ext cx="22235" cy="258648"/>
            </a:xfrm>
            <a:custGeom>
              <a:avLst/>
              <a:pathLst>
                <a:path w="22235" h="258648">
                  <a:moveTo>
                    <a:pt x="22235" y="25864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1"/>
            <p:cNvSpPr/>
            <p:nvPr/>
          </p:nvSpPr>
          <p:spPr>
            <a:xfrm>
              <a:off x="3028972" y="2265364"/>
              <a:ext cx="83452" cy="6730"/>
            </a:xfrm>
            <a:custGeom>
              <a:avLst/>
              <a:pathLst>
                <a:path w="83452" h="6730">
                  <a:moveTo>
                    <a:pt x="83452" y="673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2"/>
            <p:cNvSpPr/>
            <p:nvPr/>
          </p:nvSpPr>
          <p:spPr>
            <a:xfrm>
              <a:off x="3182908" y="2532144"/>
              <a:ext cx="144528" cy="30941"/>
            </a:xfrm>
            <a:custGeom>
              <a:avLst/>
              <a:pathLst>
                <a:path w="144528" h="30941">
                  <a:moveTo>
                    <a:pt x="0" y="0"/>
                  </a:moveTo>
                  <a:lnTo>
                    <a:pt x="144528" y="309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3"/>
            <p:cNvSpPr/>
            <p:nvPr/>
          </p:nvSpPr>
          <p:spPr>
            <a:xfrm>
              <a:off x="2765849" y="2642158"/>
              <a:ext cx="47594" cy="55020"/>
            </a:xfrm>
            <a:custGeom>
              <a:avLst/>
              <a:pathLst>
                <a:path w="47594" h="55020">
                  <a:moveTo>
                    <a:pt x="0" y="0"/>
                  </a:moveTo>
                  <a:lnTo>
                    <a:pt x="47594" y="550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4"/>
            <p:cNvSpPr/>
            <p:nvPr/>
          </p:nvSpPr>
          <p:spPr>
            <a:xfrm>
              <a:off x="2620238" y="2545873"/>
              <a:ext cx="145611" cy="96285"/>
            </a:xfrm>
            <a:custGeom>
              <a:avLst/>
              <a:pathLst>
                <a:path w="145611" h="96285">
                  <a:moveTo>
                    <a:pt x="0" y="0"/>
                  </a:moveTo>
                  <a:lnTo>
                    <a:pt x="145611" y="962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5"/>
            <p:cNvSpPr/>
            <p:nvPr/>
          </p:nvSpPr>
          <p:spPr>
            <a:xfrm>
              <a:off x="2879654" y="2664601"/>
              <a:ext cx="355066" cy="280965"/>
            </a:xfrm>
            <a:custGeom>
              <a:avLst/>
              <a:pathLst>
                <a:path w="355066" h="280965">
                  <a:moveTo>
                    <a:pt x="0" y="0"/>
                  </a:moveTo>
                  <a:lnTo>
                    <a:pt x="355066" y="2809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6"/>
            <p:cNvSpPr/>
            <p:nvPr/>
          </p:nvSpPr>
          <p:spPr>
            <a:xfrm>
              <a:off x="2879654" y="2664601"/>
              <a:ext cx="86035" cy="311421"/>
            </a:xfrm>
            <a:custGeom>
              <a:avLst/>
              <a:pathLst>
                <a:path w="86035" h="311421">
                  <a:moveTo>
                    <a:pt x="0" y="0"/>
                  </a:moveTo>
                  <a:lnTo>
                    <a:pt x="86035" y="3114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7"/>
            <p:cNvSpPr/>
            <p:nvPr/>
          </p:nvSpPr>
          <p:spPr>
            <a:xfrm>
              <a:off x="2879654" y="2532144"/>
              <a:ext cx="303253" cy="132457"/>
            </a:xfrm>
            <a:custGeom>
              <a:avLst/>
              <a:pathLst>
                <a:path w="303253" h="132457">
                  <a:moveTo>
                    <a:pt x="0" y="132457"/>
                  </a:moveTo>
                  <a:lnTo>
                    <a:pt x="3032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8"/>
            <p:cNvSpPr/>
            <p:nvPr/>
          </p:nvSpPr>
          <p:spPr>
            <a:xfrm>
              <a:off x="2765849" y="2642158"/>
              <a:ext cx="113805" cy="22442"/>
            </a:xfrm>
            <a:custGeom>
              <a:avLst/>
              <a:pathLst>
                <a:path w="113805" h="22442">
                  <a:moveTo>
                    <a:pt x="113805" y="2244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9"/>
            <p:cNvSpPr/>
            <p:nvPr/>
          </p:nvSpPr>
          <p:spPr>
            <a:xfrm>
              <a:off x="2382106" y="2090551"/>
              <a:ext cx="40620" cy="129105"/>
            </a:xfrm>
            <a:custGeom>
              <a:avLst/>
              <a:pathLst>
                <a:path w="40620" h="129105">
                  <a:moveTo>
                    <a:pt x="40620" y="12910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70"/>
            <p:cNvSpPr/>
            <p:nvPr/>
          </p:nvSpPr>
          <p:spPr>
            <a:xfrm>
              <a:off x="2450604" y="1949077"/>
              <a:ext cx="328260" cy="177781"/>
            </a:xfrm>
            <a:custGeom>
              <a:avLst/>
              <a:pathLst>
                <a:path w="328260" h="177781">
                  <a:moveTo>
                    <a:pt x="0" y="0"/>
                  </a:moveTo>
                  <a:lnTo>
                    <a:pt x="328260" y="1777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1"/>
            <p:cNvSpPr/>
            <p:nvPr/>
          </p:nvSpPr>
          <p:spPr>
            <a:xfrm>
              <a:off x="2382106" y="1949077"/>
              <a:ext cx="68498" cy="141473"/>
            </a:xfrm>
            <a:custGeom>
              <a:avLst/>
              <a:pathLst>
                <a:path w="68498" h="141473">
                  <a:moveTo>
                    <a:pt x="68498" y="0"/>
                  </a:moveTo>
                  <a:lnTo>
                    <a:pt x="0" y="1414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2"/>
            <p:cNvSpPr/>
            <p:nvPr/>
          </p:nvSpPr>
          <p:spPr>
            <a:xfrm>
              <a:off x="2234304" y="1864412"/>
              <a:ext cx="216300" cy="84665"/>
            </a:xfrm>
            <a:custGeom>
              <a:avLst/>
              <a:pathLst>
                <a:path w="216300" h="84665">
                  <a:moveTo>
                    <a:pt x="216300" y="8466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3"/>
            <p:cNvSpPr/>
            <p:nvPr/>
          </p:nvSpPr>
          <p:spPr>
            <a:xfrm>
              <a:off x="3112425" y="2139387"/>
              <a:ext cx="179576" cy="132706"/>
            </a:xfrm>
            <a:custGeom>
              <a:avLst/>
              <a:pathLst>
                <a:path w="179576" h="132706">
                  <a:moveTo>
                    <a:pt x="179576" y="0"/>
                  </a:moveTo>
                  <a:lnTo>
                    <a:pt x="0" y="1327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4"/>
            <p:cNvSpPr/>
            <p:nvPr/>
          </p:nvSpPr>
          <p:spPr>
            <a:xfrm>
              <a:off x="2192878" y="2065783"/>
              <a:ext cx="189228" cy="24767"/>
            </a:xfrm>
            <a:custGeom>
              <a:avLst/>
              <a:pathLst>
                <a:path w="189228" h="24767">
                  <a:moveTo>
                    <a:pt x="0" y="0"/>
                  </a:moveTo>
                  <a:lnTo>
                    <a:pt x="189228" y="247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5"/>
            <p:cNvSpPr/>
            <p:nvPr/>
          </p:nvSpPr>
          <p:spPr>
            <a:xfrm>
              <a:off x="2650187" y="1639508"/>
              <a:ext cx="123048" cy="278336"/>
            </a:xfrm>
            <a:custGeom>
              <a:avLst/>
              <a:pathLst>
                <a:path w="123048" h="278336">
                  <a:moveTo>
                    <a:pt x="123048" y="27833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6"/>
            <p:cNvSpPr/>
            <p:nvPr/>
          </p:nvSpPr>
          <p:spPr>
            <a:xfrm>
              <a:off x="2773236" y="1917844"/>
              <a:ext cx="5628" cy="209014"/>
            </a:xfrm>
            <a:custGeom>
              <a:avLst/>
              <a:pathLst>
                <a:path w="5628" h="209014">
                  <a:moveTo>
                    <a:pt x="0" y="0"/>
                  </a:moveTo>
                  <a:lnTo>
                    <a:pt x="5628" y="2090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7"/>
            <p:cNvSpPr/>
            <p:nvPr/>
          </p:nvSpPr>
          <p:spPr>
            <a:xfrm>
              <a:off x="2773236" y="1917844"/>
              <a:ext cx="400869" cy="25044"/>
            </a:xfrm>
            <a:custGeom>
              <a:avLst/>
              <a:pathLst>
                <a:path w="400869" h="25044">
                  <a:moveTo>
                    <a:pt x="0" y="0"/>
                  </a:moveTo>
                  <a:lnTo>
                    <a:pt x="400869" y="250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8"/>
            <p:cNvSpPr/>
            <p:nvPr/>
          </p:nvSpPr>
          <p:spPr>
            <a:xfrm>
              <a:off x="3327437" y="2443750"/>
              <a:ext cx="163491" cy="119335"/>
            </a:xfrm>
            <a:custGeom>
              <a:avLst/>
              <a:pathLst>
                <a:path w="163491" h="119335">
                  <a:moveTo>
                    <a:pt x="163491" y="0"/>
                  </a:moveTo>
                  <a:lnTo>
                    <a:pt x="0" y="1193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9"/>
            <p:cNvSpPr/>
            <p:nvPr/>
          </p:nvSpPr>
          <p:spPr>
            <a:xfrm>
              <a:off x="2174795" y="2090551"/>
              <a:ext cx="207310" cy="78373"/>
            </a:xfrm>
            <a:custGeom>
              <a:avLst/>
              <a:pathLst>
                <a:path w="207310" h="78373">
                  <a:moveTo>
                    <a:pt x="0" y="78373"/>
                  </a:moveTo>
                  <a:lnTo>
                    <a:pt x="20731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80"/>
            <p:cNvSpPr/>
            <p:nvPr/>
          </p:nvSpPr>
          <p:spPr>
            <a:xfrm>
              <a:off x="2174795" y="2168925"/>
              <a:ext cx="247930" cy="50732"/>
            </a:xfrm>
            <a:custGeom>
              <a:avLst/>
              <a:pathLst>
                <a:path w="247930" h="50732">
                  <a:moveTo>
                    <a:pt x="0" y="0"/>
                  </a:moveTo>
                  <a:lnTo>
                    <a:pt x="247930" y="507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1"/>
            <p:cNvSpPr/>
            <p:nvPr/>
          </p:nvSpPr>
          <p:spPr>
            <a:xfrm>
              <a:off x="3567810" y="1750393"/>
              <a:ext cx="356905" cy="378093"/>
            </a:xfrm>
            <a:custGeom>
              <a:avLst/>
              <a:pathLst>
                <a:path w="356905" h="378093">
                  <a:moveTo>
                    <a:pt x="0" y="378093"/>
                  </a:moveTo>
                  <a:lnTo>
                    <a:pt x="35690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2"/>
            <p:cNvSpPr/>
            <p:nvPr/>
          </p:nvSpPr>
          <p:spPr>
            <a:xfrm>
              <a:off x="3501457" y="1681425"/>
              <a:ext cx="66353" cy="447061"/>
            </a:xfrm>
            <a:custGeom>
              <a:avLst/>
              <a:pathLst>
                <a:path w="66353" h="447061">
                  <a:moveTo>
                    <a:pt x="66353" y="44706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3"/>
            <p:cNvSpPr/>
            <p:nvPr/>
          </p:nvSpPr>
          <p:spPr>
            <a:xfrm>
              <a:off x="2224227" y="2663418"/>
              <a:ext cx="47111" cy="119870"/>
            </a:xfrm>
            <a:custGeom>
              <a:avLst/>
              <a:pathLst>
                <a:path w="47111" h="119870">
                  <a:moveTo>
                    <a:pt x="0" y="0"/>
                  </a:moveTo>
                  <a:lnTo>
                    <a:pt x="47111" y="1198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4"/>
            <p:cNvSpPr/>
            <p:nvPr/>
          </p:nvSpPr>
          <p:spPr>
            <a:xfrm>
              <a:off x="3174106" y="1848581"/>
              <a:ext cx="72903" cy="94307"/>
            </a:xfrm>
            <a:custGeom>
              <a:avLst/>
              <a:pathLst>
                <a:path w="72903" h="94307">
                  <a:moveTo>
                    <a:pt x="72903" y="0"/>
                  </a:moveTo>
                  <a:lnTo>
                    <a:pt x="0" y="943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5"/>
            <p:cNvSpPr/>
            <p:nvPr/>
          </p:nvSpPr>
          <p:spPr>
            <a:xfrm>
              <a:off x="3247009" y="1848581"/>
              <a:ext cx="44992" cy="290805"/>
            </a:xfrm>
            <a:custGeom>
              <a:avLst/>
              <a:pathLst>
                <a:path w="44992" h="290805">
                  <a:moveTo>
                    <a:pt x="0" y="0"/>
                  </a:moveTo>
                  <a:lnTo>
                    <a:pt x="44992" y="2908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6"/>
            <p:cNvSpPr/>
            <p:nvPr/>
          </p:nvSpPr>
          <p:spPr>
            <a:xfrm>
              <a:off x="3529113" y="2120563"/>
              <a:ext cx="38697" cy="7922"/>
            </a:xfrm>
            <a:custGeom>
              <a:avLst/>
              <a:pathLst>
                <a:path w="38697" h="7922">
                  <a:moveTo>
                    <a:pt x="0" y="0"/>
                  </a:moveTo>
                  <a:lnTo>
                    <a:pt x="38697" y="79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7"/>
            <p:cNvSpPr/>
            <p:nvPr/>
          </p:nvSpPr>
          <p:spPr>
            <a:xfrm>
              <a:off x="3247009" y="1848581"/>
              <a:ext cx="282103" cy="271981"/>
            </a:xfrm>
            <a:custGeom>
              <a:avLst/>
              <a:pathLst>
                <a:path w="282103" h="271981">
                  <a:moveTo>
                    <a:pt x="282103" y="2719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8"/>
            <p:cNvSpPr/>
            <p:nvPr/>
          </p:nvSpPr>
          <p:spPr>
            <a:xfrm>
              <a:off x="3112425" y="2272094"/>
              <a:ext cx="318680" cy="41952"/>
            </a:xfrm>
            <a:custGeom>
              <a:avLst/>
              <a:pathLst>
                <a:path w="318680" h="41952">
                  <a:moveTo>
                    <a:pt x="318680" y="4195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9"/>
            <p:cNvSpPr/>
            <p:nvPr/>
          </p:nvSpPr>
          <p:spPr>
            <a:xfrm>
              <a:off x="3292001" y="2139387"/>
              <a:ext cx="139103" cy="174659"/>
            </a:xfrm>
            <a:custGeom>
              <a:avLst/>
              <a:pathLst>
                <a:path w="139103" h="174659">
                  <a:moveTo>
                    <a:pt x="139103" y="17465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90"/>
            <p:cNvSpPr/>
            <p:nvPr/>
          </p:nvSpPr>
          <p:spPr>
            <a:xfrm>
              <a:off x="3431105" y="2314047"/>
              <a:ext cx="59823" cy="129703"/>
            </a:xfrm>
            <a:custGeom>
              <a:avLst/>
              <a:pathLst>
                <a:path w="59823" h="129703">
                  <a:moveTo>
                    <a:pt x="0" y="0"/>
                  </a:moveTo>
                  <a:lnTo>
                    <a:pt x="59823" y="1297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1"/>
            <p:cNvSpPr/>
            <p:nvPr/>
          </p:nvSpPr>
          <p:spPr>
            <a:xfrm>
              <a:off x="3431105" y="2120563"/>
              <a:ext cx="98007" cy="193483"/>
            </a:xfrm>
            <a:custGeom>
              <a:avLst/>
              <a:pathLst>
                <a:path w="98007" h="193483">
                  <a:moveTo>
                    <a:pt x="0" y="193483"/>
                  </a:moveTo>
                  <a:lnTo>
                    <a:pt x="980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2"/>
            <p:cNvSpPr/>
            <p:nvPr/>
          </p:nvSpPr>
          <p:spPr>
            <a:xfrm>
              <a:off x="2190579" y="2041740"/>
              <a:ext cx="191526" cy="48810"/>
            </a:xfrm>
            <a:custGeom>
              <a:avLst/>
              <a:pathLst>
                <a:path w="191526" h="48810">
                  <a:moveTo>
                    <a:pt x="0" y="0"/>
                  </a:moveTo>
                  <a:lnTo>
                    <a:pt x="191526" y="488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3"/>
            <p:cNvSpPr/>
            <p:nvPr/>
          </p:nvSpPr>
          <p:spPr>
            <a:xfrm>
              <a:off x="2190579" y="1864412"/>
              <a:ext cx="43725" cy="177328"/>
            </a:xfrm>
            <a:custGeom>
              <a:avLst/>
              <a:pathLst>
                <a:path w="43725" h="177328">
                  <a:moveTo>
                    <a:pt x="0" y="177328"/>
                  </a:moveTo>
                  <a:lnTo>
                    <a:pt x="4372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4"/>
            <p:cNvSpPr/>
            <p:nvPr/>
          </p:nvSpPr>
          <p:spPr>
            <a:xfrm>
              <a:off x="2190579" y="2041740"/>
              <a:ext cx="2298" cy="24043"/>
            </a:xfrm>
            <a:custGeom>
              <a:avLst/>
              <a:pathLst>
                <a:path w="2298" h="24043">
                  <a:moveTo>
                    <a:pt x="0" y="0"/>
                  </a:moveTo>
                  <a:lnTo>
                    <a:pt x="2298" y="24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5"/>
            <p:cNvSpPr/>
            <p:nvPr/>
          </p:nvSpPr>
          <p:spPr>
            <a:xfrm>
              <a:off x="3028972" y="2265364"/>
              <a:ext cx="57620" cy="142914"/>
            </a:xfrm>
            <a:custGeom>
              <a:avLst/>
              <a:pathLst>
                <a:path w="57620" h="142914">
                  <a:moveTo>
                    <a:pt x="57620" y="14291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6"/>
            <p:cNvSpPr/>
            <p:nvPr/>
          </p:nvSpPr>
          <p:spPr>
            <a:xfrm>
              <a:off x="3086593" y="2408279"/>
              <a:ext cx="96315" cy="123864"/>
            </a:xfrm>
            <a:custGeom>
              <a:avLst/>
              <a:pathLst>
                <a:path w="96315" h="123864">
                  <a:moveTo>
                    <a:pt x="0" y="0"/>
                  </a:moveTo>
                  <a:lnTo>
                    <a:pt x="96315" y="1238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7"/>
            <p:cNvSpPr/>
            <p:nvPr/>
          </p:nvSpPr>
          <p:spPr>
            <a:xfrm>
              <a:off x="3086593" y="2314047"/>
              <a:ext cx="344512" cy="94232"/>
            </a:xfrm>
            <a:custGeom>
              <a:avLst/>
              <a:pathLst>
                <a:path w="344512" h="94232">
                  <a:moveTo>
                    <a:pt x="0" y="94232"/>
                  </a:moveTo>
                  <a:lnTo>
                    <a:pt x="34451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8"/>
            <p:cNvSpPr/>
            <p:nvPr/>
          </p:nvSpPr>
          <p:spPr>
            <a:xfrm>
              <a:off x="3219075" y="1823868"/>
              <a:ext cx="27933" cy="24713"/>
            </a:xfrm>
            <a:custGeom>
              <a:avLst/>
              <a:pathLst>
                <a:path w="27933" h="24713">
                  <a:moveTo>
                    <a:pt x="0" y="0"/>
                  </a:moveTo>
                  <a:lnTo>
                    <a:pt x="27933" y="247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9"/>
            <p:cNvSpPr/>
            <p:nvPr/>
          </p:nvSpPr>
          <p:spPr>
            <a:xfrm>
              <a:off x="2565195" y="2347224"/>
              <a:ext cx="55042" cy="198648"/>
            </a:xfrm>
            <a:custGeom>
              <a:avLst/>
              <a:pathLst>
                <a:path w="55042" h="198648">
                  <a:moveTo>
                    <a:pt x="0" y="0"/>
                  </a:moveTo>
                  <a:lnTo>
                    <a:pt x="55042" y="1986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700"/>
            <p:cNvSpPr/>
            <p:nvPr/>
          </p:nvSpPr>
          <p:spPr>
            <a:xfrm>
              <a:off x="2422726" y="2219657"/>
              <a:ext cx="142469" cy="127567"/>
            </a:xfrm>
            <a:custGeom>
              <a:avLst/>
              <a:pathLst>
                <a:path w="142469" h="127567">
                  <a:moveTo>
                    <a:pt x="142469" y="12756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1"/>
            <p:cNvSpPr/>
            <p:nvPr/>
          </p:nvSpPr>
          <p:spPr>
            <a:xfrm>
              <a:off x="2487010" y="2670795"/>
              <a:ext cx="217958" cy="419969"/>
            </a:xfrm>
            <a:custGeom>
              <a:avLst/>
              <a:pathLst>
                <a:path w="217958" h="419969">
                  <a:moveTo>
                    <a:pt x="0" y="0"/>
                  </a:moveTo>
                  <a:lnTo>
                    <a:pt x="217958" y="4199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2"/>
            <p:cNvSpPr/>
            <p:nvPr/>
          </p:nvSpPr>
          <p:spPr>
            <a:xfrm>
              <a:off x="2271338" y="2670795"/>
              <a:ext cx="215671" cy="112493"/>
            </a:xfrm>
            <a:custGeom>
              <a:avLst/>
              <a:pathLst>
                <a:path w="215671" h="112493">
                  <a:moveTo>
                    <a:pt x="215671" y="0"/>
                  </a:moveTo>
                  <a:lnTo>
                    <a:pt x="0" y="1124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3"/>
            <p:cNvSpPr/>
            <p:nvPr/>
          </p:nvSpPr>
          <p:spPr>
            <a:xfrm>
              <a:off x="2487010" y="2670795"/>
              <a:ext cx="326433" cy="26384"/>
            </a:xfrm>
            <a:custGeom>
              <a:avLst/>
              <a:pathLst>
                <a:path w="326433" h="26384">
                  <a:moveTo>
                    <a:pt x="0" y="0"/>
                  </a:moveTo>
                  <a:lnTo>
                    <a:pt x="326433" y="263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4"/>
            <p:cNvSpPr/>
            <p:nvPr/>
          </p:nvSpPr>
          <p:spPr>
            <a:xfrm>
              <a:off x="2224227" y="2663418"/>
              <a:ext cx="262783" cy="7377"/>
            </a:xfrm>
            <a:custGeom>
              <a:avLst/>
              <a:pathLst>
                <a:path w="262783" h="7377">
                  <a:moveTo>
                    <a:pt x="262783" y="737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5"/>
            <p:cNvSpPr/>
            <p:nvPr/>
          </p:nvSpPr>
          <p:spPr>
            <a:xfrm>
              <a:off x="3624673" y="2444318"/>
              <a:ext cx="118088" cy="41989"/>
            </a:xfrm>
            <a:custGeom>
              <a:avLst/>
              <a:pathLst>
                <a:path w="118088" h="41989">
                  <a:moveTo>
                    <a:pt x="0" y="0"/>
                  </a:moveTo>
                  <a:lnTo>
                    <a:pt x="118088" y="419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6"/>
            <p:cNvSpPr/>
            <p:nvPr/>
          </p:nvSpPr>
          <p:spPr>
            <a:xfrm>
              <a:off x="3624673" y="2444318"/>
              <a:ext cx="140324" cy="300638"/>
            </a:xfrm>
            <a:custGeom>
              <a:avLst/>
              <a:pathLst>
                <a:path w="140324" h="300638">
                  <a:moveTo>
                    <a:pt x="0" y="0"/>
                  </a:moveTo>
                  <a:lnTo>
                    <a:pt x="140324" y="3006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7"/>
            <p:cNvSpPr/>
            <p:nvPr/>
          </p:nvSpPr>
          <p:spPr>
            <a:xfrm>
              <a:off x="3490928" y="2443750"/>
              <a:ext cx="133744" cy="567"/>
            </a:xfrm>
            <a:custGeom>
              <a:avLst/>
              <a:pathLst>
                <a:path w="133744" h="567">
                  <a:moveTo>
                    <a:pt x="133744" y="56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8"/>
            <p:cNvSpPr/>
            <p:nvPr/>
          </p:nvSpPr>
          <p:spPr>
            <a:xfrm>
              <a:off x="3431105" y="2314047"/>
              <a:ext cx="193567" cy="130271"/>
            </a:xfrm>
            <a:custGeom>
              <a:avLst/>
              <a:pathLst>
                <a:path w="193567" h="130271">
                  <a:moveTo>
                    <a:pt x="193567" y="13027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9"/>
            <p:cNvSpPr/>
            <p:nvPr/>
          </p:nvSpPr>
          <p:spPr>
            <a:xfrm>
              <a:off x="2708551" y="2265364"/>
              <a:ext cx="320420" cy="113957"/>
            </a:xfrm>
            <a:custGeom>
              <a:avLst/>
              <a:pathLst>
                <a:path w="320420" h="113957">
                  <a:moveTo>
                    <a:pt x="0" y="113957"/>
                  </a:moveTo>
                  <a:lnTo>
                    <a:pt x="32042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10"/>
            <p:cNvSpPr/>
            <p:nvPr/>
          </p:nvSpPr>
          <p:spPr>
            <a:xfrm>
              <a:off x="2620238" y="2379322"/>
              <a:ext cx="88313" cy="166551"/>
            </a:xfrm>
            <a:custGeom>
              <a:avLst/>
              <a:pathLst>
                <a:path w="88313" h="166551">
                  <a:moveTo>
                    <a:pt x="88313" y="0"/>
                  </a:moveTo>
                  <a:lnTo>
                    <a:pt x="0" y="1665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1"/>
            <p:cNvSpPr/>
            <p:nvPr/>
          </p:nvSpPr>
          <p:spPr>
            <a:xfrm>
              <a:off x="2565195" y="2347224"/>
              <a:ext cx="143355" cy="32097"/>
            </a:xfrm>
            <a:custGeom>
              <a:avLst/>
              <a:pathLst>
                <a:path w="143355" h="32097">
                  <a:moveTo>
                    <a:pt x="143355" y="3209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2"/>
            <p:cNvSpPr/>
            <p:nvPr/>
          </p:nvSpPr>
          <p:spPr>
            <a:xfrm>
              <a:off x="1352915" y="2450757"/>
              <a:ext cx="91010" cy="208395"/>
            </a:xfrm>
            <a:custGeom>
              <a:avLst/>
              <a:pathLst>
                <a:path w="91010" h="208395">
                  <a:moveTo>
                    <a:pt x="91010" y="0"/>
                  </a:moveTo>
                  <a:lnTo>
                    <a:pt x="0" y="2083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3"/>
            <p:cNvSpPr/>
            <p:nvPr/>
          </p:nvSpPr>
          <p:spPr>
            <a:xfrm>
              <a:off x="1918146" y="2065783"/>
              <a:ext cx="274731" cy="74348"/>
            </a:xfrm>
            <a:custGeom>
              <a:avLst/>
              <a:pathLst>
                <a:path w="274731" h="74348">
                  <a:moveTo>
                    <a:pt x="0" y="74348"/>
                  </a:moveTo>
                  <a:lnTo>
                    <a:pt x="27473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4"/>
            <p:cNvSpPr/>
            <p:nvPr/>
          </p:nvSpPr>
          <p:spPr>
            <a:xfrm>
              <a:off x="1918146" y="2140132"/>
              <a:ext cx="256649" cy="28792"/>
            </a:xfrm>
            <a:custGeom>
              <a:avLst/>
              <a:pathLst>
                <a:path w="256649" h="28792">
                  <a:moveTo>
                    <a:pt x="0" y="0"/>
                  </a:moveTo>
                  <a:lnTo>
                    <a:pt x="256649" y="287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5"/>
            <p:cNvSpPr/>
            <p:nvPr/>
          </p:nvSpPr>
          <p:spPr>
            <a:xfrm>
              <a:off x="1070803" y="2597327"/>
              <a:ext cx="17488" cy="261370"/>
            </a:xfrm>
            <a:custGeom>
              <a:avLst/>
              <a:pathLst>
                <a:path w="17488" h="261370">
                  <a:moveTo>
                    <a:pt x="17488" y="0"/>
                  </a:moveTo>
                  <a:lnTo>
                    <a:pt x="0" y="2613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6"/>
            <p:cNvSpPr/>
            <p:nvPr/>
          </p:nvSpPr>
          <p:spPr>
            <a:xfrm>
              <a:off x="1088292" y="2597327"/>
              <a:ext cx="264623" cy="61825"/>
            </a:xfrm>
            <a:custGeom>
              <a:avLst/>
              <a:pathLst>
                <a:path w="264623" h="61825">
                  <a:moveTo>
                    <a:pt x="0" y="0"/>
                  </a:moveTo>
                  <a:lnTo>
                    <a:pt x="264623" y="618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7"/>
            <p:cNvSpPr/>
            <p:nvPr/>
          </p:nvSpPr>
          <p:spPr>
            <a:xfrm>
              <a:off x="1994995" y="1639122"/>
              <a:ext cx="25964" cy="55955"/>
            </a:xfrm>
            <a:custGeom>
              <a:avLst/>
              <a:pathLst>
                <a:path w="25964" h="55955">
                  <a:moveTo>
                    <a:pt x="25964" y="5595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8"/>
            <p:cNvSpPr/>
            <p:nvPr/>
          </p:nvSpPr>
          <p:spPr>
            <a:xfrm>
              <a:off x="1781076" y="1695078"/>
              <a:ext cx="239883" cy="58958"/>
            </a:xfrm>
            <a:custGeom>
              <a:avLst/>
              <a:pathLst>
                <a:path w="239883" h="58958">
                  <a:moveTo>
                    <a:pt x="0" y="58958"/>
                  </a:moveTo>
                  <a:lnTo>
                    <a:pt x="2398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9"/>
            <p:cNvSpPr/>
            <p:nvPr/>
          </p:nvSpPr>
          <p:spPr>
            <a:xfrm>
              <a:off x="1154745" y="2336145"/>
              <a:ext cx="198169" cy="323007"/>
            </a:xfrm>
            <a:custGeom>
              <a:avLst/>
              <a:pathLst>
                <a:path w="198169" h="323007">
                  <a:moveTo>
                    <a:pt x="0" y="0"/>
                  </a:moveTo>
                  <a:lnTo>
                    <a:pt x="198169" y="3230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20"/>
            <p:cNvSpPr/>
            <p:nvPr/>
          </p:nvSpPr>
          <p:spPr>
            <a:xfrm>
              <a:off x="1493532" y="1989351"/>
              <a:ext cx="57677" cy="207574"/>
            </a:xfrm>
            <a:custGeom>
              <a:avLst/>
              <a:pathLst>
                <a:path w="57677" h="207574">
                  <a:moveTo>
                    <a:pt x="57677" y="20757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1"/>
            <p:cNvSpPr/>
            <p:nvPr/>
          </p:nvSpPr>
          <p:spPr>
            <a:xfrm>
              <a:off x="1600752" y="2663783"/>
              <a:ext cx="132143" cy="224415"/>
            </a:xfrm>
            <a:custGeom>
              <a:avLst/>
              <a:pathLst>
                <a:path w="132143" h="224415">
                  <a:moveTo>
                    <a:pt x="132143" y="0"/>
                  </a:moveTo>
                  <a:lnTo>
                    <a:pt x="0" y="2244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2"/>
            <p:cNvSpPr/>
            <p:nvPr/>
          </p:nvSpPr>
          <p:spPr>
            <a:xfrm>
              <a:off x="1732896" y="2663418"/>
              <a:ext cx="491330" cy="365"/>
            </a:xfrm>
            <a:custGeom>
              <a:avLst/>
              <a:pathLst>
                <a:path w="491330" h="365">
                  <a:moveTo>
                    <a:pt x="0" y="365"/>
                  </a:moveTo>
                  <a:lnTo>
                    <a:pt x="49133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3"/>
            <p:cNvSpPr/>
            <p:nvPr/>
          </p:nvSpPr>
          <p:spPr>
            <a:xfrm>
              <a:off x="1886038" y="2070651"/>
              <a:ext cx="32107" cy="69480"/>
            </a:xfrm>
            <a:custGeom>
              <a:avLst/>
              <a:pathLst>
                <a:path w="32107" h="69480">
                  <a:moveTo>
                    <a:pt x="0" y="0"/>
                  </a:moveTo>
                  <a:lnTo>
                    <a:pt x="32107" y="694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4"/>
            <p:cNvSpPr/>
            <p:nvPr/>
          </p:nvSpPr>
          <p:spPr>
            <a:xfrm>
              <a:off x="1886038" y="1695078"/>
              <a:ext cx="134920" cy="375573"/>
            </a:xfrm>
            <a:custGeom>
              <a:avLst/>
              <a:pathLst>
                <a:path w="134920" h="375573">
                  <a:moveTo>
                    <a:pt x="0" y="375573"/>
                  </a:moveTo>
                  <a:lnTo>
                    <a:pt x="13492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5"/>
            <p:cNvSpPr/>
            <p:nvPr/>
          </p:nvSpPr>
          <p:spPr>
            <a:xfrm>
              <a:off x="1493532" y="1989351"/>
              <a:ext cx="392506" cy="81299"/>
            </a:xfrm>
            <a:custGeom>
              <a:avLst/>
              <a:pathLst>
                <a:path w="392506" h="81299">
                  <a:moveTo>
                    <a:pt x="392506" y="812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6"/>
            <p:cNvSpPr/>
            <p:nvPr/>
          </p:nvSpPr>
          <p:spPr>
            <a:xfrm>
              <a:off x="1114719" y="1996728"/>
              <a:ext cx="154437" cy="40494"/>
            </a:xfrm>
            <a:custGeom>
              <a:avLst/>
              <a:pathLst>
                <a:path w="154437" h="40494">
                  <a:moveTo>
                    <a:pt x="154437" y="4049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7"/>
            <p:cNvSpPr/>
            <p:nvPr/>
          </p:nvSpPr>
          <p:spPr>
            <a:xfrm>
              <a:off x="1269156" y="1754540"/>
              <a:ext cx="39597" cy="282681"/>
            </a:xfrm>
            <a:custGeom>
              <a:avLst/>
              <a:pathLst>
                <a:path w="39597" h="282681">
                  <a:moveTo>
                    <a:pt x="0" y="282681"/>
                  </a:moveTo>
                  <a:lnTo>
                    <a:pt x="395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8"/>
            <p:cNvSpPr/>
            <p:nvPr/>
          </p:nvSpPr>
          <p:spPr>
            <a:xfrm>
              <a:off x="1859416" y="1639122"/>
              <a:ext cx="135579" cy="22981"/>
            </a:xfrm>
            <a:custGeom>
              <a:avLst/>
              <a:pathLst>
                <a:path w="135579" h="22981">
                  <a:moveTo>
                    <a:pt x="0" y="22981"/>
                  </a:moveTo>
                  <a:lnTo>
                    <a:pt x="1355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9"/>
            <p:cNvSpPr/>
            <p:nvPr/>
          </p:nvSpPr>
          <p:spPr>
            <a:xfrm>
              <a:off x="1781076" y="1662104"/>
              <a:ext cx="78340" cy="91932"/>
            </a:xfrm>
            <a:custGeom>
              <a:avLst/>
              <a:pathLst>
                <a:path w="78340" h="91932">
                  <a:moveTo>
                    <a:pt x="78340" y="0"/>
                  </a:moveTo>
                  <a:lnTo>
                    <a:pt x="0" y="919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30"/>
            <p:cNvSpPr/>
            <p:nvPr/>
          </p:nvSpPr>
          <p:spPr>
            <a:xfrm>
              <a:off x="1148516" y="2229801"/>
              <a:ext cx="6229" cy="106344"/>
            </a:xfrm>
            <a:custGeom>
              <a:avLst/>
              <a:pathLst>
                <a:path w="6229" h="106344">
                  <a:moveTo>
                    <a:pt x="0" y="0"/>
                  </a:moveTo>
                  <a:lnTo>
                    <a:pt x="6229" y="1063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1"/>
            <p:cNvSpPr/>
            <p:nvPr/>
          </p:nvSpPr>
          <p:spPr>
            <a:xfrm>
              <a:off x="1266458" y="2193364"/>
              <a:ext cx="177467" cy="257393"/>
            </a:xfrm>
            <a:custGeom>
              <a:avLst/>
              <a:pathLst>
                <a:path w="177467" h="257393">
                  <a:moveTo>
                    <a:pt x="0" y="0"/>
                  </a:moveTo>
                  <a:lnTo>
                    <a:pt x="177467" y="2573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2"/>
            <p:cNvSpPr/>
            <p:nvPr/>
          </p:nvSpPr>
          <p:spPr>
            <a:xfrm>
              <a:off x="1266458" y="2193364"/>
              <a:ext cx="284751" cy="3562"/>
            </a:xfrm>
            <a:custGeom>
              <a:avLst/>
              <a:pathLst>
                <a:path w="284751" h="3562">
                  <a:moveTo>
                    <a:pt x="0" y="0"/>
                  </a:moveTo>
                  <a:lnTo>
                    <a:pt x="284751" y="35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3"/>
            <p:cNvSpPr/>
            <p:nvPr/>
          </p:nvSpPr>
          <p:spPr>
            <a:xfrm>
              <a:off x="1148516" y="2193364"/>
              <a:ext cx="117942" cy="36437"/>
            </a:xfrm>
            <a:custGeom>
              <a:avLst/>
              <a:pathLst>
                <a:path w="117942" h="36437">
                  <a:moveTo>
                    <a:pt x="117942" y="0"/>
                  </a:moveTo>
                  <a:lnTo>
                    <a:pt x="0" y="364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4"/>
            <p:cNvSpPr/>
            <p:nvPr/>
          </p:nvSpPr>
          <p:spPr>
            <a:xfrm>
              <a:off x="1402202" y="1877042"/>
              <a:ext cx="91329" cy="112309"/>
            </a:xfrm>
            <a:custGeom>
              <a:avLst/>
              <a:pathLst>
                <a:path w="91329" h="112309">
                  <a:moveTo>
                    <a:pt x="0" y="0"/>
                  </a:moveTo>
                  <a:lnTo>
                    <a:pt x="91329" y="1123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5"/>
            <p:cNvSpPr/>
            <p:nvPr/>
          </p:nvSpPr>
          <p:spPr>
            <a:xfrm>
              <a:off x="1308753" y="1754540"/>
              <a:ext cx="93448" cy="122502"/>
            </a:xfrm>
            <a:custGeom>
              <a:avLst/>
              <a:pathLst>
                <a:path w="93448" h="122502">
                  <a:moveTo>
                    <a:pt x="93448" y="12250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6"/>
            <p:cNvSpPr/>
            <p:nvPr/>
          </p:nvSpPr>
          <p:spPr>
            <a:xfrm>
              <a:off x="1269156" y="1877042"/>
              <a:ext cx="133046" cy="160179"/>
            </a:xfrm>
            <a:custGeom>
              <a:avLst/>
              <a:pathLst>
                <a:path w="133046" h="160179">
                  <a:moveTo>
                    <a:pt x="133046" y="0"/>
                  </a:moveTo>
                  <a:lnTo>
                    <a:pt x="0" y="1601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7"/>
            <p:cNvSpPr/>
            <p:nvPr/>
          </p:nvSpPr>
          <p:spPr>
            <a:xfrm>
              <a:off x="1114719" y="1967741"/>
              <a:ext cx="12721" cy="28987"/>
            </a:xfrm>
            <a:custGeom>
              <a:avLst/>
              <a:pathLst>
                <a:path w="12721" h="28987">
                  <a:moveTo>
                    <a:pt x="12721" y="0"/>
                  </a:moveTo>
                  <a:lnTo>
                    <a:pt x="0" y="289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8"/>
            <p:cNvSpPr/>
            <p:nvPr/>
          </p:nvSpPr>
          <p:spPr>
            <a:xfrm>
              <a:off x="1127441" y="1754540"/>
              <a:ext cx="181312" cy="213200"/>
            </a:xfrm>
            <a:custGeom>
              <a:avLst/>
              <a:pathLst>
                <a:path w="181312" h="213200">
                  <a:moveTo>
                    <a:pt x="0" y="213200"/>
                  </a:moveTo>
                  <a:lnTo>
                    <a:pt x="18131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9"/>
            <p:cNvSpPr/>
            <p:nvPr/>
          </p:nvSpPr>
          <p:spPr>
            <a:xfrm>
              <a:off x="1127441" y="1967741"/>
              <a:ext cx="141715" cy="69481"/>
            </a:xfrm>
            <a:custGeom>
              <a:avLst/>
              <a:pathLst>
                <a:path w="141715" h="69481">
                  <a:moveTo>
                    <a:pt x="0" y="0"/>
                  </a:moveTo>
                  <a:lnTo>
                    <a:pt x="141715" y="694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40"/>
            <p:cNvSpPr/>
            <p:nvPr/>
          </p:nvSpPr>
          <p:spPr>
            <a:xfrm>
              <a:off x="1754633" y="2348456"/>
              <a:ext cx="469593" cy="314961"/>
            </a:xfrm>
            <a:custGeom>
              <a:avLst/>
              <a:pathLst>
                <a:path w="469593" h="314961">
                  <a:moveTo>
                    <a:pt x="0" y="0"/>
                  </a:moveTo>
                  <a:lnTo>
                    <a:pt x="469593" y="3149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1"/>
            <p:cNvSpPr/>
            <p:nvPr/>
          </p:nvSpPr>
          <p:spPr>
            <a:xfrm>
              <a:off x="1754633" y="2140132"/>
              <a:ext cx="163513" cy="208324"/>
            </a:xfrm>
            <a:custGeom>
              <a:avLst/>
              <a:pathLst>
                <a:path w="163513" h="208324">
                  <a:moveTo>
                    <a:pt x="0" y="208324"/>
                  </a:moveTo>
                  <a:lnTo>
                    <a:pt x="16351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2"/>
            <p:cNvSpPr/>
            <p:nvPr/>
          </p:nvSpPr>
          <p:spPr>
            <a:xfrm>
              <a:off x="1551210" y="2196926"/>
              <a:ext cx="32593" cy="55826"/>
            </a:xfrm>
            <a:custGeom>
              <a:avLst/>
              <a:pathLst>
                <a:path w="32593" h="55826">
                  <a:moveTo>
                    <a:pt x="32593" y="5582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3"/>
            <p:cNvSpPr/>
            <p:nvPr/>
          </p:nvSpPr>
          <p:spPr>
            <a:xfrm>
              <a:off x="1583803" y="2252753"/>
              <a:ext cx="170829" cy="95702"/>
            </a:xfrm>
            <a:custGeom>
              <a:avLst/>
              <a:pathLst>
                <a:path w="170829" h="95702">
                  <a:moveTo>
                    <a:pt x="0" y="0"/>
                  </a:moveTo>
                  <a:lnTo>
                    <a:pt x="170829" y="957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4"/>
            <p:cNvSpPr/>
            <p:nvPr/>
          </p:nvSpPr>
          <p:spPr>
            <a:xfrm>
              <a:off x="1443925" y="2450757"/>
              <a:ext cx="136606" cy="122079"/>
            </a:xfrm>
            <a:custGeom>
              <a:avLst/>
              <a:pathLst>
                <a:path w="136606" h="122079">
                  <a:moveTo>
                    <a:pt x="136606" y="12207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5"/>
            <p:cNvSpPr/>
            <p:nvPr/>
          </p:nvSpPr>
          <p:spPr>
            <a:xfrm>
              <a:off x="1580532" y="2572836"/>
              <a:ext cx="152363" cy="90946"/>
            </a:xfrm>
            <a:custGeom>
              <a:avLst/>
              <a:pathLst>
                <a:path w="152363" h="90946">
                  <a:moveTo>
                    <a:pt x="0" y="0"/>
                  </a:moveTo>
                  <a:lnTo>
                    <a:pt x="152363" y="909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6"/>
            <p:cNvSpPr/>
            <p:nvPr/>
          </p:nvSpPr>
          <p:spPr>
            <a:xfrm>
              <a:off x="1580532" y="2252753"/>
              <a:ext cx="3271" cy="320083"/>
            </a:xfrm>
            <a:custGeom>
              <a:avLst/>
              <a:pathLst>
                <a:path w="3271" h="320083">
                  <a:moveTo>
                    <a:pt x="0" y="320083"/>
                  </a:moveTo>
                  <a:lnTo>
                    <a:pt x="327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7"/>
            <p:cNvSpPr/>
            <p:nvPr/>
          </p:nvSpPr>
          <p:spPr>
            <a:xfrm>
              <a:off x="1277209" y="1008270"/>
              <a:ext cx="247896" cy="60558"/>
            </a:xfrm>
            <a:custGeom>
              <a:avLst/>
              <a:pathLst>
                <a:path w="247896" h="60558">
                  <a:moveTo>
                    <a:pt x="0" y="0"/>
                  </a:moveTo>
                  <a:lnTo>
                    <a:pt x="247896" y="605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8"/>
            <p:cNvSpPr/>
            <p:nvPr/>
          </p:nvSpPr>
          <p:spPr>
            <a:xfrm>
              <a:off x="1124031" y="1008270"/>
              <a:ext cx="153178" cy="539607"/>
            </a:xfrm>
            <a:custGeom>
              <a:avLst/>
              <a:pathLst>
                <a:path w="153178" h="539607">
                  <a:moveTo>
                    <a:pt x="153178" y="0"/>
                  </a:moveTo>
                  <a:lnTo>
                    <a:pt x="0" y="5396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9"/>
            <p:cNvSpPr/>
            <p:nvPr/>
          </p:nvSpPr>
          <p:spPr>
            <a:xfrm>
              <a:off x="1715461" y="1482870"/>
              <a:ext cx="143954" cy="179233"/>
            </a:xfrm>
            <a:custGeom>
              <a:avLst/>
              <a:pathLst>
                <a:path w="143954" h="179233">
                  <a:moveTo>
                    <a:pt x="0" y="0"/>
                  </a:moveTo>
                  <a:lnTo>
                    <a:pt x="143954" y="1792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50"/>
            <p:cNvSpPr/>
            <p:nvPr/>
          </p:nvSpPr>
          <p:spPr>
            <a:xfrm>
              <a:off x="1715461" y="1296658"/>
              <a:ext cx="5944" cy="186212"/>
            </a:xfrm>
            <a:custGeom>
              <a:avLst/>
              <a:pathLst>
                <a:path w="5944" h="186212">
                  <a:moveTo>
                    <a:pt x="5944" y="0"/>
                  </a:moveTo>
                  <a:lnTo>
                    <a:pt x="0" y="1862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1"/>
            <p:cNvSpPr/>
            <p:nvPr/>
          </p:nvSpPr>
          <p:spPr>
            <a:xfrm>
              <a:off x="1956510" y="1617379"/>
              <a:ext cx="38485" cy="21743"/>
            </a:xfrm>
            <a:custGeom>
              <a:avLst/>
              <a:pathLst>
                <a:path w="38485" h="21743">
                  <a:moveTo>
                    <a:pt x="0" y="0"/>
                  </a:moveTo>
                  <a:lnTo>
                    <a:pt x="38485" y="217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2"/>
            <p:cNvSpPr/>
            <p:nvPr/>
          </p:nvSpPr>
          <p:spPr>
            <a:xfrm>
              <a:off x="1859416" y="1617379"/>
              <a:ext cx="97094" cy="44724"/>
            </a:xfrm>
            <a:custGeom>
              <a:avLst/>
              <a:pathLst>
                <a:path w="97094" h="44724">
                  <a:moveTo>
                    <a:pt x="97094" y="0"/>
                  </a:moveTo>
                  <a:lnTo>
                    <a:pt x="0" y="447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3"/>
            <p:cNvSpPr/>
            <p:nvPr/>
          </p:nvSpPr>
          <p:spPr>
            <a:xfrm>
              <a:off x="1093081" y="1547878"/>
              <a:ext cx="30949" cy="3541"/>
            </a:xfrm>
            <a:custGeom>
              <a:avLst/>
              <a:pathLst>
                <a:path w="30949" h="3541">
                  <a:moveTo>
                    <a:pt x="0" y="3541"/>
                  </a:moveTo>
                  <a:lnTo>
                    <a:pt x="3094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4"/>
            <p:cNvSpPr/>
            <p:nvPr/>
          </p:nvSpPr>
          <p:spPr>
            <a:xfrm>
              <a:off x="2034583" y="1096193"/>
              <a:ext cx="33674" cy="178039"/>
            </a:xfrm>
            <a:custGeom>
              <a:avLst/>
              <a:pathLst>
                <a:path w="33674" h="178039">
                  <a:moveTo>
                    <a:pt x="33674" y="0"/>
                  </a:moveTo>
                  <a:lnTo>
                    <a:pt x="0" y="1780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5"/>
            <p:cNvSpPr/>
            <p:nvPr/>
          </p:nvSpPr>
          <p:spPr>
            <a:xfrm>
              <a:off x="1124031" y="1489452"/>
              <a:ext cx="204110" cy="58426"/>
            </a:xfrm>
            <a:custGeom>
              <a:avLst/>
              <a:pathLst>
                <a:path w="204110" h="58426">
                  <a:moveTo>
                    <a:pt x="204110" y="0"/>
                  </a:moveTo>
                  <a:lnTo>
                    <a:pt x="0" y="584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6"/>
            <p:cNvSpPr/>
            <p:nvPr/>
          </p:nvSpPr>
          <p:spPr>
            <a:xfrm>
              <a:off x="1328141" y="1442043"/>
              <a:ext cx="128642" cy="47408"/>
            </a:xfrm>
            <a:custGeom>
              <a:avLst/>
              <a:pathLst>
                <a:path w="128642" h="47408">
                  <a:moveTo>
                    <a:pt x="0" y="47408"/>
                  </a:moveTo>
                  <a:lnTo>
                    <a:pt x="12864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7"/>
            <p:cNvSpPr/>
            <p:nvPr/>
          </p:nvSpPr>
          <p:spPr>
            <a:xfrm>
              <a:off x="1609652" y="1606691"/>
              <a:ext cx="171423" cy="147345"/>
            </a:xfrm>
            <a:custGeom>
              <a:avLst/>
              <a:pathLst>
                <a:path w="171423" h="147345">
                  <a:moveTo>
                    <a:pt x="0" y="0"/>
                  </a:moveTo>
                  <a:lnTo>
                    <a:pt x="171423" y="1473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8"/>
            <p:cNvSpPr/>
            <p:nvPr/>
          </p:nvSpPr>
          <p:spPr>
            <a:xfrm>
              <a:off x="1609652" y="1606691"/>
              <a:ext cx="249763" cy="55412"/>
            </a:xfrm>
            <a:custGeom>
              <a:avLst/>
              <a:pathLst>
                <a:path w="249763" h="55412">
                  <a:moveTo>
                    <a:pt x="0" y="0"/>
                  </a:moveTo>
                  <a:lnTo>
                    <a:pt x="249763" y="554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9"/>
            <p:cNvSpPr/>
            <p:nvPr/>
          </p:nvSpPr>
          <p:spPr>
            <a:xfrm>
              <a:off x="1456784" y="1442043"/>
              <a:ext cx="152867" cy="164647"/>
            </a:xfrm>
            <a:custGeom>
              <a:avLst/>
              <a:pathLst>
                <a:path w="152867" h="164647">
                  <a:moveTo>
                    <a:pt x="152867" y="16464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60"/>
            <p:cNvSpPr/>
            <p:nvPr/>
          </p:nvSpPr>
          <p:spPr>
            <a:xfrm>
              <a:off x="1328141" y="1489452"/>
              <a:ext cx="281510" cy="117239"/>
            </a:xfrm>
            <a:custGeom>
              <a:avLst/>
              <a:pathLst>
                <a:path w="281510" h="117239">
                  <a:moveTo>
                    <a:pt x="281510" y="1172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1"/>
            <p:cNvSpPr/>
            <p:nvPr/>
          </p:nvSpPr>
          <p:spPr>
            <a:xfrm>
              <a:off x="1525106" y="1068829"/>
              <a:ext cx="76857" cy="172067"/>
            </a:xfrm>
            <a:custGeom>
              <a:avLst/>
              <a:pathLst>
                <a:path w="76857" h="172067">
                  <a:moveTo>
                    <a:pt x="76857" y="17206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2"/>
            <p:cNvSpPr/>
            <p:nvPr/>
          </p:nvSpPr>
          <p:spPr>
            <a:xfrm>
              <a:off x="1601964" y="1240896"/>
              <a:ext cx="119441" cy="55761"/>
            </a:xfrm>
            <a:custGeom>
              <a:avLst/>
              <a:pathLst>
                <a:path w="119441" h="55761">
                  <a:moveTo>
                    <a:pt x="0" y="0"/>
                  </a:moveTo>
                  <a:lnTo>
                    <a:pt x="119441" y="557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3"/>
            <p:cNvSpPr/>
            <p:nvPr/>
          </p:nvSpPr>
          <p:spPr>
            <a:xfrm>
              <a:off x="1456784" y="1240896"/>
              <a:ext cx="145180" cy="201146"/>
            </a:xfrm>
            <a:custGeom>
              <a:avLst/>
              <a:pathLst>
                <a:path w="145180" h="201146">
                  <a:moveTo>
                    <a:pt x="145180" y="0"/>
                  </a:moveTo>
                  <a:lnTo>
                    <a:pt x="0" y="2011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4"/>
            <p:cNvSpPr/>
            <p:nvPr/>
          </p:nvSpPr>
          <p:spPr>
            <a:xfrm>
              <a:off x="1721406" y="1296658"/>
              <a:ext cx="334706" cy="60403"/>
            </a:xfrm>
            <a:custGeom>
              <a:avLst/>
              <a:pathLst>
                <a:path w="334706" h="60403">
                  <a:moveTo>
                    <a:pt x="334706" y="6040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5"/>
            <p:cNvSpPr/>
            <p:nvPr/>
          </p:nvSpPr>
          <p:spPr>
            <a:xfrm>
              <a:off x="2034583" y="1274233"/>
              <a:ext cx="21529" cy="82829"/>
            </a:xfrm>
            <a:custGeom>
              <a:avLst/>
              <a:pathLst>
                <a:path w="21529" h="82829">
                  <a:moveTo>
                    <a:pt x="21529" y="8282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6"/>
            <p:cNvSpPr/>
            <p:nvPr/>
          </p:nvSpPr>
          <p:spPr>
            <a:xfrm>
              <a:off x="1715461" y="1482870"/>
              <a:ext cx="154358" cy="52755"/>
            </a:xfrm>
            <a:custGeom>
              <a:avLst/>
              <a:pathLst>
                <a:path w="154358" h="52755">
                  <a:moveTo>
                    <a:pt x="154358" y="5275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7"/>
            <p:cNvSpPr/>
            <p:nvPr/>
          </p:nvSpPr>
          <p:spPr>
            <a:xfrm>
              <a:off x="1721406" y="1296658"/>
              <a:ext cx="148414" cy="238967"/>
            </a:xfrm>
            <a:custGeom>
              <a:avLst/>
              <a:pathLst>
                <a:path w="148414" h="238967">
                  <a:moveTo>
                    <a:pt x="148414" y="23896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8"/>
            <p:cNvSpPr/>
            <p:nvPr/>
          </p:nvSpPr>
          <p:spPr>
            <a:xfrm>
              <a:off x="1869820" y="1535625"/>
              <a:ext cx="86689" cy="81753"/>
            </a:xfrm>
            <a:custGeom>
              <a:avLst/>
              <a:pathLst>
                <a:path w="86689" h="81753">
                  <a:moveTo>
                    <a:pt x="0" y="0"/>
                  </a:moveTo>
                  <a:lnTo>
                    <a:pt x="86689" y="817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9"/>
            <p:cNvSpPr/>
            <p:nvPr/>
          </p:nvSpPr>
          <p:spPr>
            <a:xfrm>
              <a:off x="1525106" y="973886"/>
              <a:ext cx="79067" cy="94943"/>
            </a:xfrm>
            <a:custGeom>
              <a:avLst/>
              <a:pathLst>
                <a:path w="79067" h="94943">
                  <a:moveTo>
                    <a:pt x="79067" y="0"/>
                  </a:moveTo>
                  <a:lnTo>
                    <a:pt x="0" y="949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70"/>
            <p:cNvSpPr/>
            <p:nvPr/>
          </p:nvSpPr>
          <p:spPr>
            <a:xfrm>
              <a:off x="1277209" y="973886"/>
              <a:ext cx="326964" cy="34384"/>
            </a:xfrm>
            <a:custGeom>
              <a:avLst/>
              <a:pathLst>
                <a:path w="326964" h="34384">
                  <a:moveTo>
                    <a:pt x="326964" y="0"/>
                  </a:moveTo>
                  <a:lnTo>
                    <a:pt x="0" y="343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1"/>
            <p:cNvSpPr/>
            <p:nvPr/>
          </p:nvSpPr>
          <p:spPr>
            <a:xfrm>
              <a:off x="2963854" y="1568308"/>
              <a:ext cx="210251" cy="374581"/>
            </a:xfrm>
            <a:custGeom>
              <a:avLst/>
              <a:pathLst>
                <a:path w="210251" h="374581">
                  <a:moveTo>
                    <a:pt x="0" y="0"/>
                  </a:moveTo>
                  <a:lnTo>
                    <a:pt x="210251" y="3745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2"/>
            <p:cNvSpPr/>
            <p:nvPr/>
          </p:nvSpPr>
          <p:spPr>
            <a:xfrm>
              <a:off x="2963854" y="1568308"/>
              <a:ext cx="255221" cy="255560"/>
            </a:xfrm>
            <a:custGeom>
              <a:avLst/>
              <a:pathLst>
                <a:path w="255221" h="255560">
                  <a:moveTo>
                    <a:pt x="0" y="0"/>
                  </a:moveTo>
                  <a:lnTo>
                    <a:pt x="255221" y="2555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3"/>
            <p:cNvSpPr/>
            <p:nvPr/>
          </p:nvSpPr>
          <p:spPr>
            <a:xfrm>
              <a:off x="2650187" y="1397382"/>
              <a:ext cx="103467" cy="242125"/>
            </a:xfrm>
            <a:custGeom>
              <a:avLst/>
              <a:pathLst>
                <a:path w="103467" h="242125">
                  <a:moveTo>
                    <a:pt x="103467" y="0"/>
                  </a:moveTo>
                  <a:lnTo>
                    <a:pt x="0" y="2421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4"/>
            <p:cNvSpPr/>
            <p:nvPr/>
          </p:nvSpPr>
          <p:spPr>
            <a:xfrm>
              <a:off x="2753655" y="1271393"/>
              <a:ext cx="494994" cy="125989"/>
            </a:xfrm>
            <a:custGeom>
              <a:avLst/>
              <a:pathLst>
                <a:path w="494994" h="125989">
                  <a:moveTo>
                    <a:pt x="494994" y="0"/>
                  </a:moveTo>
                  <a:lnTo>
                    <a:pt x="0" y="1259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5"/>
            <p:cNvSpPr/>
            <p:nvPr/>
          </p:nvSpPr>
          <p:spPr>
            <a:xfrm>
              <a:off x="3247009" y="1621471"/>
              <a:ext cx="36743" cy="227110"/>
            </a:xfrm>
            <a:custGeom>
              <a:avLst/>
              <a:pathLst>
                <a:path w="36743" h="227110">
                  <a:moveTo>
                    <a:pt x="36743" y="0"/>
                  </a:moveTo>
                  <a:lnTo>
                    <a:pt x="0" y="2271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6"/>
            <p:cNvSpPr/>
            <p:nvPr/>
          </p:nvSpPr>
          <p:spPr>
            <a:xfrm>
              <a:off x="3219075" y="1621471"/>
              <a:ext cx="64676" cy="202397"/>
            </a:xfrm>
            <a:custGeom>
              <a:avLst/>
              <a:pathLst>
                <a:path w="64676" h="202397">
                  <a:moveTo>
                    <a:pt x="64676" y="0"/>
                  </a:moveTo>
                  <a:lnTo>
                    <a:pt x="0" y="2023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7"/>
            <p:cNvSpPr/>
            <p:nvPr/>
          </p:nvSpPr>
          <p:spPr>
            <a:xfrm>
              <a:off x="2963854" y="1568308"/>
              <a:ext cx="319898" cy="53162"/>
            </a:xfrm>
            <a:custGeom>
              <a:avLst/>
              <a:pathLst>
                <a:path w="319898" h="53162">
                  <a:moveTo>
                    <a:pt x="319898" y="5316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8"/>
            <p:cNvSpPr/>
            <p:nvPr/>
          </p:nvSpPr>
          <p:spPr>
            <a:xfrm>
              <a:off x="2034583" y="1258199"/>
              <a:ext cx="229033" cy="16034"/>
            </a:xfrm>
            <a:custGeom>
              <a:avLst/>
              <a:pathLst>
                <a:path w="229033" h="16034">
                  <a:moveTo>
                    <a:pt x="229033" y="0"/>
                  </a:moveTo>
                  <a:lnTo>
                    <a:pt x="0" y="160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9"/>
            <p:cNvSpPr/>
            <p:nvPr/>
          </p:nvSpPr>
          <p:spPr>
            <a:xfrm>
              <a:off x="2068258" y="1096193"/>
              <a:ext cx="195358" cy="162005"/>
            </a:xfrm>
            <a:custGeom>
              <a:avLst/>
              <a:pathLst>
                <a:path w="195358" h="162005">
                  <a:moveTo>
                    <a:pt x="195358" y="16200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80"/>
            <p:cNvSpPr/>
            <p:nvPr/>
          </p:nvSpPr>
          <p:spPr>
            <a:xfrm>
              <a:off x="2056112" y="1258199"/>
              <a:ext cx="207504" cy="98863"/>
            </a:xfrm>
            <a:custGeom>
              <a:avLst/>
              <a:pathLst>
                <a:path w="207504" h="98863">
                  <a:moveTo>
                    <a:pt x="207504" y="0"/>
                  </a:moveTo>
                  <a:lnTo>
                    <a:pt x="0" y="988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1"/>
            <p:cNvSpPr/>
            <p:nvPr/>
          </p:nvSpPr>
          <p:spPr>
            <a:xfrm>
              <a:off x="3428355" y="1047187"/>
              <a:ext cx="337242" cy="120292"/>
            </a:xfrm>
            <a:custGeom>
              <a:avLst/>
              <a:pathLst>
                <a:path w="337242" h="120292">
                  <a:moveTo>
                    <a:pt x="337242" y="1202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2"/>
            <p:cNvSpPr/>
            <p:nvPr/>
          </p:nvSpPr>
          <p:spPr>
            <a:xfrm>
              <a:off x="2480518" y="1445177"/>
              <a:ext cx="169669" cy="194330"/>
            </a:xfrm>
            <a:custGeom>
              <a:avLst/>
              <a:pathLst>
                <a:path w="169669" h="194330">
                  <a:moveTo>
                    <a:pt x="0" y="0"/>
                  </a:moveTo>
                  <a:lnTo>
                    <a:pt x="169669" y="1943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3"/>
            <p:cNvSpPr/>
            <p:nvPr/>
          </p:nvSpPr>
          <p:spPr>
            <a:xfrm>
              <a:off x="3765598" y="1167480"/>
              <a:ext cx="9386" cy="250379"/>
            </a:xfrm>
            <a:custGeom>
              <a:avLst/>
              <a:pathLst>
                <a:path w="9386" h="250379">
                  <a:moveTo>
                    <a:pt x="9386" y="25037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4"/>
            <p:cNvSpPr/>
            <p:nvPr/>
          </p:nvSpPr>
          <p:spPr>
            <a:xfrm>
              <a:off x="2915415" y="1039861"/>
              <a:ext cx="333235" cy="231531"/>
            </a:xfrm>
            <a:custGeom>
              <a:avLst/>
              <a:pathLst>
                <a:path w="333235" h="231531">
                  <a:moveTo>
                    <a:pt x="0" y="0"/>
                  </a:moveTo>
                  <a:lnTo>
                    <a:pt x="333235" y="2315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5"/>
            <p:cNvSpPr/>
            <p:nvPr/>
          </p:nvSpPr>
          <p:spPr>
            <a:xfrm>
              <a:off x="2915415" y="1039861"/>
              <a:ext cx="512940" cy="7326"/>
            </a:xfrm>
            <a:custGeom>
              <a:avLst/>
              <a:pathLst>
                <a:path w="512940" h="7326">
                  <a:moveTo>
                    <a:pt x="0" y="0"/>
                  </a:moveTo>
                  <a:lnTo>
                    <a:pt x="512940" y="73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6"/>
            <p:cNvSpPr/>
            <p:nvPr/>
          </p:nvSpPr>
          <p:spPr>
            <a:xfrm>
              <a:off x="3203755" y="1271393"/>
              <a:ext cx="44895" cy="167089"/>
            </a:xfrm>
            <a:custGeom>
              <a:avLst/>
              <a:pathLst>
                <a:path w="44895" h="167089">
                  <a:moveTo>
                    <a:pt x="0" y="167089"/>
                  </a:moveTo>
                  <a:lnTo>
                    <a:pt x="4489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7"/>
            <p:cNvSpPr/>
            <p:nvPr/>
          </p:nvSpPr>
          <p:spPr>
            <a:xfrm>
              <a:off x="3203755" y="1438482"/>
              <a:ext cx="79997" cy="182988"/>
            </a:xfrm>
            <a:custGeom>
              <a:avLst/>
              <a:pathLst>
                <a:path w="79997" h="182988">
                  <a:moveTo>
                    <a:pt x="0" y="0"/>
                  </a:moveTo>
                  <a:lnTo>
                    <a:pt x="79997" y="1829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8"/>
            <p:cNvSpPr/>
            <p:nvPr/>
          </p:nvSpPr>
          <p:spPr>
            <a:xfrm>
              <a:off x="2460736" y="1218657"/>
              <a:ext cx="19782" cy="226519"/>
            </a:xfrm>
            <a:custGeom>
              <a:avLst/>
              <a:pathLst>
                <a:path w="19782" h="226519">
                  <a:moveTo>
                    <a:pt x="0" y="0"/>
                  </a:moveTo>
                  <a:lnTo>
                    <a:pt x="19782" y="226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9"/>
            <p:cNvSpPr/>
            <p:nvPr/>
          </p:nvSpPr>
          <p:spPr>
            <a:xfrm>
              <a:off x="2437301" y="1000009"/>
              <a:ext cx="23434" cy="218648"/>
            </a:xfrm>
            <a:custGeom>
              <a:avLst/>
              <a:pathLst>
                <a:path w="23434" h="218648">
                  <a:moveTo>
                    <a:pt x="23434" y="21864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90"/>
            <p:cNvSpPr/>
            <p:nvPr/>
          </p:nvSpPr>
          <p:spPr>
            <a:xfrm>
              <a:off x="2068258" y="1096193"/>
              <a:ext cx="240999" cy="127386"/>
            </a:xfrm>
            <a:custGeom>
              <a:avLst/>
              <a:pathLst>
                <a:path w="240999" h="127386">
                  <a:moveTo>
                    <a:pt x="240999" y="12738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1"/>
            <p:cNvSpPr/>
            <p:nvPr/>
          </p:nvSpPr>
          <p:spPr>
            <a:xfrm>
              <a:off x="2263616" y="1223579"/>
              <a:ext cx="45641" cy="34619"/>
            </a:xfrm>
            <a:custGeom>
              <a:avLst/>
              <a:pathLst>
                <a:path w="45641" h="34619">
                  <a:moveTo>
                    <a:pt x="45641" y="0"/>
                  </a:moveTo>
                  <a:lnTo>
                    <a:pt x="0" y="346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2"/>
            <p:cNvSpPr/>
            <p:nvPr/>
          </p:nvSpPr>
          <p:spPr>
            <a:xfrm>
              <a:off x="2309258" y="1000009"/>
              <a:ext cx="128043" cy="223569"/>
            </a:xfrm>
            <a:custGeom>
              <a:avLst/>
              <a:pathLst>
                <a:path w="128043" h="223569">
                  <a:moveTo>
                    <a:pt x="0" y="223569"/>
                  </a:moveTo>
                  <a:lnTo>
                    <a:pt x="1280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3"/>
            <p:cNvSpPr/>
            <p:nvPr/>
          </p:nvSpPr>
          <p:spPr>
            <a:xfrm>
              <a:off x="2309258" y="1218657"/>
              <a:ext cx="151477" cy="4921"/>
            </a:xfrm>
            <a:custGeom>
              <a:avLst/>
              <a:pathLst>
                <a:path w="151477" h="4921">
                  <a:moveTo>
                    <a:pt x="0" y="4921"/>
                  </a:moveTo>
                  <a:lnTo>
                    <a:pt x="15147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4"/>
            <p:cNvSpPr/>
            <p:nvPr/>
          </p:nvSpPr>
          <p:spPr>
            <a:xfrm>
              <a:off x="2664482" y="1086421"/>
              <a:ext cx="89173" cy="310960"/>
            </a:xfrm>
            <a:custGeom>
              <a:avLst/>
              <a:pathLst>
                <a:path w="89173" h="310960">
                  <a:moveTo>
                    <a:pt x="0" y="0"/>
                  </a:moveTo>
                  <a:lnTo>
                    <a:pt x="89173" y="3109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5"/>
            <p:cNvSpPr/>
            <p:nvPr/>
          </p:nvSpPr>
          <p:spPr>
            <a:xfrm>
              <a:off x="2664482" y="1039861"/>
              <a:ext cx="250932" cy="46560"/>
            </a:xfrm>
            <a:custGeom>
              <a:avLst/>
              <a:pathLst>
                <a:path w="250932" h="46560">
                  <a:moveTo>
                    <a:pt x="0" y="46560"/>
                  </a:moveTo>
                  <a:lnTo>
                    <a:pt x="2509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6"/>
            <p:cNvSpPr/>
            <p:nvPr/>
          </p:nvSpPr>
          <p:spPr>
            <a:xfrm>
              <a:off x="2437301" y="1000009"/>
              <a:ext cx="227180" cy="86412"/>
            </a:xfrm>
            <a:custGeom>
              <a:avLst/>
              <a:pathLst>
                <a:path w="227180" h="86412">
                  <a:moveTo>
                    <a:pt x="227180" y="8641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7"/>
            <p:cNvSpPr/>
            <p:nvPr/>
          </p:nvSpPr>
          <p:spPr>
            <a:xfrm>
              <a:off x="2460736" y="1086421"/>
              <a:ext cx="203745" cy="132235"/>
            </a:xfrm>
            <a:custGeom>
              <a:avLst/>
              <a:pathLst>
                <a:path w="203745" h="132235">
                  <a:moveTo>
                    <a:pt x="203745" y="0"/>
                  </a:moveTo>
                  <a:lnTo>
                    <a:pt x="0" y="1322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8"/>
            <p:cNvSpPr/>
            <p:nvPr/>
          </p:nvSpPr>
          <p:spPr>
            <a:xfrm>
              <a:off x="2234304" y="1456385"/>
              <a:ext cx="110258" cy="408026"/>
            </a:xfrm>
            <a:custGeom>
              <a:avLst/>
              <a:pathLst>
                <a:path w="110258" h="408026">
                  <a:moveTo>
                    <a:pt x="110258" y="0"/>
                  </a:moveTo>
                  <a:lnTo>
                    <a:pt x="0" y="4080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9"/>
            <p:cNvSpPr/>
            <p:nvPr/>
          </p:nvSpPr>
          <p:spPr>
            <a:xfrm>
              <a:off x="2263616" y="1258199"/>
              <a:ext cx="80946" cy="198186"/>
            </a:xfrm>
            <a:custGeom>
              <a:avLst/>
              <a:pathLst>
                <a:path w="80946" h="198186">
                  <a:moveTo>
                    <a:pt x="80946" y="19818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800"/>
            <p:cNvSpPr/>
            <p:nvPr/>
          </p:nvSpPr>
          <p:spPr>
            <a:xfrm>
              <a:off x="2344563" y="1445177"/>
              <a:ext cx="135955" cy="11208"/>
            </a:xfrm>
            <a:custGeom>
              <a:avLst/>
              <a:pathLst>
                <a:path w="135955" h="11208">
                  <a:moveTo>
                    <a:pt x="0" y="11208"/>
                  </a:moveTo>
                  <a:lnTo>
                    <a:pt x="13595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1"/>
            <p:cNvSpPr/>
            <p:nvPr/>
          </p:nvSpPr>
          <p:spPr>
            <a:xfrm>
              <a:off x="2309258" y="1223579"/>
              <a:ext cx="35304" cy="232806"/>
            </a:xfrm>
            <a:custGeom>
              <a:avLst/>
              <a:pathLst>
                <a:path w="35304" h="232806">
                  <a:moveTo>
                    <a:pt x="35304" y="2328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2"/>
            <p:cNvSpPr/>
            <p:nvPr/>
          </p:nvSpPr>
          <p:spPr>
            <a:xfrm>
              <a:off x="3248650" y="1236070"/>
              <a:ext cx="140779" cy="35322"/>
            </a:xfrm>
            <a:custGeom>
              <a:avLst/>
              <a:pathLst>
                <a:path w="140779" h="35322">
                  <a:moveTo>
                    <a:pt x="140779" y="0"/>
                  </a:moveTo>
                  <a:lnTo>
                    <a:pt x="0" y="353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3"/>
            <p:cNvSpPr/>
            <p:nvPr/>
          </p:nvSpPr>
          <p:spPr>
            <a:xfrm>
              <a:off x="3389430" y="1047187"/>
              <a:ext cx="38925" cy="188882"/>
            </a:xfrm>
            <a:custGeom>
              <a:avLst/>
              <a:pathLst>
                <a:path w="38925" h="188882">
                  <a:moveTo>
                    <a:pt x="0" y="188882"/>
                  </a:moveTo>
                  <a:lnTo>
                    <a:pt x="3892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4"/>
            <p:cNvSpPr/>
            <p:nvPr/>
          </p:nvSpPr>
          <p:spPr>
            <a:xfrm>
              <a:off x="3389430" y="1236070"/>
              <a:ext cx="385554" cy="181790"/>
            </a:xfrm>
            <a:custGeom>
              <a:avLst/>
              <a:pathLst>
                <a:path w="385554" h="181790">
                  <a:moveTo>
                    <a:pt x="0" y="0"/>
                  </a:moveTo>
                  <a:lnTo>
                    <a:pt x="385554" y="1817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5"/>
            <p:cNvSpPr/>
            <p:nvPr/>
          </p:nvSpPr>
          <p:spPr>
            <a:xfrm>
              <a:off x="3203755" y="1236070"/>
              <a:ext cx="185674" cy="202412"/>
            </a:xfrm>
            <a:custGeom>
              <a:avLst/>
              <a:pathLst>
                <a:path w="185674" h="202412">
                  <a:moveTo>
                    <a:pt x="185674" y="0"/>
                  </a:moveTo>
                  <a:lnTo>
                    <a:pt x="0" y="2024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6"/>
            <p:cNvSpPr/>
            <p:nvPr/>
          </p:nvSpPr>
          <p:spPr>
            <a:xfrm>
              <a:off x="5223327" y="1354502"/>
              <a:ext cx="114060" cy="389440"/>
            </a:xfrm>
            <a:custGeom>
              <a:avLst/>
              <a:pathLst>
                <a:path w="114060" h="389440">
                  <a:moveTo>
                    <a:pt x="0" y="0"/>
                  </a:moveTo>
                  <a:lnTo>
                    <a:pt x="114060" y="389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7"/>
            <p:cNvSpPr/>
            <p:nvPr/>
          </p:nvSpPr>
          <p:spPr>
            <a:xfrm>
              <a:off x="5388229" y="1422338"/>
              <a:ext cx="55886" cy="321548"/>
            </a:xfrm>
            <a:custGeom>
              <a:avLst/>
              <a:pathLst>
                <a:path w="55886" h="321548">
                  <a:moveTo>
                    <a:pt x="0" y="0"/>
                  </a:moveTo>
                  <a:lnTo>
                    <a:pt x="55886" y="3215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8"/>
            <p:cNvSpPr/>
            <p:nvPr/>
          </p:nvSpPr>
          <p:spPr>
            <a:xfrm>
              <a:off x="5223327" y="1354502"/>
              <a:ext cx="164901" cy="67836"/>
            </a:xfrm>
            <a:custGeom>
              <a:avLst/>
              <a:pathLst>
                <a:path w="164901" h="67836">
                  <a:moveTo>
                    <a:pt x="164901" y="6783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9"/>
            <p:cNvSpPr/>
            <p:nvPr/>
          </p:nvSpPr>
          <p:spPr>
            <a:xfrm>
              <a:off x="4761513" y="1111335"/>
              <a:ext cx="461814" cy="243166"/>
            </a:xfrm>
            <a:custGeom>
              <a:avLst/>
              <a:pathLst>
                <a:path w="461814" h="243166">
                  <a:moveTo>
                    <a:pt x="0" y="0"/>
                  </a:moveTo>
                  <a:lnTo>
                    <a:pt x="461814" y="2431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10"/>
            <p:cNvSpPr/>
            <p:nvPr/>
          </p:nvSpPr>
          <p:spPr>
            <a:xfrm>
              <a:off x="4583670" y="1450486"/>
              <a:ext cx="170403" cy="263656"/>
            </a:xfrm>
            <a:custGeom>
              <a:avLst/>
              <a:pathLst>
                <a:path w="170403" h="263656">
                  <a:moveTo>
                    <a:pt x="0" y="0"/>
                  </a:moveTo>
                  <a:lnTo>
                    <a:pt x="170403" y="2636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1"/>
            <p:cNvSpPr/>
            <p:nvPr/>
          </p:nvSpPr>
          <p:spPr>
            <a:xfrm>
              <a:off x="4536898" y="1450486"/>
              <a:ext cx="46771" cy="346029"/>
            </a:xfrm>
            <a:custGeom>
              <a:avLst/>
              <a:pathLst>
                <a:path w="46771" h="346029">
                  <a:moveTo>
                    <a:pt x="46771" y="0"/>
                  </a:moveTo>
                  <a:lnTo>
                    <a:pt x="0" y="3460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2"/>
            <p:cNvSpPr/>
            <p:nvPr/>
          </p:nvSpPr>
          <p:spPr>
            <a:xfrm>
              <a:off x="4491630" y="1381596"/>
              <a:ext cx="92040" cy="68889"/>
            </a:xfrm>
            <a:custGeom>
              <a:avLst/>
              <a:pathLst>
                <a:path w="92040" h="68889">
                  <a:moveTo>
                    <a:pt x="92040" y="6888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3"/>
            <p:cNvSpPr/>
            <p:nvPr/>
          </p:nvSpPr>
          <p:spPr>
            <a:xfrm>
              <a:off x="5622686" y="1448478"/>
              <a:ext cx="180714" cy="244820"/>
            </a:xfrm>
            <a:custGeom>
              <a:avLst/>
              <a:pathLst>
                <a:path w="180714" h="244820">
                  <a:moveTo>
                    <a:pt x="0" y="0"/>
                  </a:moveTo>
                  <a:lnTo>
                    <a:pt x="180714" y="244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4"/>
            <p:cNvSpPr/>
            <p:nvPr/>
          </p:nvSpPr>
          <p:spPr>
            <a:xfrm>
              <a:off x="3910283" y="1574206"/>
              <a:ext cx="14432" cy="176186"/>
            </a:xfrm>
            <a:custGeom>
              <a:avLst/>
              <a:pathLst>
                <a:path w="14432" h="176186">
                  <a:moveTo>
                    <a:pt x="0" y="0"/>
                  </a:moveTo>
                  <a:lnTo>
                    <a:pt x="14432" y="1761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5"/>
            <p:cNvSpPr/>
            <p:nvPr/>
          </p:nvSpPr>
          <p:spPr>
            <a:xfrm>
              <a:off x="3910283" y="1574206"/>
              <a:ext cx="287277" cy="324130"/>
            </a:xfrm>
            <a:custGeom>
              <a:avLst/>
              <a:pathLst>
                <a:path w="287277" h="324130">
                  <a:moveTo>
                    <a:pt x="0" y="0"/>
                  </a:moveTo>
                  <a:lnTo>
                    <a:pt x="287277" y="3241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6"/>
            <p:cNvSpPr/>
            <p:nvPr/>
          </p:nvSpPr>
          <p:spPr>
            <a:xfrm>
              <a:off x="3501457" y="1574206"/>
              <a:ext cx="408825" cy="107218"/>
            </a:xfrm>
            <a:custGeom>
              <a:avLst/>
              <a:pathLst>
                <a:path w="408825" h="107218">
                  <a:moveTo>
                    <a:pt x="408825" y="0"/>
                  </a:moveTo>
                  <a:lnTo>
                    <a:pt x="0" y="1072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7"/>
            <p:cNvSpPr/>
            <p:nvPr/>
          </p:nvSpPr>
          <p:spPr>
            <a:xfrm>
              <a:off x="3774984" y="1417860"/>
              <a:ext cx="135298" cy="156346"/>
            </a:xfrm>
            <a:custGeom>
              <a:avLst/>
              <a:pathLst>
                <a:path w="135298" h="156346">
                  <a:moveTo>
                    <a:pt x="135298" y="15634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8"/>
            <p:cNvSpPr/>
            <p:nvPr/>
          </p:nvSpPr>
          <p:spPr>
            <a:xfrm>
              <a:off x="4196502" y="1349247"/>
              <a:ext cx="295127" cy="32348"/>
            </a:xfrm>
            <a:custGeom>
              <a:avLst/>
              <a:pathLst>
                <a:path w="295127" h="32348">
                  <a:moveTo>
                    <a:pt x="0" y="0"/>
                  </a:moveTo>
                  <a:lnTo>
                    <a:pt x="295127" y="323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9"/>
            <p:cNvSpPr/>
            <p:nvPr/>
          </p:nvSpPr>
          <p:spPr>
            <a:xfrm>
              <a:off x="4169767" y="961739"/>
              <a:ext cx="20145" cy="53021"/>
            </a:xfrm>
            <a:custGeom>
              <a:avLst/>
              <a:pathLst>
                <a:path w="20145" h="53021">
                  <a:moveTo>
                    <a:pt x="0" y="0"/>
                  </a:moveTo>
                  <a:lnTo>
                    <a:pt x="20145" y="530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20"/>
            <p:cNvSpPr/>
            <p:nvPr/>
          </p:nvSpPr>
          <p:spPr>
            <a:xfrm>
              <a:off x="5321129" y="1201522"/>
              <a:ext cx="67099" cy="220815"/>
            </a:xfrm>
            <a:custGeom>
              <a:avLst/>
              <a:pathLst>
                <a:path w="67099" h="220815">
                  <a:moveTo>
                    <a:pt x="0" y="0"/>
                  </a:moveTo>
                  <a:lnTo>
                    <a:pt x="67099" y="2208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1"/>
            <p:cNvSpPr/>
            <p:nvPr/>
          </p:nvSpPr>
          <p:spPr>
            <a:xfrm>
              <a:off x="4761513" y="1111335"/>
              <a:ext cx="559616" cy="90187"/>
            </a:xfrm>
            <a:custGeom>
              <a:avLst/>
              <a:pathLst>
                <a:path w="559616" h="90187">
                  <a:moveTo>
                    <a:pt x="559616" y="9018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2"/>
            <p:cNvSpPr/>
            <p:nvPr/>
          </p:nvSpPr>
          <p:spPr>
            <a:xfrm>
              <a:off x="5579477" y="1176447"/>
              <a:ext cx="43208" cy="272030"/>
            </a:xfrm>
            <a:custGeom>
              <a:avLst/>
              <a:pathLst>
                <a:path w="43208" h="272030">
                  <a:moveTo>
                    <a:pt x="0" y="0"/>
                  </a:moveTo>
                  <a:lnTo>
                    <a:pt x="43208" y="2720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3"/>
            <p:cNvSpPr/>
            <p:nvPr/>
          </p:nvSpPr>
          <p:spPr>
            <a:xfrm>
              <a:off x="4491630" y="1262254"/>
              <a:ext cx="180454" cy="119341"/>
            </a:xfrm>
            <a:custGeom>
              <a:avLst/>
              <a:pathLst>
                <a:path w="180454" h="119341">
                  <a:moveTo>
                    <a:pt x="180454" y="0"/>
                  </a:moveTo>
                  <a:lnTo>
                    <a:pt x="0" y="1193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4"/>
            <p:cNvSpPr/>
            <p:nvPr/>
          </p:nvSpPr>
          <p:spPr>
            <a:xfrm>
              <a:off x="4672084" y="1111335"/>
              <a:ext cx="89428" cy="150919"/>
            </a:xfrm>
            <a:custGeom>
              <a:avLst/>
              <a:pathLst>
                <a:path w="89428" h="150919">
                  <a:moveTo>
                    <a:pt x="0" y="150919"/>
                  </a:moveTo>
                  <a:lnTo>
                    <a:pt x="8942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5"/>
            <p:cNvSpPr/>
            <p:nvPr/>
          </p:nvSpPr>
          <p:spPr>
            <a:xfrm>
              <a:off x="4583670" y="1262254"/>
              <a:ext cx="88413" cy="188231"/>
            </a:xfrm>
            <a:custGeom>
              <a:avLst/>
              <a:pathLst>
                <a:path w="88413" h="188231">
                  <a:moveTo>
                    <a:pt x="88413" y="0"/>
                  </a:moveTo>
                  <a:lnTo>
                    <a:pt x="0" y="1882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6"/>
            <p:cNvSpPr/>
            <p:nvPr/>
          </p:nvSpPr>
          <p:spPr>
            <a:xfrm>
              <a:off x="4649120" y="997561"/>
              <a:ext cx="112392" cy="113774"/>
            </a:xfrm>
            <a:custGeom>
              <a:avLst/>
              <a:pathLst>
                <a:path w="112392" h="113774">
                  <a:moveTo>
                    <a:pt x="0" y="0"/>
                  </a:moveTo>
                  <a:lnTo>
                    <a:pt x="112392" y="1137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7"/>
            <p:cNvSpPr/>
            <p:nvPr/>
          </p:nvSpPr>
          <p:spPr>
            <a:xfrm>
              <a:off x="4649120" y="997561"/>
              <a:ext cx="22964" cy="264693"/>
            </a:xfrm>
            <a:custGeom>
              <a:avLst/>
              <a:pathLst>
                <a:path w="22964" h="264693">
                  <a:moveTo>
                    <a:pt x="0" y="0"/>
                  </a:moveTo>
                  <a:lnTo>
                    <a:pt x="22964" y="2646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8"/>
            <p:cNvSpPr/>
            <p:nvPr/>
          </p:nvSpPr>
          <p:spPr>
            <a:xfrm>
              <a:off x="5314939" y="1005942"/>
              <a:ext cx="6190" cy="195580"/>
            </a:xfrm>
            <a:custGeom>
              <a:avLst/>
              <a:pathLst>
                <a:path w="6190" h="195580">
                  <a:moveTo>
                    <a:pt x="0" y="0"/>
                  </a:moveTo>
                  <a:lnTo>
                    <a:pt x="6190" y="1955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9"/>
            <p:cNvSpPr/>
            <p:nvPr/>
          </p:nvSpPr>
          <p:spPr>
            <a:xfrm>
              <a:off x="4649120" y="997561"/>
              <a:ext cx="665818" cy="8380"/>
            </a:xfrm>
            <a:custGeom>
              <a:avLst/>
              <a:pathLst>
                <a:path w="665818" h="8380">
                  <a:moveTo>
                    <a:pt x="665818" y="838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30"/>
            <p:cNvSpPr/>
            <p:nvPr/>
          </p:nvSpPr>
          <p:spPr>
            <a:xfrm>
              <a:off x="4189912" y="1014761"/>
              <a:ext cx="182470" cy="87901"/>
            </a:xfrm>
            <a:custGeom>
              <a:avLst/>
              <a:pathLst>
                <a:path w="182470" h="87901">
                  <a:moveTo>
                    <a:pt x="182470" y="8790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1"/>
            <p:cNvSpPr/>
            <p:nvPr/>
          </p:nvSpPr>
          <p:spPr>
            <a:xfrm>
              <a:off x="4196502" y="1102662"/>
              <a:ext cx="175880" cy="246584"/>
            </a:xfrm>
            <a:custGeom>
              <a:avLst/>
              <a:pathLst>
                <a:path w="175880" h="246584">
                  <a:moveTo>
                    <a:pt x="175880" y="0"/>
                  </a:moveTo>
                  <a:lnTo>
                    <a:pt x="0" y="2465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2"/>
            <p:cNvSpPr/>
            <p:nvPr/>
          </p:nvSpPr>
          <p:spPr>
            <a:xfrm>
              <a:off x="4169767" y="961739"/>
              <a:ext cx="202615" cy="140923"/>
            </a:xfrm>
            <a:custGeom>
              <a:avLst/>
              <a:pathLst>
                <a:path w="202615" h="140923">
                  <a:moveTo>
                    <a:pt x="202615" y="14092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3"/>
            <p:cNvSpPr/>
            <p:nvPr/>
          </p:nvSpPr>
          <p:spPr>
            <a:xfrm>
              <a:off x="4158805" y="1014761"/>
              <a:ext cx="31107" cy="91793"/>
            </a:xfrm>
            <a:custGeom>
              <a:avLst/>
              <a:pathLst>
                <a:path w="31107" h="91793">
                  <a:moveTo>
                    <a:pt x="0" y="91793"/>
                  </a:moveTo>
                  <a:lnTo>
                    <a:pt x="311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4"/>
            <p:cNvSpPr/>
            <p:nvPr/>
          </p:nvSpPr>
          <p:spPr>
            <a:xfrm>
              <a:off x="4158805" y="1106554"/>
              <a:ext cx="37697" cy="242692"/>
            </a:xfrm>
            <a:custGeom>
              <a:avLst/>
              <a:pathLst>
                <a:path w="37697" h="242692">
                  <a:moveTo>
                    <a:pt x="0" y="0"/>
                  </a:moveTo>
                  <a:lnTo>
                    <a:pt x="37697" y="2426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5"/>
            <p:cNvSpPr/>
            <p:nvPr/>
          </p:nvSpPr>
          <p:spPr>
            <a:xfrm>
              <a:off x="4158805" y="1102662"/>
              <a:ext cx="213578" cy="3891"/>
            </a:xfrm>
            <a:custGeom>
              <a:avLst/>
              <a:pathLst>
                <a:path w="213578" h="3891">
                  <a:moveTo>
                    <a:pt x="0" y="3891"/>
                  </a:moveTo>
                  <a:lnTo>
                    <a:pt x="21357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6"/>
            <p:cNvSpPr/>
            <p:nvPr/>
          </p:nvSpPr>
          <p:spPr>
            <a:xfrm>
              <a:off x="5579477" y="1128176"/>
              <a:ext cx="275425" cy="48270"/>
            </a:xfrm>
            <a:custGeom>
              <a:avLst/>
              <a:pathLst>
                <a:path w="275425" h="48270">
                  <a:moveTo>
                    <a:pt x="275425" y="0"/>
                  </a:moveTo>
                  <a:lnTo>
                    <a:pt x="0" y="482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7"/>
            <p:cNvSpPr/>
            <p:nvPr/>
          </p:nvSpPr>
          <p:spPr>
            <a:xfrm>
              <a:off x="5314939" y="1005942"/>
              <a:ext cx="539963" cy="122234"/>
            </a:xfrm>
            <a:custGeom>
              <a:avLst/>
              <a:pathLst>
                <a:path w="539963" h="122234">
                  <a:moveTo>
                    <a:pt x="539963" y="12223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8"/>
            <p:cNvSpPr/>
            <p:nvPr/>
          </p:nvSpPr>
          <p:spPr>
            <a:xfrm>
              <a:off x="5622686" y="1232322"/>
              <a:ext cx="31949" cy="216155"/>
            </a:xfrm>
            <a:custGeom>
              <a:avLst/>
              <a:pathLst>
                <a:path w="31949" h="216155">
                  <a:moveTo>
                    <a:pt x="31949" y="0"/>
                  </a:moveTo>
                  <a:lnTo>
                    <a:pt x="0" y="2161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9"/>
            <p:cNvSpPr/>
            <p:nvPr/>
          </p:nvSpPr>
          <p:spPr>
            <a:xfrm>
              <a:off x="5579477" y="1176447"/>
              <a:ext cx="75157" cy="55875"/>
            </a:xfrm>
            <a:custGeom>
              <a:avLst/>
              <a:pathLst>
                <a:path w="75157" h="55875">
                  <a:moveTo>
                    <a:pt x="75157" y="5587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40"/>
            <p:cNvSpPr/>
            <p:nvPr/>
          </p:nvSpPr>
          <p:spPr>
            <a:xfrm>
              <a:off x="5654635" y="1128176"/>
              <a:ext cx="200267" cy="104146"/>
            </a:xfrm>
            <a:custGeom>
              <a:avLst/>
              <a:pathLst>
                <a:path w="200267" h="104146">
                  <a:moveTo>
                    <a:pt x="0" y="104146"/>
                  </a:moveTo>
                  <a:lnTo>
                    <a:pt x="20026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1"/>
            <p:cNvSpPr/>
            <p:nvPr/>
          </p:nvSpPr>
          <p:spPr>
            <a:xfrm>
              <a:off x="6949341" y="1555399"/>
              <a:ext cx="325905" cy="289374"/>
            </a:xfrm>
            <a:custGeom>
              <a:avLst/>
              <a:pathLst>
                <a:path w="325905" h="289374">
                  <a:moveTo>
                    <a:pt x="325905" y="0"/>
                  </a:moveTo>
                  <a:lnTo>
                    <a:pt x="0" y="2893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2"/>
            <p:cNvSpPr/>
            <p:nvPr/>
          </p:nvSpPr>
          <p:spPr>
            <a:xfrm>
              <a:off x="6042947" y="1605600"/>
              <a:ext cx="79281" cy="208768"/>
            </a:xfrm>
            <a:custGeom>
              <a:avLst/>
              <a:pathLst>
                <a:path w="79281" h="208768">
                  <a:moveTo>
                    <a:pt x="0" y="0"/>
                  </a:moveTo>
                  <a:lnTo>
                    <a:pt x="79281" y="2087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3"/>
            <p:cNvSpPr/>
            <p:nvPr/>
          </p:nvSpPr>
          <p:spPr>
            <a:xfrm>
              <a:off x="6042250" y="1502478"/>
              <a:ext cx="478564" cy="178715"/>
            </a:xfrm>
            <a:custGeom>
              <a:avLst/>
              <a:pathLst>
                <a:path w="478564" h="178715">
                  <a:moveTo>
                    <a:pt x="0" y="0"/>
                  </a:moveTo>
                  <a:lnTo>
                    <a:pt x="478564" y="1787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4"/>
            <p:cNvSpPr/>
            <p:nvPr/>
          </p:nvSpPr>
          <p:spPr>
            <a:xfrm>
              <a:off x="6042250" y="1502478"/>
              <a:ext cx="697" cy="103122"/>
            </a:xfrm>
            <a:custGeom>
              <a:avLst/>
              <a:pathLst>
                <a:path w="697" h="103122">
                  <a:moveTo>
                    <a:pt x="0" y="0"/>
                  </a:moveTo>
                  <a:lnTo>
                    <a:pt x="697" y="1031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5"/>
            <p:cNvSpPr/>
            <p:nvPr/>
          </p:nvSpPr>
          <p:spPr>
            <a:xfrm>
              <a:off x="5622686" y="1448478"/>
              <a:ext cx="209403" cy="73823"/>
            </a:xfrm>
            <a:custGeom>
              <a:avLst/>
              <a:pathLst>
                <a:path w="209403" h="73823">
                  <a:moveTo>
                    <a:pt x="209403" y="7382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6"/>
            <p:cNvSpPr/>
            <p:nvPr/>
          </p:nvSpPr>
          <p:spPr>
            <a:xfrm>
              <a:off x="5832089" y="1522301"/>
              <a:ext cx="210858" cy="83299"/>
            </a:xfrm>
            <a:custGeom>
              <a:avLst/>
              <a:pathLst>
                <a:path w="210858" h="83299">
                  <a:moveTo>
                    <a:pt x="0" y="0"/>
                  </a:moveTo>
                  <a:lnTo>
                    <a:pt x="210858" y="832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7"/>
            <p:cNvSpPr/>
            <p:nvPr/>
          </p:nvSpPr>
          <p:spPr>
            <a:xfrm>
              <a:off x="5832089" y="1502478"/>
              <a:ext cx="210160" cy="19823"/>
            </a:xfrm>
            <a:custGeom>
              <a:avLst/>
              <a:pathLst>
                <a:path w="210160" h="19823">
                  <a:moveTo>
                    <a:pt x="0" y="19823"/>
                  </a:moveTo>
                  <a:lnTo>
                    <a:pt x="21016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8"/>
            <p:cNvSpPr/>
            <p:nvPr/>
          </p:nvSpPr>
          <p:spPr>
            <a:xfrm>
              <a:off x="6305829" y="1058345"/>
              <a:ext cx="327917" cy="137458"/>
            </a:xfrm>
            <a:custGeom>
              <a:avLst/>
              <a:pathLst>
                <a:path w="327917" h="137458">
                  <a:moveTo>
                    <a:pt x="327917" y="0"/>
                  </a:moveTo>
                  <a:lnTo>
                    <a:pt x="0" y="1374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9"/>
            <p:cNvSpPr/>
            <p:nvPr/>
          </p:nvSpPr>
          <p:spPr>
            <a:xfrm>
              <a:off x="6871351" y="1558761"/>
              <a:ext cx="77990" cy="286013"/>
            </a:xfrm>
            <a:custGeom>
              <a:avLst/>
              <a:pathLst>
                <a:path w="77990" h="286013">
                  <a:moveTo>
                    <a:pt x="0" y="0"/>
                  </a:moveTo>
                  <a:lnTo>
                    <a:pt x="77990" y="2860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50"/>
            <p:cNvSpPr/>
            <p:nvPr/>
          </p:nvSpPr>
          <p:spPr>
            <a:xfrm>
              <a:off x="6817282" y="1219826"/>
              <a:ext cx="232894" cy="861"/>
            </a:xfrm>
            <a:custGeom>
              <a:avLst/>
              <a:pathLst>
                <a:path w="232894" h="861">
                  <a:moveTo>
                    <a:pt x="0" y="861"/>
                  </a:moveTo>
                  <a:lnTo>
                    <a:pt x="23289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1"/>
            <p:cNvSpPr/>
            <p:nvPr/>
          </p:nvSpPr>
          <p:spPr>
            <a:xfrm>
              <a:off x="6305829" y="1195803"/>
              <a:ext cx="511452" cy="24885"/>
            </a:xfrm>
            <a:custGeom>
              <a:avLst/>
              <a:pathLst>
                <a:path w="511452" h="24885">
                  <a:moveTo>
                    <a:pt x="511452" y="2488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2"/>
            <p:cNvSpPr/>
            <p:nvPr/>
          </p:nvSpPr>
          <p:spPr>
            <a:xfrm>
              <a:off x="6633746" y="1058345"/>
              <a:ext cx="183535" cy="162343"/>
            </a:xfrm>
            <a:custGeom>
              <a:avLst/>
              <a:pathLst>
                <a:path w="183535" h="162343">
                  <a:moveTo>
                    <a:pt x="183535" y="16234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3"/>
            <p:cNvSpPr/>
            <p:nvPr/>
          </p:nvSpPr>
          <p:spPr>
            <a:xfrm>
              <a:off x="6817282" y="1220688"/>
              <a:ext cx="54068" cy="338072"/>
            </a:xfrm>
            <a:custGeom>
              <a:avLst/>
              <a:pathLst>
                <a:path w="54068" h="338072">
                  <a:moveTo>
                    <a:pt x="0" y="0"/>
                  </a:moveTo>
                  <a:lnTo>
                    <a:pt x="54068" y="3380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4"/>
            <p:cNvSpPr/>
            <p:nvPr/>
          </p:nvSpPr>
          <p:spPr>
            <a:xfrm>
              <a:off x="6042250" y="1337508"/>
              <a:ext cx="88964" cy="164969"/>
            </a:xfrm>
            <a:custGeom>
              <a:avLst/>
              <a:pathLst>
                <a:path w="88964" h="164969">
                  <a:moveTo>
                    <a:pt x="88964" y="0"/>
                  </a:moveTo>
                  <a:lnTo>
                    <a:pt x="0" y="1649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5"/>
            <p:cNvSpPr/>
            <p:nvPr/>
          </p:nvSpPr>
          <p:spPr>
            <a:xfrm>
              <a:off x="5832089" y="1337508"/>
              <a:ext cx="299124" cy="184792"/>
            </a:xfrm>
            <a:custGeom>
              <a:avLst/>
              <a:pathLst>
                <a:path w="299124" h="184792">
                  <a:moveTo>
                    <a:pt x="299124" y="0"/>
                  </a:moveTo>
                  <a:lnTo>
                    <a:pt x="0" y="1847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6"/>
            <p:cNvSpPr/>
            <p:nvPr/>
          </p:nvSpPr>
          <p:spPr>
            <a:xfrm>
              <a:off x="6131214" y="1195803"/>
              <a:ext cx="174614" cy="141705"/>
            </a:xfrm>
            <a:custGeom>
              <a:avLst/>
              <a:pathLst>
                <a:path w="174614" h="141705">
                  <a:moveTo>
                    <a:pt x="0" y="141705"/>
                  </a:moveTo>
                  <a:lnTo>
                    <a:pt x="1746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7"/>
            <p:cNvSpPr/>
            <p:nvPr/>
          </p:nvSpPr>
          <p:spPr>
            <a:xfrm>
              <a:off x="7050176" y="996970"/>
              <a:ext cx="40098" cy="222856"/>
            </a:xfrm>
            <a:custGeom>
              <a:avLst/>
              <a:pathLst>
                <a:path w="40098" h="222856">
                  <a:moveTo>
                    <a:pt x="40098" y="0"/>
                  </a:moveTo>
                  <a:lnTo>
                    <a:pt x="0" y="2228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8"/>
            <p:cNvSpPr/>
            <p:nvPr/>
          </p:nvSpPr>
          <p:spPr>
            <a:xfrm>
              <a:off x="6633746" y="996970"/>
              <a:ext cx="456528" cy="61374"/>
            </a:xfrm>
            <a:custGeom>
              <a:avLst/>
              <a:pathLst>
                <a:path w="456528" h="61374">
                  <a:moveTo>
                    <a:pt x="456528" y="0"/>
                  </a:moveTo>
                  <a:lnTo>
                    <a:pt x="0" y="613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9"/>
            <p:cNvSpPr/>
            <p:nvPr/>
          </p:nvSpPr>
          <p:spPr>
            <a:xfrm>
              <a:off x="6862509" y="1034273"/>
              <a:ext cx="187667" cy="185553"/>
            </a:xfrm>
            <a:custGeom>
              <a:avLst/>
              <a:pathLst>
                <a:path w="187667" h="185553">
                  <a:moveTo>
                    <a:pt x="0" y="0"/>
                  </a:moveTo>
                  <a:lnTo>
                    <a:pt x="187667" y="1855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60"/>
            <p:cNvSpPr/>
            <p:nvPr/>
          </p:nvSpPr>
          <p:spPr>
            <a:xfrm>
              <a:off x="6633746" y="1034273"/>
              <a:ext cx="228762" cy="24071"/>
            </a:xfrm>
            <a:custGeom>
              <a:avLst/>
              <a:pathLst>
                <a:path w="228762" h="24071">
                  <a:moveTo>
                    <a:pt x="228762" y="0"/>
                  </a:moveTo>
                  <a:lnTo>
                    <a:pt x="0" y="240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1"/>
            <p:cNvSpPr/>
            <p:nvPr/>
          </p:nvSpPr>
          <p:spPr>
            <a:xfrm>
              <a:off x="6817282" y="1034273"/>
              <a:ext cx="45227" cy="186415"/>
            </a:xfrm>
            <a:custGeom>
              <a:avLst/>
              <a:pathLst>
                <a:path w="45227" h="186415">
                  <a:moveTo>
                    <a:pt x="45227" y="0"/>
                  </a:moveTo>
                  <a:lnTo>
                    <a:pt x="0" y="1864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2"/>
            <p:cNvSpPr/>
            <p:nvPr/>
          </p:nvSpPr>
          <p:spPr>
            <a:xfrm>
              <a:off x="6520814" y="1591157"/>
              <a:ext cx="336720" cy="90036"/>
            </a:xfrm>
            <a:custGeom>
              <a:avLst/>
              <a:pathLst>
                <a:path w="336720" h="90036">
                  <a:moveTo>
                    <a:pt x="336720" y="0"/>
                  </a:moveTo>
                  <a:lnTo>
                    <a:pt x="0" y="900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3"/>
            <p:cNvSpPr/>
            <p:nvPr/>
          </p:nvSpPr>
          <p:spPr>
            <a:xfrm>
              <a:off x="6857535" y="1591157"/>
              <a:ext cx="91806" cy="253617"/>
            </a:xfrm>
            <a:custGeom>
              <a:avLst/>
              <a:pathLst>
                <a:path w="91806" h="253617">
                  <a:moveTo>
                    <a:pt x="0" y="0"/>
                  </a:moveTo>
                  <a:lnTo>
                    <a:pt x="91806" y="2536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4"/>
            <p:cNvSpPr/>
            <p:nvPr/>
          </p:nvSpPr>
          <p:spPr>
            <a:xfrm>
              <a:off x="6857535" y="1558761"/>
              <a:ext cx="13815" cy="32395"/>
            </a:xfrm>
            <a:custGeom>
              <a:avLst/>
              <a:pathLst>
                <a:path w="13815" h="32395">
                  <a:moveTo>
                    <a:pt x="0" y="32395"/>
                  </a:moveTo>
                  <a:lnTo>
                    <a:pt x="1381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5"/>
            <p:cNvSpPr/>
            <p:nvPr/>
          </p:nvSpPr>
          <p:spPr>
            <a:xfrm>
              <a:off x="7549260" y="1377390"/>
              <a:ext cx="186127" cy="312287"/>
            </a:xfrm>
            <a:custGeom>
              <a:avLst/>
              <a:pathLst>
                <a:path w="186127" h="312287">
                  <a:moveTo>
                    <a:pt x="0" y="0"/>
                  </a:moveTo>
                  <a:lnTo>
                    <a:pt x="186127" y="3122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6"/>
            <p:cNvSpPr/>
            <p:nvPr/>
          </p:nvSpPr>
          <p:spPr>
            <a:xfrm>
              <a:off x="7275246" y="1377390"/>
              <a:ext cx="274013" cy="178008"/>
            </a:xfrm>
            <a:custGeom>
              <a:avLst/>
              <a:pathLst>
                <a:path w="274013" h="178008">
                  <a:moveTo>
                    <a:pt x="274013" y="0"/>
                  </a:moveTo>
                  <a:lnTo>
                    <a:pt x="0" y="1780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7"/>
            <p:cNvSpPr/>
            <p:nvPr/>
          </p:nvSpPr>
          <p:spPr>
            <a:xfrm>
              <a:off x="8010893" y="968829"/>
              <a:ext cx="102436" cy="199349"/>
            </a:xfrm>
            <a:custGeom>
              <a:avLst/>
              <a:pathLst>
                <a:path w="102436" h="199349">
                  <a:moveTo>
                    <a:pt x="102436" y="0"/>
                  </a:moveTo>
                  <a:lnTo>
                    <a:pt x="0" y="1993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8"/>
            <p:cNvSpPr/>
            <p:nvPr/>
          </p:nvSpPr>
          <p:spPr>
            <a:xfrm>
              <a:off x="7050176" y="1199217"/>
              <a:ext cx="494274" cy="20609"/>
            </a:xfrm>
            <a:custGeom>
              <a:avLst/>
              <a:pathLst>
                <a:path w="494274" h="20609">
                  <a:moveTo>
                    <a:pt x="494274" y="0"/>
                  </a:moveTo>
                  <a:lnTo>
                    <a:pt x="0" y="206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9"/>
            <p:cNvSpPr/>
            <p:nvPr/>
          </p:nvSpPr>
          <p:spPr>
            <a:xfrm>
              <a:off x="7090275" y="996970"/>
              <a:ext cx="454176" cy="202246"/>
            </a:xfrm>
            <a:custGeom>
              <a:avLst/>
              <a:pathLst>
                <a:path w="454176" h="202246">
                  <a:moveTo>
                    <a:pt x="454176" y="20224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70"/>
            <p:cNvSpPr/>
            <p:nvPr/>
          </p:nvSpPr>
          <p:spPr>
            <a:xfrm>
              <a:off x="7544451" y="1107794"/>
              <a:ext cx="150836" cy="91422"/>
            </a:xfrm>
            <a:custGeom>
              <a:avLst/>
              <a:pathLst>
                <a:path w="150836" h="91422">
                  <a:moveTo>
                    <a:pt x="150836" y="0"/>
                  </a:moveTo>
                  <a:lnTo>
                    <a:pt x="0" y="914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1"/>
            <p:cNvSpPr/>
            <p:nvPr/>
          </p:nvSpPr>
          <p:spPr>
            <a:xfrm>
              <a:off x="7466628" y="1414828"/>
              <a:ext cx="77867" cy="336794"/>
            </a:xfrm>
            <a:custGeom>
              <a:avLst/>
              <a:pathLst>
                <a:path w="77867" h="336794">
                  <a:moveTo>
                    <a:pt x="77867" y="0"/>
                  </a:moveTo>
                  <a:lnTo>
                    <a:pt x="0" y="3367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2"/>
            <p:cNvSpPr/>
            <p:nvPr/>
          </p:nvSpPr>
          <p:spPr>
            <a:xfrm>
              <a:off x="7275246" y="1414828"/>
              <a:ext cx="269249" cy="140571"/>
            </a:xfrm>
            <a:custGeom>
              <a:avLst/>
              <a:pathLst>
                <a:path w="269249" h="140571">
                  <a:moveTo>
                    <a:pt x="269249" y="0"/>
                  </a:moveTo>
                  <a:lnTo>
                    <a:pt x="0" y="1405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3"/>
            <p:cNvSpPr/>
            <p:nvPr/>
          </p:nvSpPr>
          <p:spPr>
            <a:xfrm>
              <a:off x="7544496" y="1377390"/>
              <a:ext cx="4764" cy="37437"/>
            </a:xfrm>
            <a:custGeom>
              <a:avLst/>
              <a:pathLst>
                <a:path w="4764" h="37437">
                  <a:moveTo>
                    <a:pt x="0" y="37437"/>
                  </a:moveTo>
                  <a:lnTo>
                    <a:pt x="476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4"/>
            <p:cNvSpPr/>
            <p:nvPr/>
          </p:nvSpPr>
          <p:spPr>
            <a:xfrm>
              <a:off x="7816330" y="1111494"/>
              <a:ext cx="194562" cy="56684"/>
            </a:xfrm>
            <a:custGeom>
              <a:avLst/>
              <a:pathLst>
                <a:path w="194562" h="56684">
                  <a:moveTo>
                    <a:pt x="0" y="0"/>
                  </a:moveTo>
                  <a:lnTo>
                    <a:pt x="194562" y="566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5"/>
            <p:cNvSpPr/>
            <p:nvPr/>
          </p:nvSpPr>
          <p:spPr>
            <a:xfrm>
              <a:off x="7695287" y="1107794"/>
              <a:ext cx="121043" cy="3699"/>
            </a:xfrm>
            <a:custGeom>
              <a:avLst/>
              <a:pathLst>
                <a:path w="121043" h="3699">
                  <a:moveTo>
                    <a:pt x="121043" y="36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6"/>
            <p:cNvSpPr/>
            <p:nvPr/>
          </p:nvSpPr>
          <p:spPr>
            <a:xfrm>
              <a:off x="8100654" y="1261034"/>
              <a:ext cx="230182" cy="370554"/>
            </a:xfrm>
            <a:custGeom>
              <a:avLst/>
              <a:pathLst>
                <a:path w="230182" h="370554">
                  <a:moveTo>
                    <a:pt x="230182" y="0"/>
                  </a:moveTo>
                  <a:lnTo>
                    <a:pt x="0" y="3705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7"/>
            <p:cNvSpPr/>
            <p:nvPr/>
          </p:nvSpPr>
          <p:spPr>
            <a:xfrm>
              <a:off x="8010893" y="1168178"/>
              <a:ext cx="319943" cy="92855"/>
            </a:xfrm>
            <a:custGeom>
              <a:avLst/>
              <a:pathLst>
                <a:path w="319943" h="92855">
                  <a:moveTo>
                    <a:pt x="319943" y="9285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8"/>
            <p:cNvSpPr/>
            <p:nvPr/>
          </p:nvSpPr>
          <p:spPr>
            <a:xfrm>
              <a:off x="8010893" y="1168178"/>
              <a:ext cx="351546" cy="36003"/>
            </a:xfrm>
            <a:custGeom>
              <a:avLst/>
              <a:pathLst>
                <a:path w="351546" h="36003">
                  <a:moveTo>
                    <a:pt x="351546" y="3600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9"/>
            <p:cNvSpPr/>
            <p:nvPr/>
          </p:nvSpPr>
          <p:spPr>
            <a:xfrm>
              <a:off x="8330836" y="1204181"/>
              <a:ext cx="31603" cy="56852"/>
            </a:xfrm>
            <a:custGeom>
              <a:avLst/>
              <a:pathLst>
                <a:path w="31603" h="56852">
                  <a:moveTo>
                    <a:pt x="31603" y="0"/>
                  </a:moveTo>
                  <a:lnTo>
                    <a:pt x="0" y="568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349142" y="3357003"/>
              <a:ext cx="6322153" cy="2373500"/>
            </a:xfrm>
            <a:custGeom>
              <a:avLst/>
              <a:pathLst>
                <a:path w="6322153" h="2373500">
                  <a:moveTo>
                    <a:pt x="0" y="2373500"/>
                  </a:moveTo>
                  <a:lnTo>
                    <a:pt x="12372" y="2373074"/>
                  </a:lnTo>
                  <a:lnTo>
                    <a:pt x="24744" y="2372605"/>
                  </a:lnTo>
                  <a:lnTo>
                    <a:pt x="37116" y="2372091"/>
                  </a:lnTo>
                  <a:lnTo>
                    <a:pt x="49488" y="2371490"/>
                  </a:lnTo>
                  <a:lnTo>
                    <a:pt x="61860" y="2370830"/>
                  </a:lnTo>
                  <a:lnTo>
                    <a:pt x="74232" y="2370108"/>
                  </a:lnTo>
                  <a:lnTo>
                    <a:pt x="86604" y="2369297"/>
                  </a:lnTo>
                  <a:lnTo>
                    <a:pt x="98976" y="2368382"/>
                  </a:lnTo>
                  <a:lnTo>
                    <a:pt x="111349" y="2367385"/>
                  </a:lnTo>
                  <a:lnTo>
                    <a:pt x="123721" y="2366301"/>
                  </a:lnTo>
                  <a:lnTo>
                    <a:pt x="136093" y="2365055"/>
                  </a:lnTo>
                  <a:lnTo>
                    <a:pt x="148465" y="2363698"/>
                  </a:lnTo>
                  <a:lnTo>
                    <a:pt x="160837" y="2362227"/>
                  </a:lnTo>
                  <a:lnTo>
                    <a:pt x="173209" y="2360595"/>
                  </a:lnTo>
                  <a:lnTo>
                    <a:pt x="185581" y="2358778"/>
                  </a:lnTo>
                  <a:lnTo>
                    <a:pt x="197953" y="2356814"/>
                  </a:lnTo>
                  <a:lnTo>
                    <a:pt x="210326" y="2354698"/>
                  </a:lnTo>
                  <a:lnTo>
                    <a:pt x="222698" y="2352304"/>
                  </a:lnTo>
                  <a:lnTo>
                    <a:pt x="235070" y="2349722"/>
                  </a:lnTo>
                  <a:lnTo>
                    <a:pt x="247442" y="2346947"/>
                  </a:lnTo>
                  <a:lnTo>
                    <a:pt x="259814" y="2343906"/>
                  </a:lnTo>
                  <a:lnTo>
                    <a:pt x="272186" y="2340562"/>
                  </a:lnTo>
                  <a:lnTo>
                    <a:pt x="284558" y="2336982"/>
                  </a:lnTo>
                  <a:lnTo>
                    <a:pt x="296930" y="2333157"/>
                  </a:lnTo>
                  <a:lnTo>
                    <a:pt x="309302" y="2328901"/>
                  </a:lnTo>
                  <a:lnTo>
                    <a:pt x="321675" y="2324351"/>
                  </a:lnTo>
                  <a:lnTo>
                    <a:pt x="334047" y="2319507"/>
                  </a:lnTo>
                  <a:lnTo>
                    <a:pt x="346419" y="2314263"/>
                  </a:lnTo>
                  <a:lnTo>
                    <a:pt x="358791" y="2308568"/>
                  </a:lnTo>
                  <a:lnTo>
                    <a:pt x="371163" y="2302528"/>
                  </a:lnTo>
                  <a:lnTo>
                    <a:pt x="383535" y="2296134"/>
                  </a:lnTo>
                  <a:lnTo>
                    <a:pt x="395907" y="2289129"/>
                  </a:lnTo>
                  <a:lnTo>
                    <a:pt x="408279" y="2281712"/>
                  </a:lnTo>
                  <a:lnTo>
                    <a:pt x="420652" y="2273889"/>
                  </a:lnTo>
                  <a:lnTo>
                    <a:pt x="433024" y="2265525"/>
                  </a:lnTo>
                  <a:lnTo>
                    <a:pt x="445396" y="2256556"/>
                  </a:lnTo>
                  <a:lnTo>
                    <a:pt x="457768" y="2247133"/>
                  </a:lnTo>
                  <a:lnTo>
                    <a:pt x="470140" y="2237249"/>
                  </a:lnTo>
                  <a:lnTo>
                    <a:pt x="482512" y="2226591"/>
                  </a:lnTo>
                  <a:lnTo>
                    <a:pt x="494884" y="2215415"/>
                  </a:lnTo>
                  <a:lnTo>
                    <a:pt x="507256" y="2203738"/>
                  </a:lnTo>
                  <a:lnTo>
                    <a:pt x="519629" y="2191408"/>
                  </a:lnTo>
                  <a:lnTo>
                    <a:pt x="532001" y="2178357"/>
                  </a:lnTo>
                  <a:lnTo>
                    <a:pt x="544373" y="2164776"/>
                  </a:lnTo>
                  <a:lnTo>
                    <a:pt x="556745" y="2150664"/>
                  </a:lnTo>
                  <a:lnTo>
                    <a:pt x="569117" y="2135686"/>
                  </a:lnTo>
                  <a:lnTo>
                    <a:pt x="581489" y="2120137"/>
                  </a:lnTo>
                  <a:lnTo>
                    <a:pt x="593861" y="2104046"/>
                  </a:lnTo>
                  <a:lnTo>
                    <a:pt x="606233" y="2087267"/>
                  </a:lnTo>
                  <a:lnTo>
                    <a:pt x="618605" y="2069741"/>
                  </a:lnTo>
                  <a:lnTo>
                    <a:pt x="630978" y="2051684"/>
                  </a:lnTo>
                  <a:lnTo>
                    <a:pt x="643350" y="2033099"/>
                  </a:lnTo>
                  <a:lnTo>
                    <a:pt x="655722" y="2013687"/>
                  </a:lnTo>
                  <a:lnTo>
                    <a:pt x="668094" y="1993743"/>
                  </a:lnTo>
                  <a:lnTo>
                    <a:pt x="680466" y="1973307"/>
                  </a:lnTo>
                  <a:lnTo>
                    <a:pt x="692838" y="1952266"/>
                  </a:lnTo>
                  <a:lnTo>
                    <a:pt x="705210" y="1930589"/>
                  </a:lnTo>
                  <a:lnTo>
                    <a:pt x="717582" y="1908480"/>
                  </a:lnTo>
                  <a:lnTo>
                    <a:pt x="729955" y="1885949"/>
                  </a:lnTo>
                  <a:lnTo>
                    <a:pt x="742327" y="1862797"/>
                  </a:lnTo>
                  <a:lnTo>
                    <a:pt x="754699" y="1839266"/>
                  </a:lnTo>
                  <a:lnTo>
                    <a:pt x="767071" y="1815401"/>
                  </a:lnTo>
                  <a:lnTo>
                    <a:pt x="779443" y="1791146"/>
                  </a:lnTo>
                  <a:lnTo>
                    <a:pt x="791815" y="1766517"/>
                  </a:lnTo>
                  <a:lnTo>
                    <a:pt x="804187" y="1741660"/>
                  </a:lnTo>
                  <a:lnTo>
                    <a:pt x="816559" y="1716591"/>
                  </a:lnTo>
                  <a:lnTo>
                    <a:pt x="828932" y="1691262"/>
                  </a:lnTo>
                  <a:lnTo>
                    <a:pt x="841304" y="1665814"/>
                  </a:lnTo>
                  <a:lnTo>
                    <a:pt x="853676" y="1640279"/>
                  </a:lnTo>
                  <a:lnTo>
                    <a:pt x="866048" y="1614676"/>
                  </a:lnTo>
                  <a:lnTo>
                    <a:pt x="878420" y="1589079"/>
                  </a:lnTo>
                  <a:lnTo>
                    <a:pt x="890792" y="1563530"/>
                  </a:lnTo>
                  <a:lnTo>
                    <a:pt x="903164" y="1538049"/>
                  </a:lnTo>
                  <a:lnTo>
                    <a:pt x="915536" y="1512759"/>
                  </a:lnTo>
                  <a:lnTo>
                    <a:pt x="927908" y="1487665"/>
                  </a:lnTo>
                  <a:lnTo>
                    <a:pt x="940281" y="1462777"/>
                  </a:lnTo>
                  <a:lnTo>
                    <a:pt x="952653" y="1438184"/>
                  </a:lnTo>
                  <a:lnTo>
                    <a:pt x="965025" y="1414013"/>
                  </a:lnTo>
                  <a:lnTo>
                    <a:pt x="977397" y="1390180"/>
                  </a:lnTo>
                  <a:lnTo>
                    <a:pt x="989769" y="1366702"/>
                  </a:lnTo>
                  <a:lnTo>
                    <a:pt x="1002141" y="1343854"/>
                  </a:lnTo>
                  <a:lnTo>
                    <a:pt x="1014513" y="1321504"/>
                  </a:lnTo>
                  <a:lnTo>
                    <a:pt x="1026885" y="1299627"/>
                  </a:lnTo>
                  <a:lnTo>
                    <a:pt x="1039258" y="1278362"/>
                  </a:lnTo>
                  <a:lnTo>
                    <a:pt x="1051630" y="1257875"/>
                  </a:lnTo>
                  <a:lnTo>
                    <a:pt x="1064002" y="1237958"/>
                  </a:lnTo>
                  <a:lnTo>
                    <a:pt x="1076374" y="1218626"/>
                  </a:lnTo>
                  <a:lnTo>
                    <a:pt x="1088746" y="1200246"/>
                  </a:lnTo>
                  <a:lnTo>
                    <a:pt x="1101118" y="1182580"/>
                  </a:lnTo>
                  <a:lnTo>
                    <a:pt x="1113490" y="1165566"/>
                  </a:lnTo>
                  <a:lnTo>
                    <a:pt x="1125862" y="1149365"/>
                  </a:lnTo>
                  <a:lnTo>
                    <a:pt x="1138235" y="1134156"/>
                  </a:lnTo>
                  <a:lnTo>
                    <a:pt x="1150607" y="1119644"/>
                  </a:lnTo>
                  <a:lnTo>
                    <a:pt x="1162979" y="1105832"/>
                  </a:lnTo>
                  <a:lnTo>
                    <a:pt x="1175351" y="1093117"/>
                  </a:lnTo>
                  <a:lnTo>
                    <a:pt x="1187723" y="1081199"/>
                  </a:lnTo>
                  <a:lnTo>
                    <a:pt x="1200095" y="1069994"/>
                  </a:lnTo>
                  <a:lnTo>
                    <a:pt x="1212467" y="1059650"/>
                  </a:lnTo>
                  <a:lnTo>
                    <a:pt x="1224839" y="1050336"/>
                  </a:lnTo>
                  <a:lnTo>
                    <a:pt x="1237211" y="1041720"/>
                  </a:lnTo>
                  <a:lnTo>
                    <a:pt x="1249584" y="1033800"/>
                  </a:lnTo>
                  <a:lnTo>
                    <a:pt x="1261956" y="1026929"/>
                  </a:lnTo>
                  <a:lnTo>
                    <a:pt x="1274328" y="1020809"/>
                  </a:lnTo>
                  <a:lnTo>
                    <a:pt x="1286700" y="1015345"/>
                  </a:lnTo>
                  <a:lnTo>
                    <a:pt x="1299072" y="1010653"/>
                  </a:lnTo>
                  <a:lnTo>
                    <a:pt x="1311444" y="1006869"/>
                  </a:lnTo>
                  <a:lnTo>
                    <a:pt x="1323816" y="1003682"/>
                  </a:lnTo>
                  <a:lnTo>
                    <a:pt x="1336188" y="1001085"/>
                  </a:lnTo>
                  <a:lnTo>
                    <a:pt x="1348561" y="999347"/>
                  </a:lnTo>
                  <a:lnTo>
                    <a:pt x="1360933" y="998213"/>
                  </a:lnTo>
                  <a:lnTo>
                    <a:pt x="1373305" y="997595"/>
                  </a:lnTo>
                  <a:lnTo>
                    <a:pt x="1385677" y="997571"/>
                  </a:lnTo>
                  <a:lnTo>
                    <a:pt x="1398049" y="998231"/>
                  </a:lnTo>
                  <a:lnTo>
                    <a:pt x="1410421" y="999326"/>
                  </a:lnTo>
                  <a:lnTo>
                    <a:pt x="1422793" y="1000845"/>
                  </a:lnTo>
                  <a:lnTo>
                    <a:pt x="1435165" y="1002961"/>
                  </a:lnTo>
                  <a:lnTo>
                    <a:pt x="1447538" y="1005486"/>
                  </a:lnTo>
                  <a:lnTo>
                    <a:pt x="1459910" y="1008351"/>
                  </a:lnTo>
                  <a:lnTo>
                    <a:pt x="1472282" y="1011596"/>
                  </a:lnTo>
                  <a:lnTo>
                    <a:pt x="1484654" y="1015264"/>
                  </a:lnTo>
                  <a:lnTo>
                    <a:pt x="1497026" y="1019189"/>
                  </a:lnTo>
                  <a:lnTo>
                    <a:pt x="1509398" y="1023359"/>
                  </a:lnTo>
                  <a:lnTo>
                    <a:pt x="1521770" y="1027856"/>
                  </a:lnTo>
                  <a:lnTo>
                    <a:pt x="1534142" y="1032563"/>
                  </a:lnTo>
                  <a:lnTo>
                    <a:pt x="1546514" y="1037437"/>
                  </a:lnTo>
                  <a:lnTo>
                    <a:pt x="1558887" y="1042488"/>
                  </a:lnTo>
                  <a:lnTo>
                    <a:pt x="1571259" y="1047716"/>
                  </a:lnTo>
                  <a:lnTo>
                    <a:pt x="1583631" y="1053038"/>
                  </a:lnTo>
                  <a:lnTo>
                    <a:pt x="1596003" y="1058445"/>
                  </a:lnTo>
                  <a:lnTo>
                    <a:pt x="1608375" y="1063941"/>
                  </a:lnTo>
                  <a:lnTo>
                    <a:pt x="1620747" y="1069477"/>
                  </a:lnTo>
                  <a:lnTo>
                    <a:pt x="1633119" y="1075032"/>
                  </a:lnTo>
                  <a:lnTo>
                    <a:pt x="1645491" y="1080596"/>
                  </a:lnTo>
                  <a:lnTo>
                    <a:pt x="1657864" y="1086134"/>
                  </a:lnTo>
                  <a:lnTo>
                    <a:pt x="1670236" y="1091636"/>
                  </a:lnTo>
                  <a:lnTo>
                    <a:pt x="1682608" y="1097093"/>
                  </a:lnTo>
                  <a:lnTo>
                    <a:pt x="1694980" y="1102459"/>
                  </a:lnTo>
                  <a:lnTo>
                    <a:pt x="1707352" y="1107729"/>
                  </a:lnTo>
                  <a:lnTo>
                    <a:pt x="1719724" y="1112908"/>
                  </a:lnTo>
                  <a:lnTo>
                    <a:pt x="1732096" y="1117971"/>
                  </a:lnTo>
                  <a:lnTo>
                    <a:pt x="1744468" y="1122857"/>
                  </a:lnTo>
                  <a:lnTo>
                    <a:pt x="1756841" y="1127612"/>
                  </a:lnTo>
                  <a:lnTo>
                    <a:pt x="1769213" y="1132231"/>
                  </a:lnTo>
                  <a:lnTo>
                    <a:pt x="1781585" y="1136633"/>
                  </a:lnTo>
                  <a:lnTo>
                    <a:pt x="1793957" y="1140844"/>
                  </a:lnTo>
                  <a:lnTo>
                    <a:pt x="1806329" y="1144890"/>
                  </a:lnTo>
                  <a:lnTo>
                    <a:pt x="1818701" y="1148739"/>
                  </a:lnTo>
                  <a:lnTo>
                    <a:pt x="1831073" y="1152312"/>
                  </a:lnTo>
                  <a:lnTo>
                    <a:pt x="1843445" y="1155695"/>
                  </a:lnTo>
                  <a:lnTo>
                    <a:pt x="1855817" y="1158886"/>
                  </a:lnTo>
                  <a:lnTo>
                    <a:pt x="1868190" y="1161786"/>
                  </a:lnTo>
                  <a:lnTo>
                    <a:pt x="1880562" y="1164441"/>
                  </a:lnTo>
                  <a:lnTo>
                    <a:pt x="1892934" y="1166889"/>
                  </a:lnTo>
                  <a:lnTo>
                    <a:pt x="1905306" y="1169100"/>
                  </a:lnTo>
                  <a:lnTo>
                    <a:pt x="1917678" y="1170984"/>
                  </a:lnTo>
                  <a:lnTo>
                    <a:pt x="1930050" y="1172652"/>
                  </a:lnTo>
                  <a:lnTo>
                    <a:pt x="1942422" y="1174103"/>
                  </a:lnTo>
                  <a:lnTo>
                    <a:pt x="1954794" y="1175236"/>
                  </a:lnTo>
                  <a:lnTo>
                    <a:pt x="1967167" y="1176107"/>
                  </a:lnTo>
                  <a:lnTo>
                    <a:pt x="1979539" y="1176760"/>
                  </a:lnTo>
                  <a:lnTo>
                    <a:pt x="1991911" y="1177168"/>
                  </a:lnTo>
                  <a:lnTo>
                    <a:pt x="2004283" y="1177243"/>
                  </a:lnTo>
                  <a:lnTo>
                    <a:pt x="2016655" y="1177103"/>
                  </a:lnTo>
                  <a:lnTo>
                    <a:pt x="2029027" y="1176750"/>
                  </a:lnTo>
                  <a:lnTo>
                    <a:pt x="2041399" y="1176091"/>
                  </a:lnTo>
                  <a:lnTo>
                    <a:pt x="2053771" y="1175182"/>
                  </a:lnTo>
                  <a:lnTo>
                    <a:pt x="2066143" y="1174068"/>
                  </a:lnTo>
                  <a:lnTo>
                    <a:pt x="2078516" y="1172729"/>
                  </a:lnTo>
                  <a:lnTo>
                    <a:pt x="2090888" y="1171084"/>
                  </a:lnTo>
                  <a:lnTo>
                    <a:pt x="2103260" y="1169248"/>
                  </a:lnTo>
                  <a:lnTo>
                    <a:pt x="2115632" y="1167223"/>
                  </a:lnTo>
                  <a:lnTo>
                    <a:pt x="2128004" y="1164931"/>
                  </a:lnTo>
                  <a:lnTo>
                    <a:pt x="2140376" y="1162423"/>
                  </a:lnTo>
                  <a:lnTo>
                    <a:pt x="2152748" y="1159741"/>
                  </a:lnTo>
                  <a:lnTo>
                    <a:pt x="2165120" y="1156870"/>
                  </a:lnTo>
                  <a:lnTo>
                    <a:pt x="2177493" y="1153746"/>
                  </a:lnTo>
                  <a:lnTo>
                    <a:pt x="2189865" y="1150465"/>
                  </a:lnTo>
                  <a:lnTo>
                    <a:pt x="2202237" y="1147032"/>
                  </a:lnTo>
                  <a:lnTo>
                    <a:pt x="2214609" y="1143389"/>
                  </a:lnTo>
                  <a:lnTo>
                    <a:pt x="2226981" y="1139575"/>
                  </a:lnTo>
                  <a:lnTo>
                    <a:pt x="2239353" y="1135627"/>
                  </a:lnTo>
                  <a:lnTo>
                    <a:pt x="2251725" y="1131536"/>
                  </a:lnTo>
                  <a:lnTo>
                    <a:pt x="2264097" y="1127254"/>
                  </a:lnTo>
                  <a:lnTo>
                    <a:pt x="2276470" y="1122858"/>
                  </a:lnTo>
                  <a:lnTo>
                    <a:pt x="2288842" y="1118352"/>
                  </a:lnTo>
                  <a:lnTo>
                    <a:pt x="2301214" y="1113696"/>
                  </a:lnTo>
                  <a:lnTo>
                    <a:pt x="2313586" y="1108920"/>
                  </a:lnTo>
                  <a:lnTo>
                    <a:pt x="2325958" y="1104053"/>
                  </a:lnTo>
                  <a:lnTo>
                    <a:pt x="2338330" y="1099090"/>
                  </a:lnTo>
                  <a:lnTo>
                    <a:pt x="2350702" y="1094001"/>
                  </a:lnTo>
                  <a:lnTo>
                    <a:pt x="2363074" y="1088839"/>
                  </a:lnTo>
                  <a:lnTo>
                    <a:pt x="2375446" y="1083607"/>
                  </a:lnTo>
                  <a:lnTo>
                    <a:pt x="2387819" y="1078284"/>
                  </a:lnTo>
                  <a:lnTo>
                    <a:pt x="2400191" y="1072890"/>
                  </a:lnTo>
                  <a:lnTo>
                    <a:pt x="2412563" y="1067442"/>
                  </a:lnTo>
                  <a:lnTo>
                    <a:pt x="2424935" y="1061941"/>
                  </a:lnTo>
                  <a:lnTo>
                    <a:pt x="2437307" y="1056371"/>
                  </a:lnTo>
                  <a:lnTo>
                    <a:pt x="2449679" y="1050762"/>
                  </a:lnTo>
                  <a:lnTo>
                    <a:pt x="2462051" y="1045118"/>
                  </a:lnTo>
                  <a:lnTo>
                    <a:pt x="2474423" y="1039428"/>
                  </a:lnTo>
                  <a:lnTo>
                    <a:pt x="2486796" y="1033704"/>
                  </a:lnTo>
                  <a:lnTo>
                    <a:pt x="2499168" y="1027955"/>
                  </a:lnTo>
                  <a:lnTo>
                    <a:pt x="2511540" y="1022181"/>
                  </a:lnTo>
                  <a:lnTo>
                    <a:pt x="2523912" y="1016375"/>
                  </a:lnTo>
                  <a:lnTo>
                    <a:pt x="2536284" y="1010552"/>
                  </a:lnTo>
                  <a:lnTo>
                    <a:pt x="2548656" y="1004713"/>
                  </a:lnTo>
                  <a:lnTo>
                    <a:pt x="2561028" y="998851"/>
                  </a:lnTo>
                  <a:lnTo>
                    <a:pt x="2573400" y="992971"/>
                  </a:lnTo>
                  <a:lnTo>
                    <a:pt x="2585773" y="987076"/>
                  </a:lnTo>
                  <a:lnTo>
                    <a:pt x="2598145" y="981165"/>
                  </a:lnTo>
                  <a:lnTo>
                    <a:pt x="2610517" y="975229"/>
                  </a:lnTo>
                  <a:lnTo>
                    <a:pt x="2622889" y="969275"/>
                  </a:lnTo>
                  <a:lnTo>
                    <a:pt x="2635261" y="963302"/>
                  </a:lnTo>
                  <a:lnTo>
                    <a:pt x="2647633" y="957301"/>
                  </a:lnTo>
                  <a:lnTo>
                    <a:pt x="2660005" y="951269"/>
                  </a:lnTo>
                  <a:lnTo>
                    <a:pt x="2672377" y="945210"/>
                  </a:lnTo>
                  <a:lnTo>
                    <a:pt x="2684749" y="939121"/>
                  </a:lnTo>
                  <a:lnTo>
                    <a:pt x="2697122" y="932977"/>
                  </a:lnTo>
                  <a:lnTo>
                    <a:pt x="2709494" y="926794"/>
                  </a:lnTo>
                  <a:lnTo>
                    <a:pt x="2721866" y="920569"/>
                  </a:lnTo>
                  <a:lnTo>
                    <a:pt x="2734238" y="914282"/>
                  </a:lnTo>
                  <a:lnTo>
                    <a:pt x="2746610" y="907927"/>
                  </a:lnTo>
                  <a:lnTo>
                    <a:pt x="2758982" y="901516"/>
                  </a:lnTo>
                  <a:lnTo>
                    <a:pt x="2771354" y="895044"/>
                  </a:lnTo>
                  <a:lnTo>
                    <a:pt x="2783726" y="888466"/>
                  </a:lnTo>
                  <a:lnTo>
                    <a:pt x="2796099" y="881817"/>
                  </a:lnTo>
                  <a:lnTo>
                    <a:pt x="2808471" y="875094"/>
                  </a:lnTo>
                  <a:lnTo>
                    <a:pt x="2820843" y="868265"/>
                  </a:lnTo>
                  <a:lnTo>
                    <a:pt x="2833215" y="861330"/>
                  </a:lnTo>
                  <a:lnTo>
                    <a:pt x="2845587" y="854308"/>
                  </a:lnTo>
                  <a:lnTo>
                    <a:pt x="2857959" y="847197"/>
                  </a:lnTo>
                  <a:lnTo>
                    <a:pt x="2870331" y="839939"/>
                  </a:lnTo>
                  <a:lnTo>
                    <a:pt x="2882703" y="832589"/>
                  </a:lnTo>
                  <a:lnTo>
                    <a:pt x="2895076" y="825147"/>
                  </a:lnTo>
                  <a:lnTo>
                    <a:pt x="2907448" y="817578"/>
                  </a:lnTo>
                  <a:lnTo>
                    <a:pt x="2919820" y="809890"/>
                  </a:lnTo>
                  <a:lnTo>
                    <a:pt x="2932192" y="802113"/>
                  </a:lnTo>
                  <a:lnTo>
                    <a:pt x="2944564" y="794244"/>
                  </a:lnTo>
                  <a:lnTo>
                    <a:pt x="2956936" y="786238"/>
                  </a:lnTo>
                  <a:lnTo>
                    <a:pt x="2969308" y="778155"/>
                  </a:lnTo>
                  <a:lnTo>
                    <a:pt x="2981680" y="769997"/>
                  </a:lnTo>
                  <a:lnTo>
                    <a:pt x="2994052" y="761747"/>
                  </a:lnTo>
                  <a:lnTo>
                    <a:pt x="3006425" y="753421"/>
                  </a:lnTo>
                  <a:lnTo>
                    <a:pt x="3018797" y="745045"/>
                  </a:lnTo>
                  <a:lnTo>
                    <a:pt x="3031169" y="736624"/>
                  </a:lnTo>
                  <a:lnTo>
                    <a:pt x="3043541" y="728153"/>
                  </a:lnTo>
                  <a:lnTo>
                    <a:pt x="3055913" y="719668"/>
                  </a:lnTo>
                  <a:lnTo>
                    <a:pt x="3068285" y="711174"/>
                  </a:lnTo>
                  <a:lnTo>
                    <a:pt x="3080657" y="702687"/>
                  </a:lnTo>
                  <a:lnTo>
                    <a:pt x="3093029" y="694230"/>
                  </a:lnTo>
                  <a:lnTo>
                    <a:pt x="3105402" y="685812"/>
                  </a:lnTo>
                  <a:lnTo>
                    <a:pt x="3117774" y="677438"/>
                  </a:lnTo>
                  <a:lnTo>
                    <a:pt x="3130146" y="669174"/>
                  </a:lnTo>
                  <a:lnTo>
                    <a:pt x="3142518" y="660999"/>
                  </a:lnTo>
                  <a:lnTo>
                    <a:pt x="3154890" y="652921"/>
                  </a:lnTo>
                  <a:lnTo>
                    <a:pt x="3167262" y="644992"/>
                  </a:lnTo>
                  <a:lnTo>
                    <a:pt x="3179634" y="637242"/>
                  </a:lnTo>
                  <a:lnTo>
                    <a:pt x="3192006" y="629643"/>
                  </a:lnTo>
                  <a:lnTo>
                    <a:pt x="3204379" y="622201"/>
                  </a:lnTo>
                  <a:lnTo>
                    <a:pt x="3216751" y="615058"/>
                  </a:lnTo>
                  <a:lnTo>
                    <a:pt x="3229123" y="608117"/>
                  </a:lnTo>
                  <a:lnTo>
                    <a:pt x="3241495" y="601383"/>
                  </a:lnTo>
                  <a:lnTo>
                    <a:pt x="3253867" y="594942"/>
                  </a:lnTo>
                  <a:lnTo>
                    <a:pt x="3266239" y="588822"/>
                  </a:lnTo>
                  <a:lnTo>
                    <a:pt x="3278611" y="582953"/>
                  </a:lnTo>
                  <a:lnTo>
                    <a:pt x="3290983" y="577340"/>
                  </a:lnTo>
                  <a:lnTo>
                    <a:pt x="3303355" y="572174"/>
                  </a:lnTo>
                  <a:lnTo>
                    <a:pt x="3315728" y="567293"/>
                  </a:lnTo>
                  <a:lnTo>
                    <a:pt x="3328100" y="562699"/>
                  </a:lnTo>
                  <a:lnTo>
                    <a:pt x="3340472" y="558488"/>
                  </a:lnTo>
                  <a:lnTo>
                    <a:pt x="3352844" y="554681"/>
                  </a:lnTo>
                  <a:lnTo>
                    <a:pt x="3365216" y="551175"/>
                  </a:lnTo>
                  <a:lnTo>
                    <a:pt x="3377588" y="547972"/>
                  </a:lnTo>
                  <a:lnTo>
                    <a:pt x="3389960" y="545267"/>
                  </a:lnTo>
                  <a:lnTo>
                    <a:pt x="3402332" y="542871"/>
                  </a:lnTo>
                  <a:lnTo>
                    <a:pt x="3414705" y="540775"/>
                  </a:lnTo>
                  <a:lnTo>
                    <a:pt x="3427077" y="539066"/>
                  </a:lnTo>
                  <a:lnTo>
                    <a:pt x="3439449" y="537750"/>
                  </a:lnTo>
                  <a:lnTo>
                    <a:pt x="3451821" y="536715"/>
                  </a:lnTo>
                  <a:lnTo>
                    <a:pt x="3464193" y="535958"/>
                  </a:lnTo>
                  <a:lnTo>
                    <a:pt x="3476565" y="535634"/>
                  </a:lnTo>
                  <a:lnTo>
                    <a:pt x="3488937" y="535567"/>
                  </a:lnTo>
                  <a:lnTo>
                    <a:pt x="3501309" y="535743"/>
                  </a:lnTo>
                  <a:lnTo>
                    <a:pt x="3513682" y="536218"/>
                  </a:lnTo>
                  <a:lnTo>
                    <a:pt x="3526054" y="536982"/>
                  </a:lnTo>
                  <a:lnTo>
                    <a:pt x="3538426" y="537942"/>
                  </a:lnTo>
                  <a:lnTo>
                    <a:pt x="3550798" y="539090"/>
                  </a:lnTo>
                  <a:lnTo>
                    <a:pt x="3563170" y="540508"/>
                  </a:lnTo>
                  <a:lnTo>
                    <a:pt x="3575542" y="542073"/>
                  </a:lnTo>
                  <a:lnTo>
                    <a:pt x="3587914" y="543770"/>
                  </a:lnTo>
                  <a:lnTo>
                    <a:pt x="3600286" y="545615"/>
                  </a:lnTo>
                  <a:lnTo>
                    <a:pt x="3612658" y="547585"/>
                  </a:lnTo>
                  <a:lnTo>
                    <a:pt x="3625031" y="549626"/>
                  </a:lnTo>
                  <a:lnTo>
                    <a:pt x="3637403" y="551728"/>
                  </a:lnTo>
                  <a:lnTo>
                    <a:pt x="3649775" y="553891"/>
                  </a:lnTo>
                  <a:lnTo>
                    <a:pt x="3662147" y="556065"/>
                  </a:lnTo>
                  <a:lnTo>
                    <a:pt x="3674519" y="558239"/>
                  </a:lnTo>
                  <a:lnTo>
                    <a:pt x="3686891" y="560395"/>
                  </a:lnTo>
                  <a:lnTo>
                    <a:pt x="3699263" y="562495"/>
                  </a:lnTo>
                  <a:lnTo>
                    <a:pt x="3711635" y="564539"/>
                  </a:lnTo>
                  <a:lnTo>
                    <a:pt x="3724008" y="566517"/>
                  </a:lnTo>
                  <a:lnTo>
                    <a:pt x="3736380" y="568357"/>
                  </a:lnTo>
                  <a:lnTo>
                    <a:pt x="3748752" y="570082"/>
                  </a:lnTo>
                  <a:lnTo>
                    <a:pt x="3761124" y="571691"/>
                  </a:lnTo>
                  <a:lnTo>
                    <a:pt x="3773496" y="573137"/>
                  </a:lnTo>
                  <a:lnTo>
                    <a:pt x="3785868" y="574379"/>
                  </a:lnTo>
                  <a:lnTo>
                    <a:pt x="3798240" y="575462"/>
                  </a:lnTo>
                  <a:lnTo>
                    <a:pt x="3810612" y="576380"/>
                  </a:lnTo>
                  <a:lnTo>
                    <a:pt x="3822984" y="577013"/>
                  </a:lnTo>
                  <a:lnTo>
                    <a:pt x="3835357" y="577441"/>
                  </a:lnTo>
                  <a:lnTo>
                    <a:pt x="3847729" y="577671"/>
                  </a:lnTo>
                  <a:lnTo>
                    <a:pt x="3860101" y="577645"/>
                  </a:lnTo>
                  <a:lnTo>
                    <a:pt x="3872473" y="577317"/>
                  </a:lnTo>
                  <a:lnTo>
                    <a:pt x="3884845" y="576767"/>
                  </a:lnTo>
                  <a:lnTo>
                    <a:pt x="3897217" y="575994"/>
                  </a:lnTo>
                  <a:lnTo>
                    <a:pt x="3909589" y="574855"/>
                  </a:lnTo>
                  <a:lnTo>
                    <a:pt x="3921961" y="573461"/>
                  </a:lnTo>
                  <a:lnTo>
                    <a:pt x="3934334" y="571829"/>
                  </a:lnTo>
                  <a:lnTo>
                    <a:pt x="3946706" y="569896"/>
                  </a:lnTo>
                  <a:lnTo>
                    <a:pt x="3959078" y="567617"/>
                  </a:lnTo>
                  <a:lnTo>
                    <a:pt x="3971450" y="565091"/>
                  </a:lnTo>
                  <a:lnTo>
                    <a:pt x="3983822" y="562319"/>
                  </a:lnTo>
                  <a:lnTo>
                    <a:pt x="3996194" y="559155"/>
                  </a:lnTo>
                  <a:lnTo>
                    <a:pt x="4008566" y="555720"/>
                  </a:lnTo>
                  <a:lnTo>
                    <a:pt x="4020938" y="552036"/>
                  </a:lnTo>
                  <a:lnTo>
                    <a:pt x="4033311" y="548043"/>
                  </a:lnTo>
                  <a:lnTo>
                    <a:pt x="4045683" y="543697"/>
                  </a:lnTo>
                  <a:lnTo>
                    <a:pt x="4058055" y="539103"/>
                  </a:lnTo>
                  <a:lnTo>
                    <a:pt x="4070427" y="534262"/>
                  </a:lnTo>
                  <a:lnTo>
                    <a:pt x="4082799" y="529037"/>
                  </a:lnTo>
                  <a:lnTo>
                    <a:pt x="4095171" y="523544"/>
                  </a:lnTo>
                  <a:lnTo>
                    <a:pt x="4107543" y="517808"/>
                  </a:lnTo>
                  <a:lnTo>
                    <a:pt x="4119915" y="511776"/>
                  </a:lnTo>
                  <a:lnTo>
                    <a:pt x="4132287" y="505400"/>
                  </a:lnTo>
                  <a:lnTo>
                    <a:pt x="4144660" y="498789"/>
                  </a:lnTo>
                  <a:lnTo>
                    <a:pt x="4157032" y="491942"/>
                  </a:lnTo>
                  <a:lnTo>
                    <a:pt x="4169404" y="484732"/>
                  </a:lnTo>
                  <a:lnTo>
                    <a:pt x="4181776" y="477269"/>
                  </a:lnTo>
                  <a:lnTo>
                    <a:pt x="4194148" y="469578"/>
                  </a:lnTo>
                  <a:lnTo>
                    <a:pt x="4206520" y="461612"/>
                  </a:lnTo>
                  <a:lnTo>
                    <a:pt x="4218892" y="453328"/>
                  </a:lnTo>
                  <a:lnTo>
                    <a:pt x="4231264" y="444827"/>
                  </a:lnTo>
                  <a:lnTo>
                    <a:pt x="4243637" y="436111"/>
                  </a:lnTo>
                  <a:lnTo>
                    <a:pt x="4256009" y="427070"/>
                  </a:lnTo>
                  <a:lnTo>
                    <a:pt x="4268381" y="417802"/>
                  </a:lnTo>
                  <a:lnTo>
                    <a:pt x="4280753" y="408333"/>
                  </a:lnTo>
                  <a:lnTo>
                    <a:pt x="4293125" y="398626"/>
                  </a:lnTo>
                  <a:lnTo>
                    <a:pt x="4305497" y="388647"/>
                  </a:lnTo>
                  <a:lnTo>
                    <a:pt x="4317869" y="378487"/>
                  </a:lnTo>
                  <a:lnTo>
                    <a:pt x="4330241" y="368150"/>
                  </a:lnTo>
                  <a:lnTo>
                    <a:pt x="4342614" y="357555"/>
                  </a:lnTo>
                  <a:lnTo>
                    <a:pt x="4354986" y="346785"/>
                  </a:lnTo>
                  <a:lnTo>
                    <a:pt x="4367358" y="335865"/>
                  </a:lnTo>
                  <a:lnTo>
                    <a:pt x="4379730" y="324774"/>
                  </a:lnTo>
                  <a:lnTo>
                    <a:pt x="4392102" y="313498"/>
                  </a:lnTo>
                  <a:lnTo>
                    <a:pt x="4404474" y="302109"/>
                  </a:lnTo>
                  <a:lnTo>
                    <a:pt x="4416846" y="290611"/>
                  </a:lnTo>
                  <a:lnTo>
                    <a:pt x="4429218" y="278974"/>
                  </a:lnTo>
                  <a:lnTo>
                    <a:pt x="4441590" y="267255"/>
                  </a:lnTo>
                  <a:lnTo>
                    <a:pt x="4453963" y="255476"/>
                  </a:lnTo>
                  <a:lnTo>
                    <a:pt x="4466335" y="243638"/>
                  </a:lnTo>
                  <a:lnTo>
                    <a:pt x="4478707" y="231763"/>
                  </a:lnTo>
                  <a:lnTo>
                    <a:pt x="4491079" y="219883"/>
                  </a:lnTo>
                  <a:lnTo>
                    <a:pt x="4503451" y="208008"/>
                  </a:lnTo>
                  <a:lnTo>
                    <a:pt x="4515823" y="196176"/>
                  </a:lnTo>
                  <a:lnTo>
                    <a:pt x="4528195" y="184410"/>
                  </a:lnTo>
                  <a:lnTo>
                    <a:pt x="4540567" y="172717"/>
                  </a:lnTo>
                  <a:lnTo>
                    <a:pt x="4552940" y="161128"/>
                  </a:lnTo>
                  <a:lnTo>
                    <a:pt x="4565312" y="149720"/>
                  </a:lnTo>
                  <a:lnTo>
                    <a:pt x="4577684" y="138462"/>
                  </a:lnTo>
                  <a:lnTo>
                    <a:pt x="4590056" y="127366"/>
                  </a:lnTo>
                  <a:lnTo>
                    <a:pt x="4602428" y="116559"/>
                  </a:lnTo>
                  <a:lnTo>
                    <a:pt x="4614800" y="106018"/>
                  </a:lnTo>
                  <a:lnTo>
                    <a:pt x="4627172" y="95724"/>
                  </a:lnTo>
                  <a:lnTo>
                    <a:pt x="4639544" y="85746"/>
                  </a:lnTo>
                  <a:lnTo>
                    <a:pt x="4651917" y="76225"/>
                  </a:lnTo>
                  <a:lnTo>
                    <a:pt x="4664289" y="67046"/>
                  </a:lnTo>
                  <a:lnTo>
                    <a:pt x="4676661" y="58222"/>
                  </a:lnTo>
                  <a:lnTo>
                    <a:pt x="4689033" y="49982"/>
                  </a:lnTo>
                  <a:lnTo>
                    <a:pt x="4701405" y="42244"/>
                  </a:lnTo>
                  <a:lnTo>
                    <a:pt x="4713777" y="34959"/>
                  </a:lnTo>
                  <a:lnTo>
                    <a:pt x="4726149" y="28226"/>
                  </a:lnTo>
                  <a:lnTo>
                    <a:pt x="4738521" y="22267"/>
                  </a:lnTo>
                  <a:lnTo>
                    <a:pt x="4750893" y="16861"/>
                  </a:lnTo>
                  <a:lnTo>
                    <a:pt x="4763266" y="12020"/>
                  </a:lnTo>
                  <a:lnTo>
                    <a:pt x="4775638" y="8078"/>
                  </a:lnTo>
                  <a:lnTo>
                    <a:pt x="4788010" y="4890"/>
                  </a:lnTo>
                  <a:lnTo>
                    <a:pt x="4800382" y="2367"/>
                  </a:lnTo>
                  <a:lnTo>
                    <a:pt x="4812754" y="636"/>
                  </a:lnTo>
                  <a:lnTo>
                    <a:pt x="4825126" y="0"/>
                  </a:lnTo>
                  <a:lnTo>
                    <a:pt x="4837498" y="122"/>
                  </a:lnTo>
                  <a:lnTo>
                    <a:pt x="4849870" y="1016"/>
                  </a:lnTo>
                  <a:lnTo>
                    <a:pt x="4862243" y="3102"/>
                  </a:lnTo>
                  <a:lnTo>
                    <a:pt x="4874615" y="6178"/>
                  </a:lnTo>
                  <a:lnTo>
                    <a:pt x="4886987" y="10111"/>
                  </a:lnTo>
                  <a:lnTo>
                    <a:pt x="4899359" y="15047"/>
                  </a:lnTo>
                  <a:lnTo>
                    <a:pt x="4911731" y="21356"/>
                  </a:lnTo>
                  <a:lnTo>
                    <a:pt x="4924103" y="28595"/>
                  </a:lnTo>
                  <a:lnTo>
                    <a:pt x="4936475" y="36775"/>
                  </a:lnTo>
                  <a:lnTo>
                    <a:pt x="4948847" y="46371"/>
                  </a:lnTo>
                  <a:lnTo>
                    <a:pt x="4961220" y="57139"/>
                  </a:lnTo>
                  <a:lnTo>
                    <a:pt x="4973592" y="68901"/>
                  </a:lnTo>
                  <a:lnTo>
                    <a:pt x="4985964" y="81805"/>
                  </a:lnTo>
                  <a:lnTo>
                    <a:pt x="4998336" y="96264"/>
                  </a:lnTo>
                  <a:lnTo>
                    <a:pt x="5010708" y="111753"/>
                  </a:lnTo>
                  <a:lnTo>
                    <a:pt x="5023080" y="128273"/>
                  </a:lnTo>
                  <a:lnTo>
                    <a:pt x="5035452" y="146313"/>
                  </a:lnTo>
                  <a:lnTo>
                    <a:pt x="5047824" y="165598"/>
                  </a:lnTo>
                  <a:lnTo>
                    <a:pt x="5060196" y="185921"/>
                  </a:lnTo>
                  <a:lnTo>
                    <a:pt x="5072569" y="207413"/>
                  </a:lnTo>
                  <a:lnTo>
                    <a:pt x="5084941" y="230482"/>
                  </a:lnTo>
                  <a:lnTo>
                    <a:pt x="5097313" y="254566"/>
                  </a:lnTo>
                  <a:lnTo>
                    <a:pt x="5109685" y="279660"/>
                  </a:lnTo>
                  <a:lnTo>
                    <a:pt x="5122057" y="306199"/>
                  </a:lnTo>
                  <a:lnTo>
                    <a:pt x="5134429" y="333907"/>
                  </a:lnTo>
                  <a:lnTo>
                    <a:pt x="5146801" y="362566"/>
                  </a:lnTo>
                  <a:lnTo>
                    <a:pt x="5159173" y="392273"/>
                  </a:lnTo>
                  <a:lnTo>
                    <a:pt x="5171546" y="423368"/>
                  </a:lnTo>
                  <a:lnTo>
                    <a:pt x="5183918" y="455325"/>
                  </a:lnTo>
                  <a:lnTo>
                    <a:pt x="5196290" y="488128"/>
                  </a:lnTo>
                  <a:lnTo>
                    <a:pt x="5208662" y="522099"/>
                  </a:lnTo>
                  <a:lnTo>
                    <a:pt x="5221034" y="556988"/>
                  </a:lnTo>
                  <a:lnTo>
                    <a:pt x="5233406" y="592598"/>
                  </a:lnTo>
                  <a:lnTo>
                    <a:pt x="5245778" y="628979"/>
                  </a:lnTo>
                  <a:lnTo>
                    <a:pt x="5258150" y="666341"/>
                  </a:lnTo>
                  <a:lnTo>
                    <a:pt x="5270523" y="704274"/>
                  </a:lnTo>
                  <a:lnTo>
                    <a:pt x="5282895" y="742753"/>
                  </a:lnTo>
                  <a:lnTo>
                    <a:pt x="5295267" y="781939"/>
                  </a:lnTo>
                  <a:lnTo>
                    <a:pt x="5307639" y="821636"/>
                  </a:lnTo>
                  <a:lnTo>
                    <a:pt x="5320011" y="861705"/>
                  </a:lnTo>
                  <a:lnTo>
                    <a:pt x="5332383" y="902147"/>
                  </a:lnTo>
                  <a:lnTo>
                    <a:pt x="5344755" y="942993"/>
                  </a:lnTo>
                  <a:lnTo>
                    <a:pt x="5357127" y="984024"/>
                  </a:lnTo>
                  <a:lnTo>
                    <a:pt x="5369499" y="1025214"/>
                  </a:lnTo>
                  <a:lnTo>
                    <a:pt x="5381872" y="1066538"/>
                  </a:lnTo>
                  <a:lnTo>
                    <a:pt x="5394244" y="1107879"/>
                  </a:lnTo>
                  <a:lnTo>
                    <a:pt x="5406616" y="1149187"/>
                  </a:lnTo>
                  <a:lnTo>
                    <a:pt x="5418988" y="1190419"/>
                  </a:lnTo>
                  <a:lnTo>
                    <a:pt x="5431360" y="1231418"/>
                  </a:lnTo>
                  <a:lnTo>
                    <a:pt x="5443732" y="1272197"/>
                  </a:lnTo>
                  <a:lnTo>
                    <a:pt x="5456104" y="1312730"/>
                  </a:lnTo>
                  <a:lnTo>
                    <a:pt x="5468476" y="1352835"/>
                  </a:lnTo>
                  <a:lnTo>
                    <a:pt x="5480849" y="1392473"/>
                  </a:lnTo>
                  <a:lnTo>
                    <a:pt x="5493221" y="1431697"/>
                  </a:lnTo>
                  <a:lnTo>
                    <a:pt x="5505593" y="1470442"/>
                  </a:lnTo>
                  <a:lnTo>
                    <a:pt x="5517965" y="1508386"/>
                  </a:lnTo>
                  <a:lnTo>
                    <a:pt x="5530337" y="1545768"/>
                  </a:lnTo>
                  <a:lnTo>
                    <a:pt x="5542709" y="1582572"/>
                  </a:lnTo>
                  <a:lnTo>
                    <a:pt x="5555081" y="1618501"/>
                  </a:lnTo>
                  <a:lnTo>
                    <a:pt x="5567453" y="1653593"/>
                  </a:lnTo>
                  <a:lnTo>
                    <a:pt x="5579826" y="1687992"/>
                  </a:lnTo>
                  <a:lnTo>
                    <a:pt x="5592198" y="1721629"/>
                  </a:lnTo>
                  <a:lnTo>
                    <a:pt x="5604570" y="1754077"/>
                  </a:lnTo>
                  <a:lnTo>
                    <a:pt x="5616942" y="1785749"/>
                  </a:lnTo>
                  <a:lnTo>
                    <a:pt x="5629314" y="1816638"/>
                  </a:lnTo>
                  <a:lnTo>
                    <a:pt x="5641686" y="1846403"/>
                  </a:lnTo>
                  <a:lnTo>
                    <a:pt x="5654058" y="1875131"/>
                  </a:lnTo>
                  <a:lnTo>
                    <a:pt x="5666430" y="1903031"/>
                  </a:lnTo>
                  <a:lnTo>
                    <a:pt x="5678802" y="1930045"/>
                  </a:lnTo>
                  <a:lnTo>
                    <a:pt x="5691175" y="1955715"/>
                  </a:lnTo>
                  <a:lnTo>
                    <a:pt x="5703547" y="1980543"/>
                  </a:lnTo>
                  <a:lnTo>
                    <a:pt x="5715919" y="2004530"/>
                  </a:lnTo>
                  <a:lnTo>
                    <a:pt x="5728291" y="2027353"/>
                  </a:lnTo>
                  <a:lnTo>
                    <a:pt x="5740663" y="2049119"/>
                  </a:lnTo>
                  <a:lnTo>
                    <a:pt x="5753035" y="2070065"/>
                  </a:lnTo>
                  <a:lnTo>
                    <a:pt x="5765407" y="2090150"/>
                  </a:lnTo>
                  <a:lnTo>
                    <a:pt x="5777779" y="2108949"/>
                  </a:lnTo>
                  <a:lnTo>
                    <a:pt x="5790152" y="2126968"/>
                  </a:lnTo>
                  <a:lnTo>
                    <a:pt x="5802524" y="2144216"/>
                  </a:lnTo>
                  <a:lnTo>
                    <a:pt x="5814896" y="2160421"/>
                  </a:lnTo>
                  <a:lnTo>
                    <a:pt x="5827268" y="2175693"/>
                  </a:lnTo>
                  <a:lnTo>
                    <a:pt x="5839640" y="2190255"/>
                  </a:lnTo>
                  <a:lnTo>
                    <a:pt x="5852012" y="2204086"/>
                  </a:lnTo>
                  <a:lnTo>
                    <a:pt x="5864384" y="2216837"/>
                  </a:lnTo>
                  <a:lnTo>
                    <a:pt x="5876756" y="2228950"/>
                  </a:lnTo>
                  <a:lnTo>
                    <a:pt x="5889128" y="2240437"/>
                  </a:lnTo>
                  <a:lnTo>
                    <a:pt x="5901501" y="2251097"/>
                  </a:lnTo>
                  <a:lnTo>
                    <a:pt x="5913873" y="2261023"/>
                  </a:lnTo>
                  <a:lnTo>
                    <a:pt x="5926245" y="2270402"/>
                  </a:lnTo>
                  <a:lnTo>
                    <a:pt x="5938617" y="2279228"/>
                  </a:lnTo>
                  <a:lnTo>
                    <a:pt x="5950989" y="2287240"/>
                  </a:lnTo>
                  <a:lnTo>
                    <a:pt x="5963361" y="2294785"/>
                  </a:lnTo>
                  <a:lnTo>
                    <a:pt x="5975733" y="2301873"/>
                  </a:lnTo>
                  <a:lnTo>
                    <a:pt x="5988105" y="2308372"/>
                  </a:lnTo>
                  <a:lnTo>
                    <a:pt x="6000478" y="2314350"/>
                  </a:lnTo>
                  <a:lnTo>
                    <a:pt x="6012850" y="2319948"/>
                  </a:lnTo>
                  <a:lnTo>
                    <a:pt x="6025222" y="2325168"/>
                  </a:lnTo>
                  <a:lnTo>
                    <a:pt x="6037594" y="2329833"/>
                  </a:lnTo>
                  <a:lnTo>
                    <a:pt x="6049966" y="2334188"/>
                  </a:lnTo>
                  <a:lnTo>
                    <a:pt x="6062338" y="2338242"/>
                  </a:lnTo>
                  <a:lnTo>
                    <a:pt x="6074710" y="2341914"/>
                  </a:lnTo>
                  <a:lnTo>
                    <a:pt x="6087082" y="2345252"/>
                  </a:lnTo>
                  <a:lnTo>
                    <a:pt x="6099455" y="2348348"/>
                  </a:lnTo>
                  <a:lnTo>
                    <a:pt x="6111827" y="2351210"/>
                  </a:lnTo>
                  <a:lnTo>
                    <a:pt x="6124199" y="2353728"/>
                  </a:lnTo>
                  <a:lnTo>
                    <a:pt x="6136571" y="2356058"/>
                  </a:lnTo>
                  <a:lnTo>
                    <a:pt x="6148943" y="2358207"/>
                  </a:lnTo>
                  <a:lnTo>
                    <a:pt x="6161315" y="2360131"/>
                  </a:lnTo>
                  <a:lnTo>
                    <a:pt x="6173687" y="2361858"/>
                  </a:lnTo>
                  <a:lnTo>
                    <a:pt x="6186059" y="2363447"/>
                  </a:lnTo>
                  <a:lnTo>
                    <a:pt x="6198431" y="2364901"/>
                  </a:lnTo>
                  <a:lnTo>
                    <a:pt x="6210804" y="2366161"/>
                  </a:lnTo>
                  <a:lnTo>
                    <a:pt x="6223176" y="2367317"/>
                  </a:lnTo>
                  <a:lnTo>
                    <a:pt x="6235548" y="2368373"/>
                  </a:lnTo>
                  <a:lnTo>
                    <a:pt x="6247920" y="2369308"/>
                  </a:lnTo>
                  <a:lnTo>
                    <a:pt x="6260292" y="2370136"/>
                  </a:lnTo>
                  <a:lnTo>
                    <a:pt x="6272664" y="2370892"/>
                  </a:lnTo>
                  <a:lnTo>
                    <a:pt x="6285036" y="2371577"/>
                  </a:lnTo>
                  <a:lnTo>
                    <a:pt x="6297408" y="2372162"/>
                  </a:lnTo>
                  <a:lnTo>
                    <a:pt x="6309781" y="2372694"/>
                  </a:lnTo>
                  <a:lnTo>
                    <a:pt x="6322153" y="2373175"/>
                  </a:lnTo>
                </a:path>
              </a:pathLst>
            </a:custGeom>
            <a:ln w="19050" cap="rnd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046479" y="5925312"/>
              <a:ext cx="7416800" cy="0"/>
            </a:xfrm>
            <a:custGeom>
              <a:avLst/>
              <a:pathLst>
                <a:path w="7416800" h="0">
                  <a:moveTo>
                    <a:pt x="0" y="0"/>
                  </a:moveTo>
                  <a:lnTo>
                    <a:pt x="74168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46479" y="59253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82613" y="59253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518746" y="59253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754880" y="59253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991013" y="59253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227146" y="59253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463280" y="59253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826214" y="6031700"/>
              <a:ext cx="440531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197855" y="6031700"/>
              <a:ext cx="169515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349231" y="6031700"/>
              <a:ext cx="339030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500607" y="6031700"/>
              <a:ext cx="508545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736740" y="6031700"/>
              <a:ext cx="508545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6972873" y="6031700"/>
              <a:ext cx="508545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8209007" y="6031700"/>
              <a:ext cx="508545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20" name="pl20"/>
            <p:cNvSpPr/>
            <p:nvPr/>
          </p:nvSpPr>
          <p:spPr>
            <a:xfrm>
              <a:off x="749807" y="941493"/>
              <a:ext cx="0" cy="4792133"/>
            </a:xfrm>
            <a:custGeom>
              <a:avLst/>
              <a:pathLst>
                <a:path w="0" h="4792133">
                  <a:moveTo>
                    <a:pt x="0" y="479213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58367" y="5733626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58367" y="4136248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58367" y="2538871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58367" y="941493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 rot="-5400000">
              <a:off x="37582" y="5622228"/>
              <a:ext cx="762744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0.000</a:t>
              </a:r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37582" y="4024851"/>
              <a:ext cx="762744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0.005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37582" y="2427473"/>
              <a:ext cx="762744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0.010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37582" y="830095"/>
              <a:ext cx="762744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0.015</a:t>
              </a:r>
            </a:p>
          </p:txBody>
        </p:sp>
        <p:sp>
          <p:nvSpPr>
            <p:cNvPr id="29" name="pg29"/>
            <p:cNvSpPr/>
            <p:nvPr/>
          </p:nvSpPr>
          <p:spPr>
            <a:xfrm>
              <a:off x="749807" y="749807"/>
              <a:ext cx="8010144" cy="5175504"/>
            </a:xfrm>
            <a:custGeom>
              <a:avLst/>
              <a:pathLst>
                <a:path w="8010144" h="5175504">
                  <a:moveTo>
                    <a:pt x="0" y="5175504"/>
                  </a:moveTo>
                  <a:lnTo>
                    <a:pt x="8010144" y="5175504"/>
                  </a:lnTo>
                  <a:lnTo>
                    <a:pt x="8010144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3365346" y="6334208"/>
              <a:ext cx="2779067" cy="286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Edge angle (degree)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-484745" y="3196396"/>
              <a:ext cx="1016347" cy="282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749807" y="5733626"/>
              <a:ext cx="8010144" cy="0"/>
            </a:xfrm>
            <a:custGeom>
              <a:avLst/>
              <a:pathLst>
                <a:path w="8010144" h="0">
                  <a:moveTo>
                    <a:pt x="0" y="0"/>
                  </a:moveTo>
                  <a:lnTo>
                    <a:pt x="8010144" y="0"/>
                  </a:lnTo>
                  <a:lnTo>
                    <a:pt x="8010144" y="0"/>
                  </a:lnTo>
                </a:path>
              </a:pathLst>
            </a:custGeom>
            <a:ln w="952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482791" y="3878040"/>
              <a:ext cx="6045224" cy="1853192"/>
            </a:xfrm>
            <a:custGeom>
              <a:avLst/>
              <a:pathLst>
                <a:path w="6045224" h="1853192">
                  <a:moveTo>
                    <a:pt x="0" y="1853192"/>
                  </a:moveTo>
                  <a:lnTo>
                    <a:pt x="11830" y="1852820"/>
                  </a:lnTo>
                  <a:lnTo>
                    <a:pt x="23660" y="1852404"/>
                  </a:lnTo>
                  <a:lnTo>
                    <a:pt x="35490" y="1851928"/>
                  </a:lnTo>
                  <a:lnTo>
                    <a:pt x="47320" y="1851376"/>
                  </a:lnTo>
                  <a:lnTo>
                    <a:pt x="59150" y="1850759"/>
                  </a:lnTo>
                  <a:lnTo>
                    <a:pt x="70981" y="1850074"/>
                  </a:lnTo>
                  <a:lnTo>
                    <a:pt x="82811" y="1849288"/>
                  </a:lnTo>
                  <a:lnTo>
                    <a:pt x="94641" y="1848393"/>
                  </a:lnTo>
                  <a:lnTo>
                    <a:pt x="106471" y="1847401"/>
                  </a:lnTo>
                  <a:lnTo>
                    <a:pt x="118301" y="1846306"/>
                  </a:lnTo>
                  <a:lnTo>
                    <a:pt x="130132" y="1845050"/>
                  </a:lnTo>
                  <a:lnTo>
                    <a:pt x="141962" y="1843644"/>
                  </a:lnTo>
                  <a:lnTo>
                    <a:pt x="153792" y="1842097"/>
                  </a:lnTo>
                  <a:lnTo>
                    <a:pt x="165622" y="1840401"/>
                  </a:lnTo>
                  <a:lnTo>
                    <a:pt x="177452" y="1838457"/>
                  </a:lnTo>
                  <a:lnTo>
                    <a:pt x="189282" y="1836316"/>
                  </a:lnTo>
                  <a:lnTo>
                    <a:pt x="201113" y="1833976"/>
                  </a:lnTo>
                  <a:lnTo>
                    <a:pt x="212943" y="1831421"/>
                  </a:lnTo>
                  <a:lnTo>
                    <a:pt x="224773" y="1828514"/>
                  </a:lnTo>
                  <a:lnTo>
                    <a:pt x="236603" y="1825352"/>
                  </a:lnTo>
                  <a:lnTo>
                    <a:pt x="248433" y="1821922"/>
                  </a:lnTo>
                  <a:lnTo>
                    <a:pt x="260264" y="1818172"/>
                  </a:lnTo>
                  <a:lnTo>
                    <a:pt x="272094" y="1813980"/>
                  </a:lnTo>
                  <a:lnTo>
                    <a:pt x="283924" y="1809453"/>
                  </a:lnTo>
                  <a:lnTo>
                    <a:pt x="295754" y="1804575"/>
                  </a:lnTo>
                  <a:lnTo>
                    <a:pt x="307584" y="1799247"/>
                  </a:lnTo>
                  <a:lnTo>
                    <a:pt x="319414" y="1793386"/>
                  </a:lnTo>
                  <a:lnTo>
                    <a:pt x="331245" y="1787101"/>
                  </a:lnTo>
                  <a:lnTo>
                    <a:pt x="343075" y="1780376"/>
                  </a:lnTo>
                  <a:lnTo>
                    <a:pt x="354905" y="1773044"/>
                  </a:lnTo>
                  <a:lnTo>
                    <a:pt x="366735" y="1765100"/>
                  </a:lnTo>
                  <a:lnTo>
                    <a:pt x="378565" y="1756640"/>
                  </a:lnTo>
                  <a:lnTo>
                    <a:pt x="390396" y="1747650"/>
                  </a:lnTo>
                  <a:lnTo>
                    <a:pt x="402226" y="1737879"/>
                  </a:lnTo>
                  <a:lnTo>
                    <a:pt x="414056" y="1727439"/>
                  </a:lnTo>
                  <a:lnTo>
                    <a:pt x="425886" y="1716397"/>
                  </a:lnTo>
                  <a:lnTo>
                    <a:pt x="437716" y="1704742"/>
                  </a:lnTo>
                  <a:lnTo>
                    <a:pt x="449547" y="1692133"/>
                  </a:lnTo>
                  <a:lnTo>
                    <a:pt x="461377" y="1678829"/>
                  </a:lnTo>
                  <a:lnTo>
                    <a:pt x="473207" y="1664856"/>
                  </a:lnTo>
                  <a:lnTo>
                    <a:pt x="485037" y="1650174"/>
                  </a:lnTo>
                  <a:lnTo>
                    <a:pt x="496867" y="1634445"/>
                  </a:lnTo>
                  <a:lnTo>
                    <a:pt x="508697" y="1618008"/>
                  </a:lnTo>
                  <a:lnTo>
                    <a:pt x="520528" y="1600859"/>
                  </a:lnTo>
                  <a:lnTo>
                    <a:pt x="532358" y="1582900"/>
                  </a:lnTo>
                  <a:lnTo>
                    <a:pt x="544188" y="1563924"/>
                  </a:lnTo>
                  <a:lnTo>
                    <a:pt x="556018" y="1544230"/>
                  </a:lnTo>
                  <a:lnTo>
                    <a:pt x="567848" y="1523822"/>
                  </a:lnTo>
                  <a:lnTo>
                    <a:pt x="579679" y="1502544"/>
                  </a:lnTo>
                  <a:lnTo>
                    <a:pt x="591509" y="1480346"/>
                  </a:lnTo>
                  <a:lnTo>
                    <a:pt x="603339" y="1457464"/>
                  </a:lnTo>
                  <a:lnTo>
                    <a:pt x="615169" y="1433910"/>
                  </a:lnTo>
                  <a:lnTo>
                    <a:pt x="626999" y="1409494"/>
                  </a:lnTo>
                  <a:lnTo>
                    <a:pt x="638829" y="1384310"/>
                  </a:lnTo>
                  <a:lnTo>
                    <a:pt x="650660" y="1358525"/>
                  </a:lnTo>
                  <a:lnTo>
                    <a:pt x="662490" y="1332158"/>
                  </a:lnTo>
                  <a:lnTo>
                    <a:pt x="674320" y="1305018"/>
                  </a:lnTo>
                  <a:lnTo>
                    <a:pt x="686150" y="1277306"/>
                  </a:lnTo>
                  <a:lnTo>
                    <a:pt x="697980" y="1249123"/>
                  </a:lnTo>
                  <a:lnTo>
                    <a:pt x="709811" y="1220490"/>
                  </a:lnTo>
                  <a:lnTo>
                    <a:pt x="721641" y="1191263"/>
                  </a:lnTo>
                  <a:lnTo>
                    <a:pt x="733471" y="1161683"/>
                  </a:lnTo>
                  <a:lnTo>
                    <a:pt x="745301" y="1131796"/>
                  </a:lnTo>
                  <a:lnTo>
                    <a:pt x="757131" y="1101620"/>
                  </a:lnTo>
                  <a:lnTo>
                    <a:pt x="768962" y="1071129"/>
                  </a:lnTo>
                  <a:lnTo>
                    <a:pt x="780792" y="1040490"/>
                  </a:lnTo>
                  <a:lnTo>
                    <a:pt x="792622" y="1009735"/>
                  </a:lnTo>
                  <a:lnTo>
                    <a:pt x="804452" y="978893"/>
                  </a:lnTo>
                  <a:lnTo>
                    <a:pt x="816282" y="948040"/>
                  </a:lnTo>
                  <a:lnTo>
                    <a:pt x="828112" y="917238"/>
                  </a:lnTo>
                  <a:lnTo>
                    <a:pt x="839943" y="886517"/>
                  </a:lnTo>
                  <a:lnTo>
                    <a:pt x="851773" y="855953"/>
                  </a:lnTo>
                  <a:lnTo>
                    <a:pt x="863603" y="825644"/>
                  </a:lnTo>
                  <a:lnTo>
                    <a:pt x="875433" y="795576"/>
                  </a:lnTo>
                  <a:lnTo>
                    <a:pt x="887263" y="765778"/>
                  </a:lnTo>
                  <a:lnTo>
                    <a:pt x="899094" y="736399"/>
                  </a:lnTo>
                  <a:lnTo>
                    <a:pt x="910924" y="707478"/>
                  </a:lnTo>
                  <a:lnTo>
                    <a:pt x="922754" y="678966"/>
                  </a:lnTo>
                  <a:lnTo>
                    <a:pt x="934584" y="650889"/>
                  </a:lnTo>
                  <a:lnTo>
                    <a:pt x="946414" y="623484"/>
                  </a:lnTo>
                  <a:lnTo>
                    <a:pt x="958244" y="596668"/>
                  </a:lnTo>
                  <a:lnTo>
                    <a:pt x="970075" y="570394"/>
                  </a:lnTo>
                  <a:lnTo>
                    <a:pt x="981905" y="544682"/>
                  </a:lnTo>
                  <a:lnTo>
                    <a:pt x="993735" y="519863"/>
                  </a:lnTo>
                  <a:lnTo>
                    <a:pt x="1005565" y="495691"/>
                  </a:lnTo>
                  <a:lnTo>
                    <a:pt x="1017395" y="472153"/>
                  </a:lnTo>
                  <a:lnTo>
                    <a:pt x="1029226" y="449294"/>
                  </a:lnTo>
                  <a:lnTo>
                    <a:pt x="1041056" y="427429"/>
                  </a:lnTo>
                  <a:lnTo>
                    <a:pt x="1052886" y="406241"/>
                  </a:lnTo>
                  <a:lnTo>
                    <a:pt x="1064716" y="385736"/>
                  </a:lnTo>
                  <a:lnTo>
                    <a:pt x="1076546" y="366016"/>
                  </a:lnTo>
                  <a:lnTo>
                    <a:pt x="1088377" y="347267"/>
                  </a:lnTo>
                  <a:lnTo>
                    <a:pt x="1100207" y="329210"/>
                  </a:lnTo>
                  <a:lnTo>
                    <a:pt x="1112037" y="311844"/>
                  </a:lnTo>
                  <a:lnTo>
                    <a:pt x="1123867" y="295328"/>
                  </a:lnTo>
                  <a:lnTo>
                    <a:pt x="1135697" y="279705"/>
                  </a:lnTo>
                  <a:lnTo>
                    <a:pt x="1147527" y="264756"/>
                  </a:lnTo>
                  <a:lnTo>
                    <a:pt x="1159358" y="250474"/>
                  </a:lnTo>
                  <a:lnTo>
                    <a:pt x="1171188" y="237066"/>
                  </a:lnTo>
                  <a:lnTo>
                    <a:pt x="1183018" y="224441"/>
                  </a:lnTo>
                  <a:lnTo>
                    <a:pt x="1194848" y="212446"/>
                  </a:lnTo>
                  <a:lnTo>
                    <a:pt x="1206678" y="201073"/>
                  </a:lnTo>
                  <a:lnTo>
                    <a:pt x="1218509" y="190560"/>
                  </a:lnTo>
                  <a:lnTo>
                    <a:pt x="1230339" y="180706"/>
                  </a:lnTo>
                  <a:lnTo>
                    <a:pt x="1242169" y="171423"/>
                  </a:lnTo>
                  <a:lnTo>
                    <a:pt x="1253999" y="162703"/>
                  </a:lnTo>
                  <a:lnTo>
                    <a:pt x="1265829" y="154800"/>
                  </a:lnTo>
                  <a:lnTo>
                    <a:pt x="1277659" y="147432"/>
                  </a:lnTo>
                  <a:lnTo>
                    <a:pt x="1289490" y="140569"/>
                  </a:lnTo>
                  <a:lnTo>
                    <a:pt x="1301320" y="134229"/>
                  </a:lnTo>
                  <a:lnTo>
                    <a:pt x="1313150" y="128587"/>
                  </a:lnTo>
                  <a:lnTo>
                    <a:pt x="1324980" y="123392"/>
                  </a:lnTo>
                  <a:lnTo>
                    <a:pt x="1336810" y="118633"/>
                  </a:lnTo>
                  <a:lnTo>
                    <a:pt x="1348641" y="114359"/>
                  </a:lnTo>
                  <a:lnTo>
                    <a:pt x="1360471" y="110640"/>
                  </a:lnTo>
                  <a:lnTo>
                    <a:pt x="1372301" y="107298"/>
                  </a:lnTo>
                  <a:lnTo>
                    <a:pt x="1384131" y="104322"/>
                  </a:lnTo>
                  <a:lnTo>
                    <a:pt x="1395961" y="101781"/>
                  </a:lnTo>
                  <a:lnTo>
                    <a:pt x="1407791" y="99667"/>
                  </a:lnTo>
                  <a:lnTo>
                    <a:pt x="1419622" y="97861"/>
                  </a:lnTo>
                  <a:lnTo>
                    <a:pt x="1431452" y="96353"/>
                  </a:lnTo>
                  <a:lnTo>
                    <a:pt x="1443282" y="95220"/>
                  </a:lnTo>
                  <a:lnTo>
                    <a:pt x="1455112" y="94400"/>
                  </a:lnTo>
                  <a:lnTo>
                    <a:pt x="1466942" y="93823"/>
                  </a:lnTo>
                  <a:lnTo>
                    <a:pt x="1478773" y="93479"/>
                  </a:lnTo>
                  <a:lnTo>
                    <a:pt x="1490603" y="93440"/>
                  </a:lnTo>
                  <a:lnTo>
                    <a:pt x="1502433" y="93617"/>
                  </a:lnTo>
                  <a:lnTo>
                    <a:pt x="1514263" y="93975"/>
                  </a:lnTo>
                  <a:lnTo>
                    <a:pt x="1526093" y="94504"/>
                  </a:lnTo>
                  <a:lnTo>
                    <a:pt x="1537924" y="95264"/>
                  </a:lnTo>
                  <a:lnTo>
                    <a:pt x="1549754" y="96160"/>
                  </a:lnTo>
                  <a:lnTo>
                    <a:pt x="1561584" y="97179"/>
                  </a:lnTo>
                  <a:lnTo>
                    <a:pt x="1573414" y="98318"/>
                  </a:lnTo>
                  <a:lnTo>
                    <a:pt x="1585244" y="99600"/>
                  </a:lnTo>
                  <a:lnTo>
                    <a:pt x="1597074" y="100962"/>
                  </a:lnTo>
                  <a:lnTo>
                    <a:pt x="1608905" y="102397"/>
                  </a:lnTo>
                  <a:lnTo>
                    <a:pt x="1620735" y="103904"/>
                  </a:lnTo>
                  <a:lnTo>
                    <a:pt x="1632565" y="105480"/>
                  </a:lnTo>
                  <a:lnTo>
                    <a:pt x="1644395" y="107093"/>
                  </a:lnTo>
                  <a:lnTo>
                    <a:pt x="1656225" y="108737"/>
                  </a:lnTo>
                  <a:lnTo>
                    <a:pt x="1668056" y="110412"/>
                  </a:lnTo>
                  <a:lnTo>
                    <a:pt x="1679886" y="112103"/>
                  </a:lnTo>
                  <a:lnTo>
                    <a:pt x="1691716" y="113801"/>
                  </a:lnTo>
                  <a:lnTo>
                    <a:pt x="1703546" y="115502"/>
                  </a:lnTo>
                  <a:lnTo>
                    <a:pt x="1715376" y="117199"/>
                  </a:lnTo>
                  <a:lnTo>
                    <a:pt x="1727206" y="118886"/>
                  </a:lnTo>
                  <a:lnTo>
                    <a:pt x="1739037" y="120561"/>
                  </a:lnTo>
                  <a:lnTo>
                    <a:pt x="1750867" y="122223"/>
                  </a:lnTo>
                  <a:lnTo>
                    <a:pt x="1762697" y="123863"/>
                  </a:lnTo>
                  <a:lnTo>
                    <a:pt x="1774527" y="125483"/>
                  </a:lnTo>
                  <a:lnTo>
                    <a:pt x="1786357" y="127087"/>
                  </a:lnTo>
                  <a:lnTo>
                    <a:pt x="1798188" y="128674"/>
                  </a:lnTo>
                  <a:lnTo>
                    <a:pt x="1810018" y="130237"/>
                  </a:lnTo>
                  <a:lnTo>
                    <a:pt x="1821848" y="131785"/>
                  </a:lnTo>
                  <a:lnTo>
                    <a:pt x="1833678" y="133322"/>
                  </a:lnTo>
                  <a:lnTo>
                    <a:pt x="1845508" y="134847"/>
                  </a:lnTo>
                  <a:lnTo>
                    <a:pt x="1857339" y="136362"/>
                  </a:lnTo>
                  <a:lnTo>
                    <a:pt x="1869169" y="137873"/>
                  </a:lnTo>
                  <a:lnTo>
                    <a:pt x="1880999" y="139382"/>
                  </a:lnTo>
                  <a:lnTo>
                    <a:pt x="1892829" y="140892"/>
                  </a:lnTo>
                  <a:lnTo>
                    <a:pt x="1904659" y="142408"/>
                  </a:lnTo>
                  <a:lnTo>
                    <a:pt x="1916489" y="143932"/>
                  </a:lnTo>
                  <a:lnTo>
                    <a:pt x="1928320" y="145465"/>
                  </a:lnTo>
                  <a:lnTo>
                    <a:pt x="1940150" y="147011"/>
                  </a:lnTo>
                  <a:lnTo>
                    <a:pt x="1951980" y="148574"/>
                  </a:lnTo>
                  <a:lnTo>
                    <a:pt x="1963810" y="150150"/>
                  </a:lnTo>
                  <a:lnTo>
                    <a:pt x="1975640" y="151740"/>
                  </a:lnTo>
                  <a:lnTo>
                    <a:pt x="1987471" y="153348"/>
                  </a:lnTo>
                  <a:lnTo>
                    <a:pt x="1999301" y="154970"/>
                  </a:lnTo>
                  <a:lnTo>
                    <a:pt x="2011131" y="156600"/>
                  </a:lnTo>
                  <a:lnTo>
                    <a:pt x="2022961" y="158239"/>
                  </a:lnTo>
                  <a:lnTo>
                    <a:pt x="2034791" y="159882"/>
                  </a:lnTo>
                  <a:lnTo>
                    <a:pt x="2046621" y="161521"/>
                  </a:lnTo>
                  <a:lnTo>
                    <a:pt x="2058452" y="163153"/>
                  </a:lnTo>
                  <a:lnTo>
                    <a:pt x="2070282" y="164772"/>
                  </a:lnTo>
                  <a:lnTo>
                    <a:pt x="2082112" y="166359"/>
                  </a:lnTo>
                  <a:lnTo>
                    <a:pt x="2093942" y="167913"/>
                  </a:lnTo>
                  <a:lnTo>
                    <a:pt x="2105772" y="169428"/>
                  </a:lnTo>
                  <a:lnTo>
                    <a:pt x="2117603" y="170895"/>
                  </a:lnTo>
                  <a:lnTo>
                    <a:pt x="2129433" y="172276"/>
                  </a:lnTo>
                  <a:lnTo>
                    <a:pt x="2141263" y="173586"/>
                  </a:lnTo>
                  <a:lnTo>
                    <a:pt x="2153093" y="174816"/>
                  </a:lnTo>
                  <a:lnTo>
                    <a:pt x="2164923" y="175945"/>
                  </a:lnTo>
                  <a:lnTo>
                    <a:pt x="2176754" y="176931"/>
                  </a:lnTo>
                  <a:lnTo>
                    <a:pt x="2188584" y="177801"/>
                  </a:lnTo>
                  <a:lnTo>
                    <a:pt x="2200414" y="178549"/>
                  </a:lnTo>
                  <a:lnTo>
                    <a:pt x="2212244" y="179129"/>
                  </a:lnTo>
                  <a:lnTo>
                    <a:pt x="2224074" y="179520"/>
                  </a:lnTo>
                  <a:lnTo>
                    <a:pt x="2235904" y="179754"/>
                  </a:lnTo>
                  <a:lnTo>
                    <a:pt x="2247735" y="179826"/>
                  </a:lnTo>
                  <a:lnTo>
                    <a:pt x="2259565" y="179666"/>
                  </a:lnTo>
                  <a:lnTo>
                    <a:pt x="2271395" y="179287"/>
                  </a:lnTo>
                  <a:lnTo>
                    <a:pt x="2283225" y="178722"/>
                  </a:lnTo>
                  <a:lnTo>
                    <a:pt x="2295055" y="177965"/>
                  </a:lnTo>
                  <a:lnTo>
                    <a:pt x="2306886" y="176925"/>
                  </a:lnTo>
                  <a:lnTo>
                    <a:pt x="2318716" y="175663"/>
                  </a:lnTo>
                  <a:lnTo>
                    <a:pt x="2330546" y="174200"/>
                  </a:lnTo>
                  <a:lnTo>
                    <a:pt x="2342376" y="172534"/>
                  </a:lnTo>
                  <a:lnTo>
                    <a:pt x="2354206" y="170560"/>
                  </a:lnTo>
                  <a:lnTo>
                    <a:pt x="2366036" y="168386"/>
                  </a:lnTo>
                  <a:lnTo>
                    <a:pt x="2377867" y="166016"/>
                  </a:lnTo>
                  <a:lnTo>
                    <a:pt x="2389697" y="163440"/>
                  </a:lnTo>
                  <a:lnTo>
                    <a:pt x="2401527" y="160593"/>
                  </a:lnTo>
                  <a:lnTo>
                    <a:pt x="2413357" y="157571"/>
                  </a:lnTo>
                  <a:lnTo>
                    <a:pt x="2425187" y="154381"/>
                  </a:lnTo>
                  <a:lnTo>
                    <a:pt x="2437018" y="151002"/>
                  </a:lnTo>
                  <a:lnTo>
                    <a:pt x="2448848" y="147420"/>
                  </a:lnTo>
                  <a:lnTo>
                    <a:pt x="2460678" y="143704"/>
                  </a:lnTo>
                  <a:lnTo>
                    <a:pt x="2472508" y="139862"/>
                  </a:lnTo>
                  <a:lnTo>
                    <a:pt x="2484338" y="135875"/>
                  </a:lnTo>
                  <a:lnTo>
                    <a:pt x="2496168" y="131764"/>
                  </a:lnTo>
                  <a:lnTo>
                    <a:pt x="2507999" y="127571"/>
                  </a:lnTo>
                  <a:lnTo>
                    <a:pt x="2519829" y="123302"/>
                  </a:lnTo>
                  <a:lnTo>
                    <a:pt x="2531659" y="118953"/>
                  </a:lnTo>
                  <a:lnTo>
                    <a:pt x="2543489" y="114556"/>
                  </a:lnTo>
                  <a:lnTo>
                    <a:pt x="2555319" y="110130"/>
                  </a:lnTo>
                  <a:lnTo>
                    <a:pt x="2567150" y="105683"/>
                  </a:lnTo>
                  <a:lnTo>
                    <a:pt x="2578980" y="101230"/>
                  </a:lnTo>
                  <a:lnTo>
                    <a:pt x="2590810" y="96790"/>
                  </a:lnTo>
                  <a:lnTo>
                    <a:pt x="2602640" y="92371"/>
                  </a:lnTo>
                  <a:lnTo>
                    <a:pt x="2614470" y="87979"/>
                  </a:lnTo>
                  <a:lnTo>
                    <a:pt x="2626301" y="83653"/>
                  </a:lnTo>
                  <a:lnTo>
                    <a:pt x="2638131" y="79382"/>
                  </a:lnTo>
                  <a:lnTo>
                    <a:pt x="2649961" y="75171"/>
                  </a:lnTo>
                  <a:lnTo>
                    <a:pt x="2661791" y="71032"/>
                  </a:lnTo>
                  <a:lnTo>
                    <a:pt x="2673621" y="67004"/>
                  </a:lnTo>
                  <a:lnTo>
                    <a:pt x="2685451" y="63060"/>
                  </a:lnTo>
                  <a:lnTo>
                    <a:pt x="2697282" y="59202"/>
                  </a:lnTo>
                  <a:lnTo>
                    <a:pt x="2709112" y="55451"/>
                  </a:lnTo>
                  <a:lnTo>
                    <a:pt x="2720942" y="51832"/>
                  </a:lnTo>
                  <a:lnTo>
                    <a:pt x="2732772" y="48312"/>
                  </a:lnTo>
                  <a:lnTo>
                    <a:pt x="2744602" y="44892"/>
                  </a:lnTo>
                  <a:lnTo>
                    <a:pt x="2756433" y="41602"/>
                  </a:lnTo>
                  <a:lnTo>
                    <a:pt x="2768263" y="38446"/>
                  </a:lnTo>
                  <a:lnTo>
                    <a:pt x="2780093" y="35395"/>
                  </a:lnTo>
                  <a:lnTo>
                    <a:pt x="2791923" y="32449"/>
                  </a:lnTo>
                  <a:lnTo>
                    <a:pt x="2803753" y="29646"/>
                  </a:lnTo>
                  <a:lnTo>
                    <a:pt x="2815583" y="26969"/>
                  </a:lnTo>
                  <a:lnTo>
                    <a:pt x="2827414" y="24398"/>
                  </a:lnTo>
                  <a:lnTo>
                    <a:pt x="2839244" y="21932"/>
                  </a:lnTo>
                  <a:lnTo>
                    <a:pt x="2851074" y="19620"/>
                  </a:lnTo>
                  <a:lnTo>
                    <a:pt x="2862904" y="17424"/>
                  </a:lnTo>
                  <a:lnTo>
                    <a:pt x="2874734" y="15334"/>
                  </a:lnTo>
                  <a:lnTo>
                    <a:pt x="2886565" y="13350"/>
                  </a:lnTo>
                  <a:lnTo>
                    <a:pt x="2898395" y="11534"/>
                  </a:lnTo>
                  <a:lnTo>
                    <a:pt x="2910225" y="9827"/>
                  </a:lnTo>
                  <a:lnTo>
                    <a:pt x="2922055" y="8230"/>
                  </a:lnTo>
                  <a:lnTo>
                    <a:pt x="2933885" y="6756"/>
                  </a:lnTo>
                  <a:lnTo>
                    <a:pt x="2945716" y="5450"/>
                  </a:lnTo>
                  <a:lnTo>
                    <a:pt x="2957546" y="4262"/>
                  </a:lnTo>
                  <a:lnTo>
                    <a:pt x="2969376" y="3194"/>
                  </a:lnTo>
                  <a:lnTo>
                    <a:pt x="2981206" y="2272"/>
                  </a:lnTo>
                  <a:lnTo>
                    <a:pt x="2993036" y="1524"/>
                  </a:lnTo>
                  <a:lnTo>
                    <a:pt x="3004866" y="909"/>
                  </a:lnTo>
                  <a:lnTo>
                    <a:pt x="3016697" y="428"/>
                  </a:lnTo>
                  <a:lnTo>
                    <a:pt x="3028527" y="122"/>
                  </a:lnTo>
                  <a:lnTo>
                    <a:pt x="3040357" y="0"/>
                  </a:lnTo>
                  <a:lnTo>
                    <a:pt x="3052187" y="24"/>
                  </a:lnTo>
                  <a:lnTo>
                    <a:pt x="3064017" y="197"/>
                  </a:lnTo>
                  <a:lnTo>
                    <a:pt x="3075848" y="580"/>
                  </a:lnTo>
                  <a:lnTo>
                    <a:pt x="3087678" y="1149"/>
                  </a:lnTo>
                  <a:lnTo>
                    <a:pt x="3099508" y="1877"/>
                  </a:lnTo>
                  <a:lnTo>
                    <a:pt x="3111338" y="2765"/>
                  </a:lnTo>
                  <a:lnTo>
                    <a:pt x="3123168" y="3892"/>
                  </a:lnTo>
                  <a:lnTo>
                    <a:pt x="3134998" y="5197"/>
                  </a:lnTo>
                  <a:lnTo>
                    <a:pt x="3146829" y="6667"/>
                  </a:lnTo>
                  <a:lnTo>
                    <a:pt x="3158659" y="8302"/>
                  </a:lnTo>
                  <a:lnTo>
                    <a:pt x="3170489" y="10189"/>
                  </a:lnTo>
                  <a:lnTo>
                    <a:pt x="3182319" y="12236"/>
                  </a:lnTo>
                  <a:lnTo>
                    <a:pt x="3194149" y="14442"/>
                  </a:lnTo>
                  <a:lnTo>
                    <a:pt x="3205980" y="16819"/>
                  </a:lnTo>
                  <a:lnTo>
                    <a:pt x="3217810" y="19414"/>
                  </a:lnTo>
                  <a:lnTo>
                    <a:pt x="3229640" y="22153"/>
                  </a:lnTo>
                  <a:lnTo>
                    <a:pt x="3241470" y="25032"/>
                  </a:lnTo>
                  <a:lnTo>
                    <a:pt x="3253300" y="28069"/>
                  </a:lnTo>
                  <a:lnTo>
                    <a:pt x="3265131" y="31275"/>
                  </a:lnTo>
                  <a:lnTo>
                    <a:pt x="3276961" y="34594"/>
                  </a:lnTo>
                  <a:lnTo>
                    <a:pt x="3288791" y="38021"/>
                  </a:lnTo>
                  <a:lnTo>
                    <a:pt x="3300621" y="41574"/>
                  </a:lnTo>
                  <a:lnTo>
                    <a:pt x="3312451" y="45233"/>
                  </a:lnTo>
                  <a:lnTo>
                    <a:pt x="3324281" y="48965"/>
                  </a:lnTo>
                  <a:lnTo>
                    <a:pt x="3336112" y="52761"/>
                  </a:lnTo>
                  <a:lnTo>
                    <a:pt x="3347942" y="56628"/>
                  </a:lnTo>
                  <a:lnTo>
                    <a:pt x="3359772" y="60535"/>
                  </a:lnTo>
                  <a:lnTo>
                    <a:pt x="3371602" y="64465"/>
                  </a:lnTo>
                  <a:lnTo>
                    <a:pt x="3383432" y="68408"/>
                  </a:lnTo>
                  <a:lnTo>
                    <a:pt x="3395263" y="72347"/>
                  </a:lnTo>
                  <a:lnTo>
                    <a:pt x="3407093" y="76263"/>
                  </a:lnTo>
                  <a:lnTo>
                    <a:pt x="3418923" y="80146"/>
                  </a:lnTo>
                  <a:lnTo>
                    <a:pt x="3430753" y="83988"/>
                  </a:lnTo>
                  <a:lnTo>
                    <a:pt x="3442583" y="87737"/>
                  </a:lnTo>
                  <a:lnTo>
                    <a:pt x="3454413" y="91408"/>
                  </a:lnTo>
                  <a:lnTo>
                    <a:pt x="3466244" y="94991"/>
                  </a:lnTo>
                  <a:lnTo>
                    <a:pt x="3478074" y="98468"/>
                  </a:lnTo>
                  <a:lnTo>
                    <a:pt x="3489904" y="101778"/>
                  </a:lnTo>
                  <a:lnTo>
                    <a:pt x="3501734" y="104958"/>
                  </a:lnTo>
                  <a:lnTo>
                    <a:pt x="3513564" y="108000"/>
                  </a:lnTo>
                  <a:lnTo>
                    <a:pt x="3525395" y="110866"/>
                  </a:lnTo>
                  <a:lnTo>
                    <a:pt x="3537225" y="113512"/>
                  </a:lnTo>
                  <a:lnTo>
                    <a:pt x="3549055" y="115985"/>
                  </a:lnTo>
                  <a:lnTo>
                    <a:pt x="3560885" y="118278"/>
                  </a:lnTo>
                  <a:lnTo>
                    <a:pt x="3572715" y="120331"/>
                  </a:lnTo>
                  <a:lnTo>
                    <a:pt x="3584545" y="122135"/>
                  </a:lnTo>
                  <a:lnTo>
                    <a:pt x="3596376" y="123736"/>
                  </a:lnTo>
                  <a:lnTo>
                    <a:pt x="3608206" y="125131"/>
                  </a:lnTo>
                  <a:lnTo>
                    <a:pt x="3620036" y="126236"/>
                  </a:lnTo>
                  <a:lnTo>
                    <a:pt x="3631866" y="127089"/>
                  </a:lnTo>
                  <a:lnTo>
                    <a:pt x="3643696" y="127727"/>
                  </a:lnTo>
                  <a:lnTo>
                    <a:pt x="3655527" y="128150"/>
                  </a:lnTo>
                  <a:lnTo>
                    <a:pt x="3667357" y="128258"/>
                  </a:lnTo>
                  <a:lnTo>
                    <a:pt x="3679187" y="128139"/>
                  </a:lnTo>
                  <a:lnTo>
                    <a:pt x="3691017" y="127813"/>
                  </a:lnTo>
                  <a:lnTo>
                    <a:pt x="3702847" y="127281"/>
                  </a:lnTo>
                  <a:lnTo>
                    <a:pt x="3714678" y="126449"/>
                  </a:lnTo>
                  <a:lnTo>
                    <a:pt x="3726508" y="125434"/>
                  </a:lnTo>
                  <a:lnTo>
                    <a:pt x="3738338" y="124241"/>
                  </a:lnTo>
                  <a:lnTo>
                    <a:pt x="3750168" y="122861"/>
                  </a:lnTo>
                  <a:lnTo>
                    <a:pt x="3761998" y="121260"/>
                  </a:lnTo>
                  <a:lnTo>
                    <a:pt x="3773828" y="119523"/>
                  </a:lnTo>
                  <a:lnTo>
                    <a:pt x="3785659" y="117659"/>
                  </a:lnTo>
                  <a:lnTo>
                    <a:pt x="3797489" y="115658"/>
                  </a:lnTo>
                  <a:lnTo>
                    <a:pt x="3809319" y="113533"/>
                  </a:lnTo>
                  <a:lnTo>
                    <a:pt x="3821149" y="111335"/>
                  </a:lnTo>
                  <a:lnTo>
                    <a:pt x="3832979" y="109075"/>
                  </a:lnTo>
                  <a:lnTo>
                    <a:pt x="3844810" y="106759"/>
                  </a:lnTo>
                  <a:lnTo>
                    <a:pt x="3856640" y="104421"/>
                  </a:lnTo>
                  <a:lnTo>
                    <a:pt x="3868470" y="102083"/>
                  </a:lnTo>
                  <a:lnTo>
                    <a:pt x="3880300" y="99757"/>
                  </a:lnTo>
                  <a:lnTo>
                    <a:pt x="3892130" y="97478"/>
                  </a:lnTo>
                  <a:lnTo>
                    <a:pt x="3903960" y="95268"/>
                  </a:lnTo>
                  <a:lnTo>
                    <a:pt x="3915791" y="93132"/>
                  </a:lnTo>
                  <a:lnTo>
                    <a:pt x="3927621" y="91082"/>
                  </a:lnTo>
                  <a:lnTo>
                    <a:pt x="3939451" y="89190"/>
                  </a:lnTo>
                  <a:lnTo>
                    <a:pt x="3951281" y="87436"/>
                  </a:lnTo>
                  <a:lnTo>
                    <a:pt x="3963111" y="85821"/>
                  </a:lnTo>
                  <a:lnTo>
                    <a:pt x="3974942" y="84358"/>
                  </a:lnTo>
                  <a:lnTo>
                    <a:pt x="3986772" y="83148"/>
                  </a:lnTo>
                  <a:lnTo>
                    <a:pt x="3998602" y="82118"/>
                  </a:lnTo>
                  <a:lnTo>
                    <a:pt x="4010432" y="81274"/>
                  </a:lnTo>
                  <a:lnTo>
                    <a:pt x="4022262" y="80643"/>
                  </a:lnTo>
                  <a:lnTo>
                    <a:pt x="4034093" y="80300"/>
                  </a:lnTo>
                  <a:lnTo>
                    <a:pt x="4045923" y="80161"/>
                  </a:lnTo>
                  <a:lnTo>
                    <a:pt x="4057753" y="80229"/>
                  </a:lnTo>
                  <a:lnTo>
                    <a:pt x="4069583" y="80546"/>
                  </a:lnTo>
                  <a:lnTo>
                    <a:pt x="4081413" y="81138"/>
                  </a:lnTo>
                  <a:lnTo>
                    <a:pt x="4093243" y="81931"/>
                  </a:lnTo>
                  <a:lnTo>
                    <a:pt x="4105074" y="82921"/>
                  </a:lnTo>
                  <a:lnTo>
                    <a:pt x="4116904" y="84158"/>
                  </a:lnTo>
                  <a:lnTo>
                    <a:pt x="4128734" y="85618"/>
                  </a:lnTo>
                  <a:lnTo>
                    <a:pt x="4140564" y="87245"/>
                  </a:lnTo>
                  <a:lnTo>
                    <a:pt x="4152394" y="89032"/>
                  </a:lnTo>
                  <a:lnTo>
                    <a:pt x="4164225" y="91019"/>
                  </a:lnTo>
                  <a:lnTo>
                    <a:pt x="4176055" y="93148"/>
                  </a:lnTo>
                  <a:lnTo>
                    <a:pt x="4187885" y="95387"/>
                  </a:lnTo>
                  <a:lnTo>
                    <a:pt x="4199715" y="97724"/>
                  </a:lnTo>
                  <a:lnTo>
                    <a:pt x="4211545" y="100172"/>
                  </a:lnTo>
                  <a:lnTo>
                    <a:pt x="4223375" y="102671"/>
                  </a:lnTo>
                  <a:lnTo>
                    <a:pt x="4235206" y="105204"/>
                  </a:lnTo>
                  <a:lnTo>
                    <a:pt x="4247036" y="107758"/>
                  </a:lnTo>
                  <a:lnTo>
                    <a:pt x="4258866" y="110302"/>
                  </a:lnTo>
                  <a:lnTo>
                    <a:pt x="4270696" y="112811"/>
                  </a:lnTo>
                  <a:lnTo>
                    <a:pt x="4282526" y="115273"/>
                  </a:lnTo>
                  <a:lnTo>
                    <a:pt x="4294357" y="117665"/>
                  </a:lnTo>
                  <a:lnTo>
                    <a:pt x="4306187" y="119930"/>
                  </a:lnTo>
                  <a:lnTo>
                    <a:pt x="4318017" y="122083"/>
                  </a:lnTo>
                  <a:lnTo>
                    <a:pt x="4329847" y="124114"/>
                  </a:lnTo>
                  <a:lnTo>
                    <a:pt x="4341677" y="125980"/>
                  </a:lnTo>
                  <a:lnTo>
                    <a:pt x="4353508" y="127635"/>
                  </a:lnTo>
                  <a:lnTo>
                    <a:pt x="4365338" y="129117"/>
                  </a:lnTo>
                  <a:lnTo>
                    <a:pt x="4377168" y="130420"/>
                  </a:lnTo>
                  <a:lnTo>
                    <a:pt x="4388998" y="131475"/>
                  </a:lnTo>
                  <a:lnTo>
                    <a:pt x="4400828" y="132279"/>
                  </a:lnTo>
                  <a:lnTo>
                    <a:pt x="4412658" y="132876"/>
                  </a:lnTo>
                  <a:lnTo>
                    <a:pt x="4424489" y="133262"/>
                  </a:lnTo>
                  <a:lnTo>
                    <a:pt x="4436319" y="133352"/>
                  </a:lnTo>
                  <a:lnTo>
                    <a:pt x="4448149" y="133197"/>
                  </a:lnTo>
                  <a:lnTo>
                    <a:pt x="4459979" y="132832"/>
                  </a:lnTo>
                  <a:lnTo>
                    <a:pt x="4471809" y="132259"/>
                  </a:lnTo>
                  <a:lnTo>
                    <a:pt x="4483640" y="131390"/>
                  </a:lnTo>
                  <a:lnTo>
                    <a:pt x="4495470" y="130324"/>
                  </a:lnTo>
                  <a:lnTo>
                    <a:pt x="4507300" y="129080"/>
                  </a:lnTo>
                  <a:lnTo>
                    <a:pt x="4519130" y="127661"/>
                  </a:lnTo>
                  <a:lnTo>
                    <a:pt x="4530960" y="126018"/>
                  </a:lnTo>
                  <a:lnTo>
                    <a:pt x="4542790" y="124251"/>
                  </a:lnTo>
                  <a:lnTo>
                    <a:pt x="4554621" y="122373"/>
                  </a:lnTo>
                  <a:lnTo>
                    <a:pt x="4566451" y="120389"/>
                  </a:lnTo>
                  <a:lnTo>
                    <a:pt x="4578281" y="118314"/>
                  </a:lnTo>
                  <a:lnTo>
                    <a:pt x="4590111" y="116208"/>
                  </a:lnTo>
                  <a:lnTo>
                    <a:pt x="4601941" y="114086"/>
                  </a:lnTo>
                  <a:lnTo>
                    <a:pt x="4613772" y="111976"/>
                  </a:lnTo>
                  <a:lnTo>
                    <a:pt x="4625602" y="109932"/>
                  </a:lnTo>
                  <a:lnTo>
                    <a:pt x="4637432" y="107971"/>
                  </a:lnTo>
                  <a:lnTo>
                    <a:pt x="4649262" y="106112"/>
                  </a:lnTo>
                  <a:lnTo>
                    <a:pt x="4661092" y="104430"/>
                  </a:lnTo>
                  <a:lnTo>
                    <a:pt x="4672923" y="102972"/>
                  </a:lnTo>
                  <a:lnTo>
                    <a:pt x="4684753" y="101728"/>
                  </a:lnTo>
                  <a:lnTo>
                    <a:pt x="4696583" y="100718"/>
                  </a:lnTo>
                  <a:lnTo>
                    <a:pt x="4708413" y="100090"/>
                  </a:lnTo>
                  <a:lnTo>
                    <a:pt x="4720243" y="99831"/>
                  </a:lnTo>
                  <a:lnTo>
                    <a:pt x="4732073" y="99922"/>
                  </a:lnTo>
                  <a:lnTo>
                    <a:pt x="4743904" y="100383"/>
                  </a:lnTo>
                  <a:lnTo>
                    <a:pt x="4755734" y="101463"/>
                  </a:lnTo>
                  <a:lnTo>
                    <a:pt x="4767564" y="103029"/>
                  </a:lnTo>
                  <a:lnTo>
                    <a:pt x="4779394" y="105080"/>
                  </a:lnTo>
                  <a:lnTo>
                    <a:pt x="4791224" y="107655"/>
                  </a:lnTo>
                  <a:lnTo>
                    <a:pt x="4803055" y="111060"/>
                  </a:lnTo>
                  <a:lnTo>
                    <a:pt x="4814885" y="115057"/>
                  </a:lnTo>
                  <a:lnTo>
                    <a:pt x="4826715" y="119662"/>
                  </a:lnTo>
                  <a:lnTo>
                    <a:pt x="4838545" y="124980"/>
                  </a:lnTo>
                  <a:lnTo>
                    <a:pt x="4850375" y="131249"/>
                  </a:lnTo>
                  <a:lnTo>
                    <a:pt x="4862205" y="138221"/>
                  </a:lnTo>
                  <a:lnTo>
                    <a:pt x="4874036" y="145909"/>
                  </a:lnTo>
                  <a:lnTo>
                    <a:pt x="4885866" y="154498"/>
                  </a:lnTo>
                  <a:lnTo>
                    <a:pt x="4897696" y="164107"/>
                  </a:lnTo>
                  <a:lnTo>
                    <a:pt x="4909526" y="174506"/>
                  </a:lnTo>
                  <a:lnTo>
                    <a:pt x="4921356" y="185705"/>
                  </a:lnTo>
                  <a:lnTo>
                    <a:pt x="4933187" y="197976"/>
                  </a:lnTo>
                  <a:lnTo>
                    <a:pt x="4945017" y="211280"/>
                  </a:lnTo>
                  <a:lnTo>
                    <a:pt x="4956847" y="225430"/>
                  </a:lnTo>
                  <a:lnTo>
                    <a:pt x="4968677" y="240433"/>
                  </a:lnTo>
                  <a:lnTo>
                    <a:pt x="4980507" y="256642"/>
                  </a:lnTo>
                  <a:lnTo>
                    <a:pt x="4992337" y="273839"/>
                  </a:lnTo>
                  <a:lnTo>
                    <a:pt x="5004168" y="291902"/>
                  </a:lnTo>
                  <a:lnTo>
                    <a:pt x="5015998" y="310828"/>
                  </a:lnTo>
                  <a:lnTo>
                    <a:pt x="5027828" y="331036"/>
                  </a:lnTo>
                  <a:lnTo>
                    <a:pt x="5039658" y="352135"/>
                  </a:lnTo>
                  <a:lnTo>
                    <a:pt x="5051488" y="374071"/>
                  </a:lnTo>
                  <a:lnTo>
                    <a:pt x="5063319" y="396869"/>
                  </a:lnTo>
                  <a:lnTo>
                    <a:pt x="5075149" y="420879"/>
                  </a:lnTo>
                  <a:lnTo>
                    <a:pt x="5086979" y="445665"/>
                  </a:lnTo>
                  <a:lnTo>
                    <a:pt x="5098809" y="471212"/>
                  </a:lnTo>
                  <a:lnTo>
                    <a:pt x="5110639" y="497596"/>
                  </a:lnTo>
                  <a:lnTo>
                    <a:pt x="5122470" y="524966"/>
                  </a:lnTo>
                  <a:lnTo>
                    <a:pt x="5134300" y="552993"/>
                  </a:lnTo>
                  <a:lnTo>
                    <a:pt x="5146130" y="581652"/>
                  </a:lnTo>
                  <a:lnTo>
                    <a:pt x="5157960" y="611043"/>
                  </a:lnTo>
                  <a:lnTo>
                    <a:pt x="5169790" y="641146"/>
                  </a:lnTo>
                  <a:lnTo>
                    <a:pt x="5181620" y="671738"/>
                  </a:lnTo>
                  <a:lnTo>
                    <a:pt x="5193451" y="702790"/>
                  </a:lnTo>
                  <a:lnTo>
                    <a:pt x="5205281" y="734379"/>
                  </a:lnTo>
                  <a:lnTo>
                    <a:pt x="5217111" y="766383"/>
                  </a:lnTo>
                  <a:lnTo>
                    <a:pt x="5228941" y="798672"/>
                  </a:lnTo>
                  <a:lnTo>
                    <a:pt x="5240771" y="831214"/>
                  </a:lnTo>
                  <a:lnTo>
                    <a:pt x="5252602" y="864017"/>
                  </a:lnTo>
                  <a:lnTo>
                    <a:pt x="5264432" y="896942"/>
                  </a:lnTo>
                  <a:lnTo>
                    <a:pt x="5276262" y="929928"/>
                  </a:lnTo>
                  <a:lnTo>
                    <a:pt x="5288092" y="962938"/>
                  </a:lnTo>
                  <a:lnTo>
                    <a:pt x="5299922" y="995872"/>
                  </a:lnTo>
                  <a:lnTo>
                    <a:pt x="5311752" y="1028670"/>
                  </a:lnTo>
                  <a:lnTo>
                    <a:pt x="5323583" y="1061300"/>
                  </a:lnTo>
                  <a:lnTo>
                    <a:pt x="5335413" y="1093714"/>
                  </a:lnTo>
                  <a:lnTo>
                    <a:pt x="5347243" y="1125707"/>
                  </a:lnTo>
                  <a:lnTo>
                    <a:pt x="5359073" y="1157351"/>
                  </a:lnTo>
                  <a:lnTo>
                    <a:pt x="5370903" y="1188616"/>
                  </a:lnTo>
                  <a:lnTo>
                    <a:pt x="5382734" y="1219403"/>
                  </a:lnTo>
                  <a:lnTo>
                    <a:pt x="5394564" y="1249509"/>
                  </a:lnTo>
                  <a:lnTo>
                    <a:pt x="5406394" y="1279084"/>
                  </a:lnTo>
                  <a:lnTo>
                    <a:pt x="5418224" y="1308101"/>
                  </a:lnTo>
                  <a:lnTo>
                    <a:pt x="5430054" y="1336389"/>
                  </a:lnTo>
                  <a:lnTo>
                    <a:pt x="5441885" y="1363835"/>
                  </a:lnTo>
                  <a:lnTo>
                    <a:pt x="5453715" y="1390610"/>
                  </a:lnTo>
                  <a:lnTo>
                    <a:pt x="5465545" y="1416699"/>
                  </a:lnTo>
                  <a:lnTo>
                    <a:pt x="5477375" y="1441845"/>
                  </a:lnTo>
                  <a:lnTo>
                    <a:pt x="5489205" y="1466084"/>
                  </a:lnTo>
                  <a:lnTo>
                    <a:pt x="5501035" y="1489568"/>
                  </a:lnTo>
                  <a:lnTo>
                    <a:pt x="5512866" y="1512289"/>
                  </a:lnTo>
                  <a:lnTo>
                    <a:pt x="5524696" y="1533915"/>
                  </a:lnTo>
                  <a:lnTo>
                    <a:pt x="5536526" y="1554653"/>
                  </a:lnTo>
                  <a:lnTo>
                    <a:pt x="5548356" y="1574606"/>
                  </a:lnTo>
                  <a:lnTo>
                    <a:pt x="5560186" y="1593775"/>
                  </a:lnTo>
                  <a:lnTo>
                    <a:pt x="5572017" y="1611768"/>
                  </a:lnTo>
                  <a:lnTo>
                    <a:pt x="5583847" y="1628957"/>
                  </a:lnTo>
                  <a:lnTo>
                    <a:pt x="5595677" y="1645381"/>
                  </a:lnTo>
                  <a:lnTo>
                    <a:pt x="5607507" y="1661008"/>
                  </a:lnTo>
                  <a:lnTo>
                    <a:pt x="5619337" y="1675530"/>
                  </a:lnTo>
                  <a:lnTo>
                    <a:pt x="5631167" y="1689332"/>
                  </a:lnTo>
                  <a:lnTo>
                    <a:pt x="5642998" y="1702428"/>
                  </a:lnTo>
                  <a:lnTo>
                    <a:pt x="5654828" y="1714734"/>
                  </a:lnTo>
                  <a:lnTo>
                    <a:pt x="5666658" y="1726109"/>
                  </a:lnTo>
                  <a:lnTo>
                    <a:pt x="5678488" y="1736846"/>
                  </a:lnTo>
                  <a:lnTo>
                    <a:pt x="5690318" y="1746962"/>
                  </a:lnTo>
                  <a:lnTo>
                    <a:pt x="5702149" y="1756337"/>
                  </a:lnTo>
                  <a:lnTo>
                    <a:pt x="5713979" y="1764970"/>
                  </a:lnTo>
                  <a:lnTo>
                    <a:pt x="5725809" y="1773063"/>
                  </a:lnTo>
                  <a:lnTo>
                    <a:pt x="5737639" y="1780632"/>
                  </a:lnTo>
                  <a:lnTo>
                    <a:pt x="5749469" y="1787542"/>
                  </a:lnTo>
                  <a:lnTo>
                    <a:pt x="5761300" y="1793890"/>
                  </a:lnTo>
                  <a:lnTo>
                    <a:pt x="5773130" y="1799800"/>
                  </a:lnTo>
                  <a:lnTo>
                    <a:pt x="5784960" y="1805286"/>
                  </a:lnTo>
                  <a:lnTo>
                    <a:pt x="5796790" y="1810215"/>
                  </a:lnTo>
                  <a:lnTo>
                    <a:pt x="5808620" y="1814738"/>
                  </a:lnTo>
                  <a:lnTo>
                    <a:pt x="5820450" y="1818918"/>
                  </a:lnTo>
                  <a:lnTo>
                    <a:pt x="5832281" y="1822771"/>
                  </a:lnTo>
                  <a:lnTo>
                    <a:pt x="5844111" y="1826173"/>
                  </a:lnTo>
                  <a:lnTo>
                    <a:pt x="5855941" y="1829295"/>
                  </a:lnTo>
                  <a:lnTo>
                    <a:pt x="5867771" y="1832160"/>
                  </a:lnTo>
                  <a:lnTo>
                    <a:pt x="5879601" y="1834768"/>
                  </a:lnTo>
                  <a:lnTo>
                    <a:pt x="5891432" y="1837052"/>
                  </a:lnTo>
                  <a:lnTo>
                    <a:pt x="5903262" y="1839141"/>
                  </a:lnTo>
                  <a:lnTo>
                    <a:pt x="5915092" y="1841043"/>
                  </a:lnTo>
                  <a:lnTo>
                    <a:pt x="5926922" y="1842748"/>
                  </a:lnTo>
                  <a:lnTo>
                    <a:pt x="5938752" y="1844238"/>
                  </a:lnTo>
                  <a:lnTo>
                    <a:pt x="5950582" y="1845592"/>
                  </a:lnTo>
                  <a:lnTo>
                    <a:pt x="5962413" y="1846816"/>
                  </a:lnTo>
                  <a:lnTo>
                    <a:pt x="5974243" y="1847893"/>
                  </a:lnTo>
                  <a:lnTo>
                    <a:pt x="5986073" y="1848836"/>
                  </a:lnTo>
                  <a:lnTo>
                    <a:pt x="5997903" y="1849686"/>
                  </a:lnTo>
                  <a:lnTo>
                    <a:pt x="6009733" y="1850449"/>
                  </a:lnTo>
                  <a:lnTo>
                    <a:pt x="6021564" y="1851109"/>
                  </a:lnTo>
                  <a:lnTo>
                    <a:pt x="6033394" y="1851687"/>
                  </a:lnTo>
                  <a:lnTo>
                    <a:pt x="6045224" y="1852204"/>
                  </a:lnTo>
                </a:path>
              </a:pathLst>
            </a:custGeom>
            <a:ln w="1905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362466" y="3492346"/>
              <a:ext cx="6285492" cy="2239076"/>
            </a:xfrm>
            <a:custGeom>
              <a:avLst/>
              <a:pathLst>
                <a:path w="6285492" h="2239076">
                  <a:moveTo>
                    <a:pt x="0" y="2239076"/>
                  </a:moveTo>
                  <a:lnTo>
                    <a:pt x="12300" y="2238765"/>
                  </a:lnTo>
                  <a:lnTo>
                    <a:pt x="24600" y="2238422"/>
                  </a:lnTo>
                  <a:lnTo>
                    <a:pt x="36901" y="2238038"/>
                  </a:lnTo>
                  <a:lnTo>
                    <a:pt x="49201" y="2237594"/>
                  </a:lnTo>
                  <a:lnTo>
                    <a:pt x="61501" y="2237104"/>
                  </a:lnTo>
                  <a:lnTo>
                    <a:pt x="73802" y="2236566"/>
                  </a:lnTo>
                  <a:lnTo>
                    <a:pt x="86102" y="2235951"/>
                  </a:lnTo>
                  <a:lnTo>
                    <a:pt x="98403" y="2235263"/>
                  </a:lnTo>
                  <a:lnTo>
                    <a:pt x="110703" y="2234509"/>
                  </a:lnTo>
                  <a:lnTo>
                    <a:pt x="123003" y="2233681"/>
                  </a:lnTo>
                  <a:lnTo>
                    <a:pt x="135304" y="2232730"/>
                  </a:lnTo>
                  <a:lnTo>
                    <a:pt x="147604" y="2231690"/>
                  </a:lnTo>
                  <a:lnTo>
                    <a:pt x="159904" y="2230559"/>
                  </a:lnTo>
                  <a:lnTo>
                    <a:pt x="172205" y="2229292"/>
                  </a:lnTo>
                  <a:lnTo>
                    <a:pt x="184505" y="2227882"/>
                  </a:lnTo>
                  <a:lnTo>
                    <a:pt x="196806" y="2226351"/>
                  </a:lnTo>
                  <a:lnTo>
                    <a:pt x="209106" y="2224695"/>
                  </a:lnTo>
                  <a:lnTo>
                    <a:pt x="221406" y="2222812"/>
                  </a:lnTo>
                  <a:lnTo>
                    <a:pt x="233707" y="2220774"/>
                  </a:lnTo>
                  <a:lnTo>
                    <a:pt x="246007" y="2218575"/>
                  </a:lnTo>
                  <a:lnTo>
                    <a:pt x="258307" y="2216159"/>
                  </a:lnTo>
                  <a:lnTo>
                    <a:pt x="270608" y="2213487"/>
                  </a:lnTo>
                  <a:lnTo>
                    <a:pt x="282908" y="2210614"/>
                  </a:lnTo>
                  <a:lnTo>
                    <a:pt x="295209" y="2207533"/>
                  </a:lnTo>
                  <a:lnTo>
                    <a:pt x="307509" y="2204103"/>
                  </a:lnTo>
                  <a:lnTo>
                    <a:pt x="319809" y="2200407"/>
                  </a:lnTo>
                  <a:lnTo>
                    <a:pt x="332110" y="2196458"/>
                  </a:lnTo>
                  <a:lnTo>
                    <a:pt x="344410" y="2192190"/>
                  </a:lnTo>
                  <a:lnTo>
                    <a:pt x="356710" y="2187510"/>
                  </a:lnTo>
                  <a:lnTo>
                    <a:pt x="369011" y="2182525"/>
                  </a:lnTo>
                  <a:lnTo>
                    <a:pt x="381311" y="2177229"/>
                  </a:lnTo>
                  <a:lnTo>
                    <a:pt x="393612" y="2171444"/>
                  </a:lnTo>
                  <a:lnTo>
                    <a:pt x="405912" y="2165250"/>
                  </a:lnTo>
                  <a:lnTo>
                    <a:pt x="418212" y="2158692"/>
                  </a:lnTo>
                  <a:lnTo>
                    <a:pt x="430513" y="2151715"/>
                  </a:lnTo>
                  <a:lnTo>
                    <a:pt x="442813" y="2144135"/>
                  </a:lnTo>
                  <a:lnTo>
                    <a:pt x="455113" y="2136141"/>
                  </a:lnTo>
                  <a:lnTo>
                    <a:pt x="467414" y="2127725"/>
                  </a:lnTo>
                  <a:lnTo>
                    <a:pt x="479714" y="2118694"/>
                  </a:lnTo>
                  <a:lnTo>
                    <a:pt x="492015" y="2109098"/>
                  </a:lnTo>
                  <a:lnTo>
                    <a:pt x="504315" y="2099034"/>
                  </a:lnTo>
                  <a:lnTo>
                    <a:pt x="516615" y="2088473"/>
                  </a:lnTo>
                  <a:lnTo>
                    <a:pt x="528916" y="2077128"/>
                  </a:lnTo>
                  <a:lnTo>
                    <a:pt x="541216" y="2065277"/>
                  </a:lnTo>
                  <a:lnTo>
                    <a:pt x="553516" y="2052917"/>
                  </a:lnTo>
                  <a:lnTo>
                    <a:pt x="565817" y="2039868"/>
                  </a:lnTo>
                  <a:lnTo>
                    <a:pt x="578117" y="2026126"/>
                  </a:lnTo>
                  <a:lnTo>
                    <a:pt x="590418" y="2011851"/>
                  </a:lnTo>
                  <a:lnTo>
                    <a:pt x="602718" y="1997041"/>
                  </a:lnTo>
                  <a:lnTo>
                    <a:pt x="615018" y="1981362"/>
                  </a:lnTo>
                  <a:lnTo>
                    <a:pt x="627319" y="1965127"/>
                  </a:lnTo>
                  <a:lnTo>
                    <a:pt x="639619" y="1948354"/>
                  </a:lnTo>
                  <a:lnTo>
                    <a:pt x="651919" y="1930907"/>
                  </a:lnTo>
                  <a:lnTo>
                    <a:pt x="664220" y="1912723"/>
                  </a:lnTo>
                  <a:lnTo>
                    <a:pt x="676520" y="1894015"/>
                  </a:lnTo>
                  <a:lnTo>
                    <a:pt x="688821" y="1874788"/>
                  </a:lnTo>
                  <a:lnTo>
                    <a:pt x="701121" y="1854782"/>
                  </a:lnTo>
                  <a:lnTo>
                    <a:pt x="713421" y="1834236"/>
                  </a:lnTo>
                  <a:lnTo>
                    <a:pt x="725722" y="1813211"/>
                  </a:lnTo>
                  <a:lnTo>
                    <a:pt x="738022" y="1791636"/>
                  </a:lnTo>
                  <a:lnTo>
                    <a:pt x="750322" y="1769415"/>
                  </a:lnTo>
                  <a:lnTo>
                    <a:pt x="762623" y="1746776"/>
                  </a:lnTo>
                  <a:lnTo>
                    <a:pt x="774923" y="1723732"/>
                  </a:lnTo>
                  <a:lnTo>
                    <a:pt x="787224" y="1700135"/>
                  </a:lnTo>
                  <a:lnTo>
                    <a:pt x="799524" y="1676135"/>
                  </a:lnTo>
                  <a:lnTo>
                    <a:pt x="811824" y="1651815"/>
                  </a:lnTo>
                  <a:lnTo>
                    <a:pt x="824125" y="1627164"/>
                  </a:lnTo>
                  <a:lnTo>
                    <a:pt x="836425" y="1602114"/>
                  </a:lnTo>
                  <a:lnTo>
                    <a:pt x="848725" y="1576849"/>
                  </a:lnTo>
                  <a:lnTo>
                    <a:pt x="861026" y="1551384"/>
                  </a:lnTo>
                  <a:lnTo>
                    <a:pt x="873326" y="1525693"/>
                  </a:lnTo>
                  <a:lnTo>
                    <a:pt x="885627" y="1499859"/>
                  </a:lnTo>
                  <a:lnTo>
                    <a:pt x="897927" y="1473945"/>
                  </a:lnTo>
                  <a:lnTo>
                    <a:pt x="910227" y="1447968"/>
                  </a:lnTo>
                  <a:lnTo>
                    <a:pt x="922528" y="1421980"/>
                  </a:lnTo>
                  <a:lnTo>
                    <a:pt x="934828" y="1396036"/>
                  </a:lnTo>
                  <a:lnTo>
                    <a:pt x="947128" y="1370157"/>
                  </a:lnTo>
                  <a:lnTo>
                    <a:pt x="959429" y="1344409"/>
                  </a:lnTo>
                  <a:lnTo>
                    <a:pt x="971729" y="1318868"/>
                  </a:lnTo>
                  <a:lnTo>
                    <a:pt x="984030" y="1293519"/>
                  </a:lnTo>
                  <a:lnTo>
                    <a:pt x="996330" y="1268380"/>
                  </a:lnTo>
                  <a:lnTo>
                    <a:pt x="1008630" y="1243656"/>
                  </a:lnTo>
                  <a:lnTo>
                    <a:pt x="1020931" y="1219258"/>
                  </a:lnTo>
                  <a:lnTo>
                    <a:pt x="1033231" y="1195193"/>
                  </a:lnTo>
                  <a:lnTo>
                    <a:pt x="1045532" y="1171570"/>
                  </a:lnTo>
                  <a:lnTo>
                    <a:pt x="1057832" y="1148520"/>
                  </a:lnTo>
                  <a:lnTo>
                    <a:pt x="1070132" y="1125910"/>
                  </a:lnTo>
                  <a:lnTo>
                    <a:pt x="1082433" y="1103756"/>
                  </a:lnTo>
                  <a:lnTo>
                    <a:pt x="1094733" y="1082343"/>
                  </a:lnTo>
                  <a:lnTo>
                    <a:pt x="1107033" y="1061526"/>
                  </a:lnTo>
                  <a:lnTo>
                    <a:pt x="1119334" y="1041254"/>
                  </a:lnTo>
                  <a:lnTo>
                    <a:pt x="1131634" y="1021629"/>
                  </a:lnTo>
                  <a:lnTo>
                    <a:pt x="1143935" y="1002884"/>
                  </a:lnTo>
                  <a:lnTo>
                    <a:pt x="1156235" y="984751"/>
                  </a:lnTo>
                  <a:lnTo>
                    <a:pt x="1168535" y="967241"/>
                  </a:lnTo>
                  <a:lnTo>
                    <a:pt x="1180836" y="950648"/>
                  </a:lnTo>
                  <a:lnTo>
                    <a:pt x="1193136" y="934846"/>
                  </a:lnTo>
                  <a:lnTo>
                    <a:pt x="1205436" y="919709"/>
                  </a:lnTo>
                  <a:lnTo>
                    <a:pt x="1217737" y="905293"/>
                  </a:lnTo>
                  <a:lnTo>
                    <a:pt x="1230037" y="891939"/>
                  </a:lnTo>
                  <a:lnTo>
                    <a:pt x="1242338" y="879270"/>
                  </a:lnTo>
                  <a:lnTo>
                    <a:pt x="1254638" y="867286"/>
                  </a:lnTo>
                  <a:lnTo>
                    <a:pt x="1266938" y="856234"/>
                  </a:lnTo>
                  <a:lnTo>
                    <a:pt x="1279239" y="846057"/>
                  </a:lnTo>
                  <a:lnTo>
                    <a:pt x="1291539" y="836560"/>
                  </a:lnTo>
                  <a:lnTo>
                    <a:pt x="1303839" y="827739"/>
                  </a:lnTo>
                  <a:lnTo>
                    <a:pt x="1316140" y="820013"/>
                  </a:lnTo>
                  <a:lnTo>
                    <a:pt x="1328440" y="812939"/>
                  </a:lnTo>
                  <a:lnTo>
                    <a:pt x="1340741" y="806513"/>
                  </a:lnTo>
                  <a:lnTo>
                    <a:pt x="1353041" y="800905"/>
                  </a:lnTo>
                  <a:lnTo>
                    <a:pt x="1365341" y="796136"/>
                  </a:lnTo>
                  <a:lnTo>
                    <a:pt x="1377642" y="791968"/>
                  </a:lnTo>
                  <a:lnTo>
                    <a:pt x="1389942" y="788395"/>
                  </a:lnTo>
                  <a:lnTo>
                    <a:pt x="1402242" y="785717"/>
                  </a:lnTo>
                  <a:lnTo>
                    <a:pt x="1414543" y="783625"/>
                  </a:lnTo>
                  <a:lnTo>
                    <a:pt x="1426843" y="782066"/>
                  </a:lnTo>
                  <a:lnTo>
                    <a:pt x="1439144" y="781132"/>
                  </a:lnTo>
                  <a:lnTo>
                    <a:pt x="1451444" y="780897"/>
                  </a:lnTo>
                  <a:lnTo>
                    <a:pt x="1463744" y="781126"/>
                  </a:lnTo>
                  <a:lnTo>
                    <a:pt x="1476045" y="781806"/>
                  </a:lnTo>
                  <a:lnTo>
                    <a:pt x="1488345" y="783119"/>
                  </a:lnTo>
                  <a:lnTo>
                    <a:pt x="1500645" y="784884"/>
                  </a:lnTo>
                  <a:lnTo>
                    <a:pt x="1512946" y="787024"/>
                  </a:lnTo>
                  <a:lnTo>
                    <a:pt x="1525246" y="789570"/>
                  </a:lnTo>
                  <a:lnTo>
                    <a:pt x="1537547" y="792608"/>
                  </a:lnTo>
                  <a:lnTo>
                    <a:pt x="1549847" y="795943"/>
                  </a:lnTo>
                  <a:lnTo>
                    <a:pt x="1562147" y="799562"/>
                  </a:lnTo>
                  <a:lnTo>
                    <a:pt x="1574448" y="803546"/>
                  </a:lnTo>
                  <a:lnTo>
                    <a:pt x="1586748" y="807808"/>
                  </a:lnTo>
                  <a:lnTo>
                    <a:pt x="1599048" y="812277"/>
                  </a:lnTo>
                  <a:lnTo>
                    <a:pt x="1611349" y="816949"/>
                  </a:lnTo>
                  <a:lnTo>
                    <a:pt x="1623649" y="821877"/>
                  </a:lnTo>
                  <a:lnTo>
                    <a:pt x="1635950" y="826937"/>
                  </a:lnTo>
                  <a:lnTo>
                    <a:pt x="1648250" y="832118"/>
                  </a:lnTo>
                  <a:lnTo>
                    <a:pt x="1660550" y="837433"/>
                  </a:lnTo>
                  <a:lnTo>
                    <a:pt x="1672851" y="842841"/>
                  </a:lnTo>
                  <a:lnTo>
                    <a:pt x="1685151" y="848302"/>
                  </a:lnTo>
                  <a:lnTo>
                    <a:pt x="1697451" y="853806"/>
                  </a:lnTo>
                  <a:lnTo>
                    <a:pt x="1709752" y="859336"/>
                  </a:lnTo>
                  <a:lnTo>
                    <a:pt x="1722052" y="864858"/>
                  </a:lnTo>
                  <a:lnTo>
                    <a:pt x="1734353" y="870362"/>
                  </a:lnTo>
                  <a:lnTo>
                    <a:pt x="1746653" y="875825"/>
                  </a:lnTo>
                  <a:lnTo>
                    <a:pt x="1758953" y="881211"/>
                  </a:lnTo>
                  <a:lnTo>
                    <a:pt x="1771254" y="886527"/>
                  </a:lnTo>
                  <a:lnTo>
                    <a:pt x="1783554" y="891764"/>
                  </a:lnTo>
                  <a:lnTo>
                    <a:pt x="1795854" y="896854"/>
                  </a:lnTo>
                  <a:lnTo>
                    <a:pt x="1808155" y="901817"/>
                  </a:lnTo>
                  <a:lnTo>
                    <a:pt x="1820455" y="906659"/>
                  </a:lnTo>
                  <a:lnTo>
                    <a:pt x="1832756" y="911346"/>
                  </a:lnTo>
                  <a:lnTo>
                    <a:pt x="1845056" y="915819"/>
                  </a:lnTo>
                  <a:lnTo>
                    <a:pt x="1857356" y="920134"/>
                  </a:lnTo>
                  <a:lnTo>
                    <a:pt x="1869657" y="924286"/>
                  </a:lnTo>
                  <a:lnTo>
                    <a:pt x="1881957" y="928185"/>
                  </a:lnTo>
                  <a:lnTo>
                    <a:pt x="1894257" y="931868"/>
                  </a:lnTo>
                  <a:lnTo>
                    <a:pt x="1906558" y="935360"/>
                  </a:lnTo>
                  <a:lnTo>
                    <a:pt x="1918858" y="938638"/>
                  </a:lnTo>
                  <a:lnTo>
                    <a:pt x="1931159" y="941605"/>
                  </a:lnTo>
                  <a:lnTo>
                    <a:pt x="1943459" y="944362"/>
                  </a:lnTo>
                  <a:lnTo>
                    <a:pt x="1955759" y="946908"/>
                  </a:lnTo>
                  <a:lnTo>
                    <a:pt x="1968060" y="949152"/>
                  </a:lnTo>
                  <a:lnTo>
                    <a:pt x="1980360" y="951120"/>
                  </a:lnTo>
                  <a:lnTo>
                    <a:pt x="1992661" y="952863"/>
                  </a:lnTo>
                  <a:lnTo>
                    <a:pt x="2004961" y="954375"/>
                  </a:lnTo>
                  <a:lnTo>
                    <a:pt x="2017261" y="955518"/>
                  </a:lnTo>
                  <a:lnTo>
                    <a:pt x="2029562" y="956432"/>
                  </a:lnTo>
                  <a:lnTo>
                    <a:pt x="2041862" y="957115"/>
                  </a:lnTo>
                  <a:lnTo>
                    <a:pt x="2054162" y="957494"/>
                  </a:lnTo>
                  <a:lnTo>
                    <a:pt x="2066463" y="957568"/>
                  </a:lnTo>
                  <a:lnTo>
                    <a:pt x="2078763" y="957410"/>
                  </a:lnTo>
                  <a:lnTo>
                    <a:pt x="2091064" y="957024"/>
                  </a:lnTo>
                  <a:lnTo>
                    <a:pt x="2103364" y="956273"/>
                  </a:lnTo>
                  <a:lnTo>
                    <a:pt x="2115664" y="955287"/>
                  </a:lnTo>
                  <a:lnTo>
                    <a:pt x="2127965" y="954078"/>
                  </a:lnTo>
                  <a:lnTo>
                    <a:pt x="2140265" y="952595"/>
                  </a:lnTo>
                  <a:lnTo>
                    <a:pt x="2152565" y="950807"/>
                  </a:lnTo>
                  <a:lnTo>
                    <a:pt x="2164866" y="948806"/>
                  </a:lnTo>
                  <a:lnTo>
                    <a:pt x="2177166" y="946595"/>
                  </a:lnTo>
                  <a:lnTo>
                    <a:pt x="2189467" y="944071"/>
                  </a:lnTo>
                  <a:lnTo>
                    <a:pt x="2201767" y="941325"/>
                  </a:lnTo>
                  <a:lnTo>
                    <a:pt x="2214067" y="938384"/>
                  </a:lnTo>
                  <a:lnTo>
                    <a:pt x="2226368" y="935221"/>
                  </a:lnTo>
                  <a:lnTo>
                    <a:pt x="2238668" y="931787"/>
                  </a:lnTo>
                  <a:lnTo>
                    <a:pt x="2250968" y="928178"/>
                  </a:lnTo>
                  <a:lnTo>
                    <a:pt x="2263269" y="924396"/>
                  </a:lnTo>
                  <a:lnTo>
                    <a:pt x="2275569" y="920378"/>
                  </a:lnTo>
                  <a:lnTo>
                    <a:pt x="2287870" y="916174"/>
                  </a:lnTo>
                  <a:lnTo>
                    <a:pt x="2300170" y="911821"/>
                  </a:lnTo>
                  <a:lnTo>
                    <a:pt x="2312470" y="907313"/>
                  </a:lnTo>
                  <a:lnTo>
                    <a:pt x="2324771" y="902597"/>
                  </a:lnTo>
                  <a:lnTo>
                    <a:pt x="2337071" y="897758"/>
                  </a:lnTo>
                  <a:lnTo>
                    <a:pt x="2349371" y="892800"/>
                  </a:lnTo>
                  <a:lnTo>
                    <a:pt x="2361672" y="887691"/>
                  </a:lnTo>
                  <a:lnTo>
                    <a:pt x="2373972" y="882456"/>
                  </a:lnTo>
                  <a:lnTo>
                    <a:pt x="2386273" y="877129"/>
                  </a:lnTo>
                  <a:lnTo>
                    <a:pt x="2398573" y="871714"/>
                  </a:lnTo>
                  <a:lnTo>
                    <a:pt x="2410873" y="866175"/>
                  </a:lnTo>
                  <a:lnTo>
                    <a:pt x="2423174" y="860572"/>
                  </a:lnTo>
                  <a:lnTo>
                    <a:pt x="2435474" y="854909"/>
                  </a:lnTo>
                  <a:lnTo>
                    <a:pt x="2447774" y="849176"/>
                  </a:lnTo>
                  <a:lnTo>
                    <a:pt x="2460075" y="843386"/>
                  </a:lnTo>
                  <a:lnTo>
                    <a:pt x="2472375" y="837560"/>
                  </a:lnTo>
                  <a:lnTo>
                    <a:pt x="2484676" y="831703"/>
                  </a:lnTo>
                  <a:lnTo>
                    <a:pt x="2496976" y="825809"/>
                  </a:lnTo>
                  <a:lnTo>
                    <a:pt x="2509276" y="819900"/>
                  </a:lnTo>
                  <a:lnTo>
                    <a:pt x="2521577" y="813979"/>
                  </a:lnTo>
                  <a:lnTo>
                    <a:pt x="2533877" y="808052"/>
                  </a:lnTo>
                  <a:lnTo>
                    <a:pt x="2546177" y="802124"/>
                  </a:lnTo>
                  <a:lnTo>
                    <a:pt x="2558478" y="796202"/>
                  </a:lnTo>
                  <a:lnTo>
                    <a:pt x="2570778" y="790287"/>
                  </a:lnTo>
                  <a:lnTo>
                    <a:pt x="2583079" y="784389"/>
                  </a:lnTo>
                  <a:lnTo>
                    <a:pt x="2595379" y="778508"/>
                  </a:lnTo>
                  <a:lnTo>
                    <a:pt x="2607679" y="772643"/>
                  </a:lnTo>
                  <a:lnTo>
                    <a:pt x="2619980" y="766798"/>
                  </a:lnTo>
                  <a:lnTo>
                    <a:pt x="2632280" y="760980"/>
                  </a:lnTo>
                  <a:lnTo>
                    <a:pt x="2644580" y="755182"/>
                  </a:lnTo>
                  <a:lnTo>
                    <a:pt x="2656881" y="749402"/>
                  </a:lnTo>
                  <a:lnTo>
                    <a:pt x="2669181" y="743647"/>
                  </a:lnTo>
                  <a:lnTo>
                    <a:pt x="2681482" y="737911"/>
                  </a:lnTo>
                  <a:lnTo>
                    <a:pt x="2693782" y="732189"/>
                  </a:lnTo>
                  <a:lnTo>
                    <a:pt x="2706082" y="726481"/>
                  </a:lnTo>
                  <a:lnTo>
                    <a:pt x="2718383" y="720786"/>
                  </a:lnTo>
                  <a:lnTo>
                    <a:pt x="2730683" y="715095"/>
                  </a:lnTo>
                  <a:lnTo>
                    <a:pt x="2742983" y="709406"/>
                  </a:lnTo>
                  <a:lnTo>
                    <a:pt x="2755284" y="703716"/>
                  </a:lnTo>
                  <a:lnTo>
                    <a:pt x="2767584" y="698016"/>
                  </a:lnTo>
                  <a:lnTo>
                    <a:pt x="2779885" y="692306"/>
                  </a:lnTo>
                  <a:lnTo>
                    <a:pt x="2792185" y="686582"/>
                  </a:lnTo>
                  <a:lnTo>
                    <a:pt x="2804485" y="680826"/>
                  </a:lnTo>
                  <a:lnTo>
                    <a:pt x="2816786" y="675045"/>
                  </a:lnTo>
                  <a:lnTo>
                    <a:pt x="2829086" y="669237"/>
                  </a:lnTo>
                  <a:lnTo>
                    <a:pt x="2841386" y="663390"/>
                  </a:lnTo>
                  <a:lnTo>
                    <a:pt x="2853687" y="657494"/>
                  </a:lnTo>
                  <a:lnTo>
                    <a:pt x="2865987" y="651558"/>
                  </a:lnTo>
                  <a:lnTo>
                    <a:pt x="2878288" y="645582"/>
                  </a:lnTo>
                  <a:lnTo>
                    <a:pt x="2890588" y="639539"/>
                  </a:lnTo>
                  <a:lnTo>
                    <a:pt x="2902888" y="633445"/>
                  </a:lnTo>
                  <a:lnTo>
                    <a:pt x="2915189" y="627305"/>
                  </a:lnTo>
                  <a:lnTo>
                    <a:pt x="2927489" y="621109"/>
                  </a:lnTo>
                  <a:lnTo>
                    <a:pt x="2939790" y="614846"/>
                  </a:lnTo>
                  <a:lnTo>
                    <a:pt x="2952090" y="608536"/>
                  </a:lnTo>
                  <a:lnTo>
                    <a:pt x="2964390" y="602183"/>
                  </a:lnTo>
                  <a:lnTo>
                    <a:pt x="2976691" y="595768"/>
                  </a:lnTo>
                  <a:lnTo>
                    <a:pt x="2988991" y="589310"/>
                  </a:lnTo>
                  <a:lnTo>
                    <a:pt x="3001291" y="582818"/>
                  </a:lnTo>
                  <a:lnTo>
                    <a:pt x="3013592" y="576292"/>
                  </a:lnTo>
                  <a:lnTo>
                    <a:pt x="3025892" y="569732"/>
                  </a:lnTo>
                  <a:lnTo>
                    <a:pt x="3038193" y="563158"/>
                  </a:lnTo>
                  <a:lnTo>
                    <a:pt x="3050493" y="556573"/>
                  </a:lnTo>
                  <a:lnTo>
                    <a:pt x="3062793" y="549985"/>
                  </a:lnTo>
                  <a:lnTo>
                    <a:pt x="3075094" y="543409"/>
                  </a:lnTo>
                  <a:lnTo>
                    <a:pt x="3087394" y="536851"/>
                  </a:lnTo>
                  <a:lnTo>
                    <a:pt x="3099694" y="530316"/>
                  </a:lnTo>
                  <a:lnTo>
                    <a:pt x="3111995" y="523841"/>
                  </a:lnTo>
                  <a:lnTo>
                    <a:pt x="3124295" y="517416"/>
                  </a:lnTo>
                  <a:lnTo>
                    <a:pt x="3136596" y="511048"/>
                  </a:lnTo>
                  <a:lnTo>
                    <a:pt x="3148896" y="504769"/>
                  </a:lnTo>
                  <a:lnTo>
                    <a:pt x="3161196" y="498598"/>
                  </a:lnTo>
                  <a:lnTo>
                    <a:pt x="3173497" y="492520"/>
                  </a:lnTo>
                  <a:lnTo>
                    <a:pt x="3185797" y="486540"/>
                  </a:lnTo>
                  <a:lnTo>
                    <a:pt x="3198097" y="480741"/>
                  </a:lnTo>
                  <a:lnTo>
                    <a:pt x="3210398" y="475073"/>
                  </a:lnTo>
                  <a:lnTo>
                    <a:pt x="3222698" y="469539"/>
                  </a:lnTo>
                  <a:lnTo>
                    <a:pt x="3234999" y="464180"/>
                  </a:lnTo>
                  <a:lnTo>
                    <a:pt x="3247299" y="459036"/>
                  </a:lnTo>
                  <a:lnTo>
                    <a:pt x="3259599" y="454054"/>
                  </a:lnTo>
                  <a:lnTo>
                    <a:pt x="3271900" y="449239"/>
                  </a:lnTo>
                  <a:lnTo>
                    <a:pt x="3284200" y="444692"/>
                  </a:lnTo>
                  <a:lnTo>
                    <a:pt x="3296500" y="440349"/>
                  </a:lnTo>
                  <a:lnTo>
                    <a:pt x="3308801" y="436193"/>
                  </a:lnTo>
                  <a:lnTo>
                    <a:pt x="3321101" y="432259"/>
                  </a:lnTo>
                  <a:lnTo>
                    <a:pt x="3333402" y="428612"/>
                  </a:lnTo>
                  <a:lnTo>
                    <a:pt x="3345702" y="425163"/>
                  </a:lnTo>
                  <a:lnTo>
                    <a:pt x="3358002" y="421912"/>
                  </a:lnTo>
                  <a:lnTo>
                    <a:pt x="3370303" y="418948"/>
                  </a:lnTo>
                  <a:lnTo>
                    <a:pt x="3382603" y="416219"/>
                  </a:lnTo>
                  <a:lnTo>
                    <a:pt x="3394903" y="413685"/>
                  </a:lnTo>
                  <a:lnTo>
                    <a:pt x="3407204" y="411363"/>
                  </a:lnTo>
                  <a:lnTo>
                    <a:pt x="3419504" y="409331"/>
                  </a:lnTo>
                  <a:lnTo>
                    <a:pt x="3431805" y="407481"/>
                  </a:lnTo>
                  <a:lnTo>
                    <a:pt x="3444105" y="405810"/>
                  </a:lnTo>
                  <a:lnTo>
                    <a:pt x="3456405" y="404373"/>
                  </a:lnTo>
                  <a:lnTo>
                    <a:pt x="3468706" y="403140"/>
                  </a:lnTo>
                  <a:lnTo>
                    <a:pt x="3481006" y="402060"/>
                  </a:lnTo>
                  <a:lnTo>
                    <a:pt x="3493306" y="401129"/>
                  </a:lnTo>
                  <a:lnTo>
                    <a:pt x="3505607" y="400417"/>
                  </a:lnTo>
                  <a:lnTo>
                    <a:pt x="3517907" y="399823"/>
                  </a:lnTo>
                  <a:lnTo>
                    <a:pt x="3530208" y="399344"/>
                  </a:lnTo>
                  <a:lnTo>
                    <a:pt x="3542508" y="398998"/>
                  </a:lnTo>
                  <a:lnTo>
                    <a:pt x="3554808" y="398768"/>
                  </a:lnTo>
                  <a:lnTo>
                    <a:pt x="3567109" y="398612"/>
                  </a:lnTo>
                  <a:lnTo>
                    <a:pt x="3579409" y="398526"/>
                  </a:lnTo>
                  <a:lnTo>
                    <a:pt x="3591709" y="398521"/>
                  </a:lnTo>
                  <a:lnTo>
                    <a:pt x="3604010" y="398554"/>
                  </a:lnTo>
                  <a:lnTo>
                    <a:pt x="3616310" y="398614"/>
                  </a:lnTo>
                  <a:lnTo>
                    <a:pt x="3628611" y="398697"/>
                  </a:lnTo>
                  <a:lnTo>
                    <a:pt x="3640911" y="398782"/>
                  </a:lnTo>
                  <a:lnTo>
                    <a:pt x="3653211" y="398857"/>
                  </a:lnTo>
                  <a:lnTo>
                    <a:pt x="3665512" y="398916"/>
                  </a:lnTo>
                  <a:lnTo>
                    <a:pt x="3677812" y="398933"/>
                  </a:lnTo>
                  <a:lnTo>
                    <a:pt x="3690112" y="398903"/>
                  </a:lnTo>
                  <a:lnTo>
                    <a:pt x="3702413" y="398825"/>
                  </a:lnTo>
                  <a:lnTo>
                    <a:pt x="3714713" y="398685"/>
                  </a:lnTo>
                  <a:lnTo>
                    <a:pt x="3727014" y="398450"/>
                  </a:lnTo>
                  <a:lnTo>
                    <a:pt x="3739314" y="398144"/>
                  </a:lnTo>
                  <a:lnTo>
                    <a:pt x="3751614" y="397764"/>
                  </a:lnTo>
                  <a:lnTo>
                    <a:pt x="3763915" y="397269"/>
                  </a:lnTo>
                  <a:lnTo>
                    <a:pt x="3776215" y="396672"/>
                  </a:lnTo>
                  <a:lnTo>
                    <a:pt x="3788515" y="395988"/>
                  </a:lnTo>
                  <a:lnTo>
                    <a:pt x="3800816" y="395209"/>
                  </a:lnTo>
                  <a:lnTo>
                    <a:pt x="3813116" y="394289"/>
                  </a:lnTo>
                  <a:lnTo>
                    <a:pt x="3825417" y="393279"/>
                  </a:lnTo>
                  <a:lnTo>
                    <a:pt x="3837717" y="392179"/>
                  </a:lnTo>
                  <a:lnTo>
                    <a:pt x="3850017" y="390961"/>
                  </a:lnTo>
                  <a:lnTo>
                    <a:pt x="3862318" y="389632"/>
                  </a:lnTo>
                  <a:lnTo>
                    <a:pt x="3874618" y="388222"/>
                  </a:lnTo>
                  <a:lnTo>
                    <a:pt x="3886919" y="386732"/>
                  </a:lnTo>
                  <a:lnTo>
                    <a:pt x="3899219" y="385119"/>
                  </a:lnTo>
                  <a:lnTo>
                    <a:pt x="3911519" y="383438"/>
                  </a:lnTo>
                  <a:lnTo>
                    <a:pt x="3923820" y="381692"/>
                  </a:lnTo>
                  <a:lnTo>
                    <a:pt x="3936120" y="379869"/>
                  </a:lnTo>
                  <a:lnTo>
                    <a:pt x="3948420" y="377973"/>
                  </a:lnTo>
                  <a:lnTo>
                    <a:pt x="3960721" y="376030"/>
                  </a:lnTo>
                  <a:lnTo>
                    <a:pt x="3973021" y="374043"/>
                  </a:lnTo>
                  <a:lnTo>
                    <a:pt x="3985322" y="371997"/>
                  </a:lnTo>
                  <a:lnTo>
                    <a:pt x="3997622" y="369918"/>
                  </a:lnTo>
                  <a:lnTo>
                    <a:pt x="4009922" y="367812"/>
                  </a:lnTo>
                  <a:lnTo>
                    <a:pt x="4022223" y="365677"/>
                  </a:lnTo>
                  <a:lnTo>
                    <a:pt x="4034523" y="363515"/>
                  </a:lnTo>
                  <a:lnTo>
                    <a:pt x="4046823" y="361337"/>
                  </a:lnTo>
                  <a:lnTo>
                    <a:pt x="4059124" y="359146"/>
                  </a:lnTo>
                  <a:lnTo>
                    <a:pt x="4071424" y="356936"/>
                  </a:lnTo>
                  <a:lnTo>
                    <a:pt x="4083725" y="354712"/>
                  </a:lnTo>
                  <a:lnTo>
                    <a:pt x="4096025" y="352477"/>
                  </a:lnTo>
                  <a:lnTo>
                    <a:pt x="4108325" y="350227"/>
                  </a:lnTo>
                  <a:lnTo>
                    <a:pt x="4120626" y="347952"/>
                  </a:lnTo>
                  <a:lnTo>
                    <a:pt x="4132926" y="345657"/>
                  </a:lnTo>
                  <a:lnTo>
                    <a:pt x="4145226" y="343338"/>
                  </a:lnTo>
                  <a:lnTo>
                    <a:pt x="4157527" y="340978"/>
                  </a:lnTo>
                  <a:lnTo>
                    <a:pt x="4169827" y="338570"/>
                  </a:lnTo>
                  <a:lnTo>
                    <a:pt x="4182128" y="336116"/>
                  </a:lnTo>
                  <a:lnTo>
                    <a:pt x="4194428" y="333609"/>
                  </a:lnTo>
                  <a:lnTo>
                    <a:pt x="4206728" y="331000"/>
                  </a:lnTo>
                  <a:lnTo>
                    <a:pt x="4219029" y="328312"/>
                  </a:lnTo>
                  <a:lnTo>
                    <a:pt x="4231329" y="325539"/>
                  </a:lnTo>
                  <a:lnTo>
                    <a:pt x="4243629" y="322640"/>
                  </a:lnTo>
                  <a:lnTo>
                    <a:pt x="4255930" y="319590"/>
                  </a:lnTo>
                  <a:lnTo>
                    <a:pt x="4268230" y="316415"/>
                  </a:lnTo>
                  <a:lnTo>
                    <a:pt x="4280531" y="313108"/>
                  </a:lnTo>
                  <a:lnTo>
                    <a:pt x="4292831" y="309557"/>
                  </a:lnTo>
                  <a:lnTo>
                    <a:pt x="4305131" y="305832"/>
                  </a:lnTo>
                  <a:lnTo>
                    <a:pt x="4317432" y="301931"/>
                  </a:lnTo>
                  <a:lnTo>
                    <a:pt x="4329732" y="297795"/>
                  </a:lnTo>
                  <a:lnTo>
                    <a:pt x="4342032" y="293376"/>
                  </a:lnTo>
                  <a:lnTo>
                    <a:pt x="4354333" y="288741"/>
                  </a:lnTo>
                  <a:lnTo>
                    <a:pt x="4366633" y="283884"/>
                  </a:lnTo>
                  <a:lnTo>
                    <a:pt x="4378934" y="278671"/>
                  </a:lnTo>
                  <a:lnTo>
                    <a:pt x="4391234" y="273188"/>
                  </a:lnTo>
                  <a:lnTo>
                    <a:pt x="4403534" y="267457"/>
                  </a:lnTo>
                  <a:lnTo>
                    <a:pt x="4415835" y="261430"/>
                  </a:lnTo>
                  <a:lnTo>
                    <a:pt x="4428135" y="255028"/>
                  </a:lnTo>
                  <a:lnTo>
                    <a:pt x="4440435" y="248369"/>
                  </a:lnTo>
                  <a:lnTo>
                    <a:pt x="4452736" y="241454"/>
                  </a:lnTo>
                  <a:lnTo>
                    <a:pt x="4465036" y="234168"/>
                  </a:lnTo>
                  <a:lnTo>
                    <a:pt x="4477337" y="226592"/>
                  </a:lnTo>
                  <a:lnTo>
                    <a:pt x="4489637" y="218775"/>
                  </a:lnTo>
                  <a:lnTo>
                    <a:pt x="4501937" y="210702"/>
                  </a:lnTo>
                  <a:lnTo>
                    <a:pt x="4514238" y="202293"/>
                  </a:lnTo>
                  <a:lnTo>
                    <a:pt x="4526538" y="193687"/>
                  </a:lnTo>
                  <a:lnTo>
                    <a:pt x="4538838" y="184891"/>
                  </a:lnTo>
                  <a:lnTo>
                    <a:pt x="4551139" y="175862"/>
                  </a:lnTo>
                  <a:lnTo>
                    <a:pt x="4563439" y="166658"/>
                  </a:lnTo>
                  <a:lnTo>
                    <a:pt x="4575740" y="157337"/>
                  </a:lnTo>
                  <a:lnTo>
                    <a:pt x="4588040" y="147911"/>
                  </a:lnTo>
                  <a:lnTo>
                    <a:pt x="4600340" y="138383"/>
                  </a:lnTo>
                  <a:lnTo>
                    <a:pt x="4612641" y="128834"/>
                  </a:lnTo>
                  <a:lnTo>
                    <a:pt x="4624941" y="119282"/>
                  </a:lnTo>
                  <a:lnTo>
                    <a:pt x="4637241" y="109766"/>
                  </a:lnTo>
                  <a:lnTo>
                    <a:pt x="4649542" y="100356"/>
                  </a:lnTo>
                  <a:lnTo>
                    <a:pt x="4661842" y="91062"/>
                  </a:lnTo>
                  <a:lnTo>
                    <a:pt x="4674143" y="81903"/>
                  </a:lnTo>
                  <a:lnTo>
                    <a:pt x="4686443" y="73043"/>
                  </a:lnTo>
                  <a:lnTo>
                    <a:pt x="4698743" y="64443"/>
                  </a:lnTo>
                  <a:lnTo>
                    <a:pt x="4711044" y="56114"/>
                  </a:lnTo>
                  <a:lnTo>
                    <a:pt x="4723344" y="48160"/>
                  </a:lnTo>
                  <a:lnTo>
                    <a:pt x="4735644" y="40722"/>
                  </a:lnTo>
                  <a:lnTo>
                    <a:pt x="4747945" y="33695"/>
                  </a:lnTo>
                  <a:lnTo>
                    <a:pt x="4760245" y="27102"/>
                  </a:lnTo>
                  <a:lnTo>
                    <a:pt x="4772546" y="21243"/>
                  </a:lnTo>
                  <a:lnTo>
                    <a:pt x="4784846" y="15999"/>
                  </a:lnTo>
                  <a:lnTo>
                    <a:pt x="4797146" y="11327"/>
                  </a:lnTo>
                  <a:lnTo>
                    <a:pt x="4809447" y="7349"/>
                  </a:lnTo>
                  <a:lnTo>
                    <a:pt x="4821747" y="4350"/>
                  </a:lnTo>
                  <a:lnTo>
                    <a:pt x="4834048" y="2055"/>
                  </a:lnTo>
                  <a:lnTo>
                    <a:pt x="4846348" y="481"/>
                  </a:lnTo>
                  <a:lnTo>
                    <a:pt x="4858648" y="0"/>
                  </a:lnTo>
                  <a:lnTo>
                    <a:pt x="4870949" y="495"/>
                  </a:lnTo>
                  <a:lnTo>
                    <a:pt x="4883249" y="1824"/>
                  </a:lnTo>
                  <a:lnTo>
                    <a:pt x="4895549" y="4071"/>
                  </a:lnTo>
                  <a:lnTo>
                    <a:pt x="4907850" y="7717"/>
                  </a:lnTo>
                  <a:lnTo>
                    <a:pt x="4920150" y="12288"/>
                  </a:lnTo>
                  <a:lnTo>
                    <a:pt x="4932451" y="17798"/>
                  </a:lnTo>
                  <a:lnTo>
                    <a:pt x="4944751" y="24612"/>
                  </a:lnTo>
                  <a:lnTo>
                    <a:pt x="4957051" y="32693"/>
                  </a:lnTo>
                  <a:lnTo>
                    <a:pt x="4969352" y="41776"/>
                  </a:lnTo>
                  <a:lnTo>
                    <a:pt x="4981652" y="51868"/>
                  </a:lnTo>
                  <a:lnTo>
                    <a:pt x="4993952" y="63643"/>
                  </a:lnTo>
                  <a:lnTo>
                    <a:pt x="5006253" y="76458"/>
                  </a:lnTo>
                  <a:lnTo>
                    <a:pt x="5018553" y="90314"/>
                  </a:lnTo>
                  <a:lnTo>
                    <a:pt x="5030854" y="105509"/>
                  </a:lnTo>
                  <a:lnTo>
                    <a:pt x="5043154" y="122126"/>
                  </a:lnTo>
                  <a:lnTo>
                    <a:pt x="5055454" y="139788"/>
                  </a:lnTo>
                  <a:lnTo>
                    <a:pt x="5067755" y="158491"/>
                  </a:lnTo>
                  <a:lnTo>
                    <a:pt x="5080055" y="178812"/>
                  </a:lnTo>
                  <a:lnTo>
                    <a:pt x="5092355" y="200229"/>
                  </a:lnTo>
                  <a:lnTo>
                    <a:pt x="5104656" y="222657"/>
                  </a:lnTo>
                  <a:lnTo>
                    <a:pt x="5116956" y="246290"/>
                  </a:lnTo>
                  <a:lnTo>
                    <a:pt x="5129257" y="271321"/>
                  </a:lnTo>
                  <a:lnTo>
                    <a:pt x="5141557" y="297301"/>
                  </a:lnTo>
                  <a:lnTo>
                    <a:pt x="5153857" y="324221"/>
                  </a:lnTo>
                  <a:lnTo>
                    <a:pt x="5166158" y="352491"/>
                  </a:lnTo>
                  <a:lnTo>
                    <a:pt x="5178458" y="381763"/>
                  </a:lnTo>
                  <a:lnTo>
                    <a:pt x="5190758" y="411879"/>
                  </a:lnTo>
                  <a:lnTo>
                    <a:pt x="5203059" y="442925"/>
                  </a:lnTo>
                  <a:lnTo>
                    <a:pt x="5215359" y="475139"/>
                  </a:lnTo>
                  <a:lnTo>
                    <a:pt x="5227660" y="508080"/>
                  </a:lnTo>
                  <a:lnTo>
                    <a:pt x="5239960" y="541726"/>
                  </a:lnTo>
                  <a:lnTo>
                    <a:pt x="5252260" y="576305"/>
                  </a:lnTo>
                  <a:lnTo>
                    <a:pt x="5264561" y="611619"/>
                  </a:lnTo>
                  <a:lnTo>
                    <a:pt x="5276861" y="647494"/>
                  </a:lnTo>
                  <a:lnTo>
                    <a:pt x="5289161" y="683931"/>
                  </a:lnTo>
                  <a:lnTo>
                    <a:pt x="5301462" y="721105"/>
                  </a:lnTo>
                  <a:lnTo>
                    <a:pt x="5313762" y="758677"/>
                  </a:lnTo>
                  <a:lnTo>
                    <a:pt x="5326063" y="796621"/>
                  </a:lnTo>
                  <a:lnTo>
                    <a:pt x="5338363" y="834992"/>
                  </a:lnTo>
                  <a:lnTo>
                    <a:pt x="5350663" y="873683"/>
                  </a:lnTo>
                  <a:lnTo>
                    <a:pt x="5362964" y="912570"/>
                  </a:lnTo>
                  <a:lnTo>
                    <a:pt x="5375264" y="951624"/>
                  </a:lnTo>
                  <a:lnTo>
                    <a:pt x="5387564" y="990829"/>
                  </a:lnTo>
                  <a:lnTo>
                    <a:pt x="5399865" y="1030050"/>
                  </a:lnTo>
                  <a:lnTo>
                    <a:pt x="5412165" y="1069258"/>
                  </a:lnTo>
                  <a:lnTo>
                    <a:pt x="5424466" y="1108391"/>
                  </a:lnTo>
                  <a:lnTo>
                    <a:pt x="5436766" y="1147338"/>
                  </a:lnTo>
                  <a:lnTo>
                    <a:pt x="5449066" y="1186095"/>
                  </a:lnTo>
                  <a:lnTo>
                    <a:pt x="5461367" y="1224638"/>
                  </a:lnTo>
                  <a:lnTo>
                    <a:pt x="5473667" y="1262751"/>
                  </a:lnTo>
                  <a:lnTo>
                    <a:pt x="5485967" y="1300482"/>
                  </a:lnTo>
                  <a:lnTo>
                    <a:pt x="5498268" y="1337837"/>
                  </a:lnTo>
                  <a:lnTo>
                    <a:pt x="5510568" y="1374705"/>
                  </a:lnTo>
                  <a:lnTo>
                    <a:pt x="5522869" y="1410883"/>
                  </a:lnTo>
                  <a:lnTo>
                    <a:pt x="5535169" y="1446544"/>
                  </a:lnTo>
                  <a:lnTo>
                    <a:pt x="5547469" y="1481665"/>
                  </a:lnTo>
                  <a:lnTo>
                    <a:pt x="5559770" y="1515936"/>
                  </a:lnTo>
                  <a:lnTo>
                    <a:pt x="5572070" y="1549468"/>
                  </a:lnTo>
                  <a:lnTo>
                    <a:pt x="5584370" y="1582349"/>
                  </a:lnTo>
                  <a:lnTo>
                    <a:pt x="5596671" y="1614490"/>
                  </a:lnTo>
                  <a:lnTo>
                    <a:pt x="5608971" y="1645546"/>
                  </a:lnTo>
                  <a:lnTo>
                    <a:pt x="5621272" y="1675868"/>
                  </a:lnTo>
                  <a:lnTo>
                    <a:pt x="5633572" y="1705447"/>
                  </a:lnTo>
                  <a:lnTo>
                    <a:pt x="5645872" y="1733968"/>
                  </a:lnTo>
                  <a:lnTo>
                    <a:pt x="5658173" y="1761510"/>
                  </a:lnTo>
                  <a:lnTo>
                    <a:pt x="5670473" y="1788261"/>
                  </a:lnTo>
                  <a:lnTo>
                    <a:pt x="5682773" y="1814193"/>
                  </a:lnTo>
                  <a:lnTo>
                    <a:pt x="5695074" y="1838829"/>
                  </a:lnTo>
                  <a:lnTo>
                    <a:pt x="5707374" y="1862657"/>
                  </a:lnTo>
                  <a:lnTo>
                    <a:pt x="5719675" y="1885678"/>
                  </a:lnTo>
                  <a:lnTo>
                    <a:pt x="5731975" y="1907642"/>
                  </a:lnTo>
                  <a:lnTo>
                    <a:pt x="5744275" y="1928544"/>
                  </a:lnTo>
                  <a:lnTo>
                    <a:pt x="5756576" y="1948654"/>
                  </a:lnTo>
                  <a:lnTo>
                    <a:pt x="5768876" y="1967975"/>
                  </a:lnTo>
                  <a:lnTo>
                    <a:pt x="5781177" y="1986064"/>
                  </a:lnTo>
                  <a:lnTo>
                    <a:pt x="5793477" y="2003362"/>
                  </a:lnTo>
                  <a:lnTo>
                    <a:pt x="5805777" y="2019914"/>
                  </a:lnTo>
                  <a:lnTo>
                    <a:pt x="5818078" y="2035560"/>
                  </a:lnTo>
                  <a:lnTo>
                    <a:pt x="5830378" y="2050210"/>
                  </a:lnTo>
                  <a:lnTo>
                    <a:pt x="5842678" y="2064172"/>
                  </a:lnTo>
                  <a:lnTo>
                    <a:pt x="5854979" y="2077457"/>
                  </a:lnTo>
                  <a:lnTo>
                    <a:pt x="5867279" y="2089751"/>
                  </a:lnTo>
                  <a:lnTo>
                    <a:pt x="5879580" y="2101347"/>
                  </a:lnTo>
                  <a:lnTo>
                    <a:pt x="5891880" y="2112336"/>
                  </a:lnTo>
                  <a:lnTo>
                    <a:pt x="5904180" y="2122641"/>
                  </a:lnTo>
                  <a:lnTo>
                    <a:pt x="5916481" y="2132121"/>
                  </a:lnTo>
                  <a:lnTo>
                    <a:pt x="5928781" y="2141072"/>
                  </a:lnTo>
                  <a:lnTo>
                    <a:pt x="5941081" y="2149504"/>
                  </a:lnTo>
                  <a:lnTo>
                    <a:pt x="5953382" y="2157229"/>
                  </a:lnTo>
                  <a:lnTo>
                    <a:pt x="5965682" y="2164405"/>
                  </a:lnTo>
                  <a:lnTo>
                    <a:pt x="5977983" y="2171141"/>
                  </a:lnTo>
                  <a:lnTo>
                    <a:pt x="5990283" y="2177416"/>
                  </a:lnTo>
                  <a:lnTo>
                    <a:pt x="6002583" y="2183077"/>
                  </a:lnTo>
                  <a:lnTo>
                    <a:pt x="6014884" y="2188373"/>
                  </a:lnTo>
                  <a:lnTo>
                    <a:pt x="6027184" y="2193315"/>
                  </a:lnTo>
                  <a:lnTo>
                    <a:pt x="6039484" y="2197801"/>
                  </a:lnTo>
                  <a:lnTo>
                    <a:pt x="6051785" y="2201899"/>
                  </a:lnTo>
                  <a:lnTo>
                    <a:pt x="6064085" y="2205710"/>
                  </a:lnTo>
                  <a:lnTo>
                    <a:pt x="6076386" y="2209241"/>
                  </a:lnTo>
                  <a:lnTo>
                    <a:pt x="6088686" y="2212361"/>
                  </a:lnTo>
                  <a:lnTo>
                    <a:pt x="6100986" y="2215253"/>
                  </a:lnTo>
                  <a:lnTo>
                    <a:pt x="6113287" y="2217926"/>
                  </a:lnTo>
                  <a:lnTo>
                    <a:pt x="6125587" y="2220334"/>
                  </a:lnTo>
                  <a:lnTo>
                    <a:pt x="6137887" y="2222494"/>
                  </a:lnTo>
                  <a:lnTo>
                    <a:pt x="6150188" y="2224484"/>
                  </a:lnTo>
                  <a:lnTo>
                    <a:pt x="6162488" y="2226311"/>
                  </a:lnTo>
                  <a:lnTo>
                    <a:pt x="6174789" y="2227907"/>
                  </a:lnTo>
                  <a:lnTo>
                    <a:pt x="6187089" y="2229365"/>
                  </a:lnTo>
                  <a:lnTo>
                    <a:pt x="6199389" y="2230699"/>
                  </a:lnTo>
                  <a:lnTo>
                    <a:pt x="6211690" y="2231894"/>
                  </a:lnTo>
                  <a:lnTo>
                    <a:pt x="6223990" y="2232944"/>
                  </a:lnTo>
                  <a:lnTo>
                    <a:pt x="6236290" y="2233903"/>
                  </a:lnTo>
                  <a:lnTo>
                    <a:pt x="6248591" y="2234775"/>
                  </a:lnTo>
                  <a:lnTo>
                    <a:pt x="6260891" y="2235530"/>
                  </a:lnTo>
                  <a:lnTo>
                    <a:pt x="6273192" y="2236208"/>
                  </a:lnTo>
                  <a:lnTo>
                    <a:pt x="6285492" y="2236823"/>
                  </a:lnTo>
                </a:path>
              </a:pathLst>
            </a:custGeom>
            <a:ln w="19050" cap="rnd">
              <a:solidFill>
                <a:srgbClr val="000000">
                  <a:alpha val="100000"/>
                </a:srgbClr>
              </a:solidFill>
              <a:custDash>
                <a:ds d="400000" sp="400000"/>
                <a:ds d="12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260426" y="941493"/>
              <a:ext cx="4267557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534746" y="1307253"/>
              <a:ext cx="548640" cy="0"/>
            </a:xfrm>
            <a:custGeom>
              <a:avLst/>
              <a:pathLst>
                <a:path w="548640" h="0">
                  <a:moveTo>
                    <a:pt x="0" y="0"/>
                  </a:moveTo>
                  <a:lnTo>
                    <a:pt x="548640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534746" y="1673013"/>
              <a:ext cx="548640" cy="0"/>
            </a:xfrm>
            <a:custGeom>
              <a:avLst/>
              <a:pathLst>
                <a:path w="548640" h="0">
                  <a:moveTo>
                    <a:pt x="0" y="0"/>
                  </a:moveTo>
                  <a:lnTo>
                    <a:pt x="548640" y="0"/>
                  </a:lnTo>
                </a:path>
              </a:pathLst>
            </a:custGeom>
            <a:ln w="9525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534746" y="2038773"/>
              <a:ext cx="548640" cy="0"/>
            </a:xfrm>
            <a:custGeom>
              <a:avLst/>
              <a:pathLst>
                <a:path w="548640" h="0">
                  <a:moveTo>
                    <a:pt x="0" y="0"/>
                  </a:moveTo>
                  <a:lnTo>
                    <a:pt x="5486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custDash>
                <a:ds d="200000" sp="200000"/>
                <a:ds d="600000" sp="2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5357706" y="1190720"/>
              <a:ext cx="1338262" cy="2256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 ENS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357706" y="1499777"/>
              <a:ext cx="3033117" cy="282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Delaunay triangulation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357706" y="1922240"/>
              <a:ext cx="2507307" cy="2256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Simulated network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046480" y="941493"/>
              <a:ext cx="7416800" cy="4792133"/>
            </a:xfrm>
            <a:custGeom>
              <a:avLst/>
              <a:pathLst>
                <a:path w="7416800" h="4792133">
                  <a:moveTo>
                    <a:pt x="0" y="4788617"/>
                  </a:moveTo>
                  <a:lnTo>
                    <a:pt x="14514" y="4787823"/>
                  </a:lnTo>
                  <a:lnTo>
                    <a:pt x="29028" y="4786861"/>
                  </a:lnTo>
                  <a:lnTo>
                    <a:pt x="43542" y="4785734"/>
                  </a:lnTo>
                  <a:lnTo>
                    <a:pt x="58057" y="4784421"/>
                  </a:lnTo>
                  <a:lnTo>
                    <a:pt x="72571" y="4782899"/>
                  </a:lnTo>
                  <a:lnTo>
                    <a:pt x="87085" y="4781078"/>
                  </a:lnTo>
                  <a:lnTo>
                    <a:pt x="101600" y="4778936"/>
                  </a:lnTo>
                  <a:lnTo>
                    <a:pt x="116114" y="4776469"/>
                  </a:lnTo>
                  <a:lnTo>
                    <a:pt x="130628" y="4773642"/>
                  </a:lnTo>
                  <a:lnTo>
                    <a:pt x="145142" y="4770419"/>
                  </a:lnTo>
                  <a:lnTo>
                    <a:pt x="159657" y="4766604"/>
                  </a:lnTo>
                  <a:lnTo>
                    <a:pt x="174171" y="4762235"/>
                  </a:lnTo>
                  <a:lnTo>
                    <a:pt x="188685" y="4757289"/>
                  </a:lnTo>
                  <a:lnTo>
                    <a:pt x="203199" y="4751715"/>
                  </a:lnTo>
                  <a:lnTo>
                    <a:pt x="217714" y="4745450"/>
                  </a:lnTo>
                  <a:lnTo>
                    <a:pt x="232228" y="4738152"/>
                  </a:lnTo>
                  <a:lnTo>
                    <a:pt x="246742" y="4729991"/>
                  </a:lnTo>
                  <a:lnTo>
                    <a:pt x="261257" y="4720906"/>
                  </a:lnTo>
                  <a:lnTo>
                    <a:pt x="275771" y="4710833"/>
                  </a:lnTo>
                  <a:lnTo>
                    <a:pt x="290285" y="4699614"/>
                  </a:lnTo>
                  <a:lnTo>
                    <a:pt x="304800" y="4686908"/>
                  </a:lnTo>
                  <a:lnTo>
                    <a:pt x="319314" y="4672942"/>
                  </a:lnTo>
                  <a:lnTo>
                    <a:pt x="333828" y="4657649"/>
                  </a:lnTo>
                  <a:lnTo>
                    <a:pt x="348342" y="4640963"/>
                  </a:lnTo>
                  <a:lnTo>
                    <a:pt x="362857" y="4622591"/>
                  </a:lnTo>
                  <a:lnTo>
                    <a:pt x="377371" y="4602324"/>
                  </a:lnTo>
                  <a:lnTo>
                    <a:pt x="391885" y="4580416"/>
                  </a:lnTo>
                  <a:lnTo>
                    <a:pt x="406399" y="4556816"/>
                  </a:lnTo>
                  <a:lnTo>
                    <a:pt x="420914" y="4531475"/>
                  </a:lnTo>
                  <a:lnTo>
                    <a:pt x="435428" y="4503954"/>
                  </a:lnTo>
                  <a:lnTo>
                    <a:pt x="449942" y="4474322"/>
                  </a:lnTo>
                  <a:lnTo>
                    <a:pt x="464457" y="4442814"/>
                  </a:lnTo>
                  <a:lnTo>
                    <a:pt x="478971" y="4409417"/>
                  </a:lnTo>
                  <a:lnTo>
                    <a:pt x="493485" y="4374122"/>
                  </a:lnTo>
                  <a:lnTo>
                    <a:pt x="507999" y="4336401"/>
                  </a:lnTo>
                  <a:lnTo>
                    <a:pt x="522514" y="4296672"/>
                  </a:lnTo>
                  <a:lnTo>
                    <a:pt x="537028" y="4255112"/>
                  </a:lnTo>
                  <a:lnTo>
                    <a:pt x="551542" y="4211760"/>
                  </a:lnTo>
                  <a:lnTo>
                    <a:pt x="566057" y="4166663"/>
                  </a:lnTo>
                  <a:lnTo>
                    <a:pt x="580571" y="4119343"/>
                  </a:lnTo>
                  <a:lnTo>
                    <a:pt x="595085" y="4070482"/>
                  </a:lnTo>
                  <a:lnTo>
                    <a:pt x="609600" y="4020185"/>
                  </a:lnTo>
                  <a:lnTo>
                    <a:pt x="624114" y="3968548"/>
                  </a:lnTo>
                  <a:lnTo>
                    <a:pt x="638628" y="3915614"/>
                  </a:lnTo>
                  <a:lnTo>
                    <a:pt x="653142" y="3861327"/>
                  </a:lnTo>
                  <a:lnTo>
                    <a:pt x="667657" y="3806182"/>
                  </a:lnTo>
                  <a:lnTo>
                    <a:pt x="682171" y="3750315"/>
                  </a:lnTo>
                  <a:lnTo>
                    <a:pt x="696685" y="3693862"/>
                  </a:lnTo>
                  <a:lnTo>
                    <a:pt x="711200" y="3636942"/>
                  </a:lnTo>
                  <a:lnTo>
                    <a:pt x="725714" y="3579792"/>
                  </a:lnTo>
                  <a:lnTo>
                    <a:pt x="740228" y="3522656"/>
                  </a:lnTo>
                  <a:lnTo>
                    <a:pt x="754742" y="3465680"/>
                  </a:lnTo>
                  <a:lnTo>
                    <a:pt x="769257" y="3409011"/>
                  </a:lnTo>
                  <a:lnTo>
                    <a:pt x="783771" y="3352933"/>
                  </a:lnTo>
                  <a:lnTo>
                    <a:pt x="798285" y="3297681"/>
                  </a:lnTo>
                  <a:lnTo>
                    <a:pt x="812800" y="3243304"/>
                  </a:lnTo>
                  <a:lnTo>
                    <a:pt x="827314" y="3189926"/>
                  </a:lnTo>
                  <a:lnTo>
                    <a:pt x="841828" y="3137667"/>
                  </a:lnTo>
                  <a:lnTo>
                    <a:pt x="856342" y="3087016"/>
                  </a:lnTo>
                  <a:lnTo>
                    <a:pt x="870857" y="3037924"/>
                  </a:lnTo>
                  <a:lnTo>
                    <a:pt x="885371" y="2990354"/>
                  </a:lnTo>
                  <a:lnTo>
                    <a:pt x="899885" y="2944379"/>
                  </a:lnTo>
                  <a:lnTo>
                    <a:pt x="914400" y="2900068"/>
                  </a:lnTo>
                  <a:lnTo>
                    <a:pt x="928914" y="2858077"/>
                  </a:lnTo>
                  <a:lnTo>
                    <a:pt x="943428" y="2817939"/>
                  </a:lnTo>
                  <a:lnTo>
                    <a:pt x="957942" y="2779628"/>
                  </a:lnTo>
                  <a:lnTo>
                    <a:pt x="972457" y="2743162"/>
                  </a:lnTo>
                  <a:lnTo>
                    <a:pt x="986971" y="2708625"/>
                  </a:lnTo>
                  <a:lnTo>
                    <a:pt x="1001485" y="2676514"/>
                  </a:lnTo>
                  <a:lnTo>
                    <a:pt x="1015999" y="2646218"/>
                  </a:lnTo>
                  <a:lnTo>
                    <a:pt x="1030514" y="2617710"/>
                  </a:lnTo>
                  <a:lnTo>
                    <a:pt x="1045028" y="2590952"/>
                  </a:lnTo>
                  <a:lnTo>
                    <a:pt x="1059542" y="2566081"/>
                  </a:lnTo>
                  <a:lnTo>
                    <a:pt x="1074057" y="2543234"/>
                  </a:lnTo>
                  <a:lnTo>
                    <a:pt x="1088571" y="2521925"/>
                  </a:lnTo>
                  <a:lnTo>
                    <a:pt x="1103085" y="2502088"/>
                  </a:lnTo>
                  <a:lnTo>
                    <a:pt x="1117599" y="2483655"/>
                  </a:lnTo>
                  <a:lnTo>
                    <a:pt x="1132114" y="2466762"/>
                  </a:lnTo>
                  <a:lnTo>
                    <a:pt x="1146628" y="2451269"/>
                  </a:lnTo>
                  <a:lnTo>
                    <a:pt x="1161142" y="2436856"/>
                  </a:lnTo>
                  <a:lnTo>
                    <a:pt x="1175657" y="2423440"/>
                  </a:lnTo>
                  <a:lnTo>
                    <a:pt x="1190171" y="2410932"/>
                  </a:lnTo>
                  <a:lnTo>
                    <a:pt x="1204685" y="2399403"/>
                  </a:lnTo>
                  <a:lnTo>
                    <a:pt x="1219199" y="2388594"/>
                  </a:lnTo>
                  <a:lnTo>
                    <a:pt x="1233714" y="2378324"/>
                  </a:lnTo>
                  <a:lnTo>
                    <a:pt x="1248228" y="2368503"/>
                  </a:lnTo>
                  <a:lnTo>
                    <a:pt x="1262742" y="2359039"/>
                  </a:lnTo>
                  <a:lnTo>
                    <a:pt x="1277257" y="2349865"/>
                  </a:lnTo>
                  <a:lnTo>
                    <a:pt x="1291771" y="2340774"/>
                  </a:lnTo>
                  <a:lnTo>
                    <a:pt x="1306285" y="2331669"/>
                  </a:lnTo>
                  <a:lnTo>
                    <a:pt x="1320800" y="2322460"/>
                  </a:lnTo>
                  <a:lnTo>
                    <a:pt x="1335314" y="2313054"/>
                  </a:lnTo>
                  <a:lnTo>
                    <a:pt x="1349828" y="2303214"/>
                  </a:lnTo>
                  <a:lnTo>
                    <a:pt x="1364342" y="2292926"/>
                  </a:lnTo>
                  <a:lnTo>
                    <a:pt x="1378857" y="2282113"/>
                  </a:lnTo>
                  <a:lnTo>
                    <a:pt x="1393371" y="2270700"/>
                  </a:lnTo>
                  <a:lnTo>
                    <a:pt x="1407885" y="2258545"/>
                  </a:lnTo>
                  <a:lnTo>
                    <a:pt x="1422399" y="2245399"/>
                  </a:lnTo>
                  <a:lnTo>
                    <a:pt x="1436914" y="2231388"/>
                  </a:lnTo>
                  <a:lnTo>
                    <a:pt x="1451428" y="2216460"/>
                  </a:lnTo>
                  <a:lnTo>
                    <a:pt x="1465942" y="2200568"/>
                  </a:lnTo>
                  <a:lnTo>
                    <a:pt x="1480457" y="2183502"/>
                  </a:lnTo>
                  <a:lnTo>
                    <a:pt x="1494971" y="2165161"/>
                  </a:lnTo>
                  <a:lnTo>
                    <a:pt x="1509485" y="2145729"/>
                  </a:lnTo>
                  <a:lnTo>
                    <a:pt x="1523999" y="2125195"/>
                  </a:lnTo>
                  <a:lnTo>
                    <a:pt x="1538514" y="2103551"/>
                  </a:lnTo>
                  <a:lnTo>
                    <a:pt x="1553028" y="2080554"/>
                  </a:lnTo>
                  <a:lnTo>
                    <a:pt x="1567542" y="2056331"/>
                  </a:lnTo>
                  <a:lnTo>
                    <a:pt x="1582057" y="2031057"/>
                  </a:lnTo>
                  <a:lnTo>
                    <a:pt x="1596571" y="2004764"/>
                  </a:lnTo>
                  <a:lnTo>
                    <a:pt x="1611085" y="1977493"/>
                  </a:lnTo>
                  <a:lnTo>
                    <a:pt x="1625600" y="1949049"/>
                  </a:lnTo>
                  <a:lnTo>
                    <a:pt x="1640114" y="1919735"/>
                  </a:lnTo>
                  <a:lnTo>
                    <a:pt x="1654628" y="1889678"/>
                  </a:lnTo>
                  <a:lnTo>
                    <a:pt x="1669142" y="1858948"/>
                  </a:lnTo>
                  <a:lnTo>
                    <a:pt x="1683657" y="1827619"/>
                  </a:lnTo>
                  <a:lnTo>
                    <a:pt x="1698171" y="1795647"/>
                  </a:lnTo>
                  <a:lnTo>
                    <a:pt x="1712685" y="1763328"/>
                  </a:lnTo>
                  <a:lnTo>
                    <a:pt x="1727200" y="1730746"/>
                  </a:lnTo>
                  <a:lnTo>
                    <a:pt x="1741714" y="1697984"/>
                  </a:lnTo>
                  <a:lnTo>
                    <a:pt x="1756228" y="1665127"/>
                  </a:lnTo>
                  <a:lnTo>
                    <a:pt x="1770742" y="1632313"/>
                  </a:lnTo>
                  <a:lnTo>
                    <a:pt x="1785257" y="1599639"/>
                  </a:lnTo>
                  <a:lnTo>
                    <a:pt x="1799771" y="1567172"/>
                  </a:lnTo>
                  <a:lnTo>
                    <a:pt x="1814285" y="1534974"/>
                  </a:lnTo>
                  <a:lnTo>
                    <a:pt x="1828799" y="1503161"/>
                  </a:lnTo>
                  <a:lnTo>
                    <a:pt x="1843314" y="1471844"/>
                  </a:lnTo>
                  <a:lnTo>
                    <a:pt x="1857828" y="1440979"/>
                  </a:lnTo>
                  <a:lnTo>
                    <a:pt x="1872342" y="1410591"/>
                  </a:lnTo>
                  <a:lnTo>
                    <a:pt x="1886857" y="1380694"/>
                  </a:lnTo>
                  <a:lnTo>
                    <a:pt x="1901371" y="1351403"/>
                  </a:lnTo>
                  <a:lnTo>
                    <a:pt x="1915885" y="1322677"/>
                  </a:lnTo>
                  <a:lnTo>
                    <a:pt x="1930399" y="1294420"/>
                  </a:lnTo>
                  <a:lnTo>
                    <a:pt x="1944914" y="1266603"/>
                  </a:lnTo>
                  <a:lnTo>
                    <a:pt x="1959428" y="1239195"/>
                  </a:lnTo>
                  <a:lnTo>
                    <a:pt x="1973942" y="1212233"/>
                  </a:lnTo>
                  <a:lnTo>
                    <a:pt x="1988457" y="1185565"/>
                  </a:lnTo>
                  <a:lnTo>
                    <a:pt x="2002971" y="1159105"/>
                  </a:lnTo>
                  <a:lnTo>
                    <a:pt x="2017485" y="1132792"/>
                  </a:lnTo>
                  <a:lnTo>
                    <a:pt x="2031999" y="1106565"/>
                  </a:lnTo>
                  <a:lnTo>
                    <a:pt x="2046514" y="1080323"/>
                  </a:lnTo>
                  <a:lnTo>
                    <a:pt x="2061028" y="1053966"/>
                  </a:lnTo>
                  <a:lnTo>
                    <a:pt x="2075542" y="1027435"/>
                  </a:lnTo>
                  <a:lnTo>
                    <a:pt x="2090057" y="1000668"/>
                  </a:lnTo>
                  <a:lnTo>
                    <a:pt x="2104571" y="973589"/>
                  </a:lnTo>
                  <a:lnTo>
                    <a:pt x="2119085" y="946019"/>
                  </a:lnTo>
                  <a:lnTo>
                    <a:pt x="2133599" y="918009"/>
                  </a:lnTo>
                  <a:lnTo>
                    <a:pt x="2148114" y="889525"/>
                  </a:lnTo>
                  <a:lnTo>
                    <a:pt x="2162628" y="860539"/>
                  </a:lnTo>
                  <a:lnTo>
                    <a:pt x="2177142" y="830961"/>
                  </a:lnTo>
                  <a:lnTo>
                    <a:pt x="2191657" y="800708"/>
                  </a:lnTo>
                  <a:lnTo>
                    <a:pt x="2206171" y="769914"/>
                  </a:lnTo>
                  <a:lnTo>
                    <a:pt x="2220685" y="738590"/>
                  </a:lnTo>
                  <a:lnTo>
                    <a:pt x="2235199" y="706755"/>
                  </a:lnTo>
                  <a:lnTo>
                    <a:pt x="2249714" y="674355"/>
                  </a:lnTo>
                  <a:lnTo>
                    <a:pt x="2264228" y="641470"/>
                  </a:lnTo>
                  <a:lnTo>
                    <a:pt x="2278742" y="608236"/>
                  </a:lnTo>
                  <a:lnTo>
                    <a:pt x="2293257" y="574712"/>
                  </a:lnTo>
                  <a:lnTo>
                    <a:pt x="2307771" y="540963"/>
                  </a:lnTo>
                  <a:lnTo>
                    <a:pt x="2322285" y="507058"/>
                  </a:lnTo>
                  <a:lnTo>
                    <a:pt x="2336799" y="473158"/>
                  </a:lnTo>
                  <a:lnTo>
                    <a:pt x="2351314" y="439366"/>
                  </a:lnTo>
                  <a:lnTo>
                    <a:pt x="2365828" y="405778"/>
                  </a:lnTo>
                  <a:lnTo>
                    <a:pt x="2380342" y="372491"/>
                  </a:lnTo>
                  <a:lnTo>
                    <a:pt x="2394857" y="339808"/>
                  </a:lnTo>
                  <a:lnTo>
                    <a:pt x="2409371" y="307771"/>
                  </a:lnTo>
                  <a:lnTo>
                    <a:pt x="2423885" y="276477"/>
                  </a:lnTo>
                  <a:lnTo>
                    <a:pt x="2438399" y="246039"/>
                  </a:lnTo>
                  <a:lnTo>
                    <a:pt x="2452914" y="216610"/>
                  </a:lnTo>
                  <a:lnTo>
                    <a:pt x="2467428" y="188708"/>
                  </a:lnTo>
                  <a:lnTo>
                    <a:pt x="2481942" y="162135"/>
                  </a:lnTo>
                  <a:lnTo>
                    <a:pt x="2496457" y="137004"/>
                  </a:lnTo>
                  <a:lnTo>
                    <a:pt x="2510971" y="113426"/>
                  </a:lnTo>
                  <a:lnTo>
                    <a:pt x="2525485" y="91698"/>
                  </a:lnTo>
                  <a:lnTo>
                    <a:pt x="2539999" y="72287"/>
                  </a:lnTo>
                  <a:lnTo>
                    <a:pt x="2554514" y="54862"/>
                  </a:lnTo>
                  <a:lnTo>
                    <a:pt x="2569028" y="39515"/>
                  </a:lnTo>
                  <a:lnTo>
                    <a:pt x="2583542" y="26336"/>
                  </a:lnTo>
                  <a:lnTo>
                    <a:pt x="2598057" y="15809"/>
                  </a:lnTo>
                  <a:lnTo>
                    <a:pt x="2612571" y="8116"/>
                  </a:lnTo>
                  <a:lnTo>
                    <a:pt x="2627085" y="2885"/>
                  </a:lnTo>
                  <a:lnTo>
                    <a:pt x="2641599" y="165"/>
                  </a:lnTo>
                  <a:lnTo>
                    <a:pt x="2656114" y="0"/>
                  </a:lnTo>
                  <a:lnTo>
                    <a:pt x="2670628" y="3041"/>
                  </a:lnTo>
                  <a:lnTo>
                    <a:pt x="2685142" y="9021"/>
                  </a:lnTo>
                  <a:lnTo>
                    <a:pt x="2699657" y="17620"/>
                  </a:lnTo>
                  <a:lnTo>
                    <a:pt x="2714171" y="28826"/>
                  </a:lnTo>
                  <a:lnTo>
                    <a:pt x="2728685" y="42618"/>
                  </a:lnTo>
                  <a:lnTo>
                    <a:pt x="2743199" y="59708"/>
                  </a:lnTo>
                  <a:lnTo>
                    <a:pt x="2757714" y="79380"/>
                  </a:lnTo>
                  <a:lnTo>
                    <a:pt x="2772228" y="101426"/>
                  </a:lnTo>
                  <a:lnTo>
                    <a:pt x="2786742" y="125768"/>
                  </a:lnTo>
                  <a:lnTo>
                    <a:pt x="2801257" y="152348"/>
                  </a:lnTo>
                  <a:lnTo>
                    <a:pt x="2815771" y="181684"/>
                  </a:lnTo>
                  <a:lnTo>
                    <a:pt x="2830285" y="212902"/>
                  </a:lnTo>
                  <a:lnTo>
                    <a:pt x="2844799" y="245878"/>
                  </a:lnTo>
                  <a:lnTo>
                    <a:pt x="2859314" y="280488"/>
                  </a:lnTo>
                  <a:lnTo>
                    <a:pt x="2873828" y="316704"/>
                  </a:lnTo>
                  <a:lnTo>
                    <a:pt x="2888342" y="354545"/>
                  </a:lnTo>
                  <a:lnTo>
                    <a:pt x="2902857" y="393464"/>
                  </a:lnTo>
                  <a:lnTo>
                    <a:pt x="2917371" y="433322"/>
                  </a:lnTo>
                  <a:lnTo>
                    <a:pt x="2931885" y="473983"/>
                  </a:lnTo>
                  <a:lnTo>
                    <a:pt x="2946399" y="515373"/>
                  </a:lnTo>
                  <a:lnTo>
                    <a:pt x="2960914" y="557287"/>
                  </a:lnTo>
                  <a:lnTo>
                    <a:pt x="2975428" y="599475"/>
                  </a:lnTo>
                  <a:lnTo>
                    <a:pt x="2989942" y="641823"/>
                  </a:lnTo>
                  <a:lnTo>
                    <a:pt x="3004457" y="684222"/>
                  </a:lnTo>
                  <a:lnTo>
                    <a:pt x="3018971" y="726522"/>
                  </a:lnTo>
                  <a:lnTo>
                    <a:pt x="3033485" y="768579"/>
                  </a:lnTo>
                  <a:lnTo>
                    <a:pt x="3047999" y="810334"/>
                  </a:lnTo>
                  <a:lnTo>
                    <a:pt x="3062514" y="851729"/>
                  </a:lnTo>
                  <a:lnTo>
                    <a:pt x="3077028" y="892709"/>
                  </a:lnTo>
                  <a:lnTo>
                    <a:pt x="3091542" y="933082"/>
                  </a:lnTo>
                  <a:lnTo>
                    <a:pt x="3106057" y="972907"/>
                  </a:lnTo>
                  <a:lnTo>
                    <a:pt x="3120571" y="1012209"/>
                  </a:lnTo>
                  <a:lnTo>
                    <a:pt x="3135085" y="1050987"/>
                  </a:lnTo>
                  <a:lnTo>
                    <a:pt x="3149599" y="1089242"/>
                  </a:lnTo>
                  <a:lnTo>
                    <a:pt x="3164114" y="1126824"/>
                  </a:lnTo>
                  <a:lnTo>
                    <a:pt x="3178628" y="1163947"/>
                  </a:lnTo>
                  <a:lnTo>
                    <a:pt x="3193142" y="1200647"/>
                  </a:lnTo>
                  <a:lnTo>
                    <a:pt x="3207657" y="1236962"/>
                  </a:lnTo>
                  <a:lnTo>
                    <a:pt x="3222171" y="1272918"/>
                  </a:lnTo>
                  <a:lnTo>
                    <a:pt x="3236685" y="1308527"/>
                  </a:lnTo>
                  <a:lnTo>
                    <a:pt x="3251199" y="1343940"/>
                  </a:lnTo>
                  <a:lnTo>
                    <a:pt x="3265714" y="1379207"/>
                  </a:lnTo>
                  <a:lnTo>
                    <a:pt x="3280228" y="1414376"/>
                  </a:lnTo>
                  <a:lnTo>
                    <a:pt x="3294742" y="1449501"/>
                  </a:lnTo>
                  <a:lnTo>
                    <a:pt x="3309257" y="1484664"/>
                  </a:lnTo>
                  <a:lnTo>
                    <a:pt x="3323771" y="1519914"/>
                  </a:lnTo>
                  <a:lnTo>
                    <a:pt x="3338285" y="1555285"/>
                  </a:lnTo>
                  <a:lnTo>
                    <a:pt x="3352800" y="1590812"/>
                  </a:lnTo>
                  <a:lnTo>
                    <a:pt x="3367314" y="1626567"/>
                  </a:lnTo>
                  <a:lnTo>
                    <a:pt x="3381828" y="1662579"/>
                  </a:lnTo>
                  <a:lnTo>
                    <a:pt x="3396342" y="1698828"/>
                  </a:lnTo>
                  <a:lnTo>
                    <a:pt x="3410857" y="1735317"/>
                  </a:lnTo>
                  <a:lnTo>
                    <a:pt x="3425371" y="1772047"/>
                  </a:lnTo>
                  <a:lnTo>
                    <a:pt x="3439885" y="1809071"/>
                  </a:lnTo>
                  <a:lnTo>
                    <a:pt x="3454400" y="1846321"/>
                  </a:lnTo>
                  <a:lnTo>
                    <a:pt x="3468914" y="1883751"/>
                  </a:lnTo>
                  <a:lnTo>
                    <a:pt x="3483428" y="1921333"/>
                  </a:lnTo>
                  <a:lnTo>
                    <a:pt x="3497942" y="1959035"/>
                  </a:lnTo>
                  <a:lnTo>
                    <a:pt x="3512457" y="1996817"/>
                  </a:lnTo>
                  <a:lnTo>
                    <a:pt x="3526971" y="2034591"/>
                  </a:lnTo>
                  <a:lnTo>
                    <a:pt x="3541485" y="2072306"/>
                  </a:lnTo>
                  <a:lnTo>
                    <a:pt x="3556000" y="2109910"/>
                  </a:lnTo>
                  <a:lnTo>
                    <a:pt x="3570514" y="2147340"/>
                  </a:lnTo>
                  <a:lnTo>
                    <a:pt x="3585028" y="2184440"/>
                  </a:lnTo>
                  <a:lnTo>
                    <a:pt x="3599542" y="2221207"/>
                  </a:lnTo>
                  <a:lnTo>
                    <a:pt x="3614057" y="2257586"/>
                  </a:lnTo>
                  <a:lnTo>
                    <a:pt x="3628571" y="2293525"/>
                  </a:lnTo>
                  <a:lnTo>
                    <a:pt x="3643085" y="2328908"/>
                  </a:lnTo>
                  <a:lnTo>
                    <a:pt x="3657599" y="2363574"/>
                  </a:lnTo>
                  <a:lnTo>
                    <a:pt x="3672114" y="2397608"/>
                  </a:lnTo>
                  <a:lnTo>
                    <a:pt x="3686628" y="2430971"/>
                  </a:lnTo>
                  <a:lnTo>
                    <a:pt x="3701142" y="2463630"/>
                  </a:lnTo>
                  <a:lnTo>
                    <a:pt x="3715657" y="2495417"/>
                  </a:lnTo>
                  <a:lnTo>
                    <a:pt x="3730171" y="2526296"/>
                  </a:lnTo>
                  <a:lnTo>
                    <a:pt x="3744685" y="2556390"/>
                  </a:lnTo>
                  <a:lnTo>
                    <a:pt x="3759200" y="2585696"/>
                  </a:lnTo>
                  <a:lnTo>
                    <a:pt x="3773714" y="2614215"/>
                  </a:lnTo>
                  <a:lnTo>
                    <a:pt x="3788228" y="2641767"/>
                  </a:lnTo>
                  <a:lnTo>
                    <a:pt x="3802742" y="2668489"/>
                  </a:lnTo>
                  <a:lnTo>
                    <a:pt x="3817257" y="2694496"/>
                  </a:lnTo>
                  <a:lnTo>
                    <a:pt x="3831771" y="2719821"/>
                  </a:lnTo>
                  <a:lnTo>
                    <a:pt x="3846285" y="2744500"/>
                  </a:lnTo>
                  <a:lnTo>
                    <a:pt x="3860800" y="2768418"/>
                  </a:lnTo>
                  <a:lnTo>
                    <a:pt x="3875314" y="2791814"/>
                  </a:lnTo>
                  <a:lnTo>
                    <a:pt x="3889828" y="2814770"/>
                  </a:lnTo>
                  <a:lnTo>
                    <a:pt x="3904342" y="2837344"/>
                  </a:lnTo>
                  <a:lnTo>
                    <a:pt x="3918857" y="2859593"/>
                  </a:lnTo>
                  <a:lnTo>
                    <a:pt x="3933371" y="2881549"/>
                  </a:lnTo>
                  <a:lnTo>
                    <a:pt x="3947885" y="2903385"/>
                  </a:lnTo>
                  <a:lnTo>
                    <a:pt x="3962399" y="2925162"/>
                  </a:lnTo>
                  <a:lnTo>
                    <a:pt x="3976914" y="2946946"/>
                  </a:lnTo>
                  <a:lnTo>
                    <a:pt x="3991428" y="2968815"/>
                  </a:lnTo>
                  <a:lnTo>
                    <a:pt x="4005942" y="2990895"/>
                  </a:lnTo>
                  <a:lnTo>
                    <a:pt x="4020457" y="3013219"/>
                  </a:lnTo>
                  <a:lnTo>
                    <a:pt x="4034971" y="3035833"/>
                  </a:lnTo>
                  <a:lnTo>
                    <a:pt x="4049485" y="3058784"/>
                  </a:lnTo>
                  <a:lnTo>
                    <a:pt x="4063999" y="3082182"/>
                  </a:lnTo>
                  <a:lnTo>
                    <a:pt x="4078514" y="3106098"/>
                  </a:lnTo>
                  <a:lnTo>
                    <a:pt x="4093028" y="3130478"/>
                  </a:lnTo>
                  <a:lnTo>
                    <a:pt x="4107542" y="3155336"/>
                  </a:lnTo>
                  <a:lnTo>
                    <a:pt x="4122057" y="3180683"/>
                  </a:lnTo>
                  <a:lnTo>
                    <a:pt x="4136571" y="3206635"/>
                  </a:lnTo>
                  <a:lnTo>
                    <a:pt x="4151085" y="3233133"/>
                  </a:lnTo>
                  <a:lnTo>
                    <a:pt x="4165600" y="3260097"/>
                  </a:lnTo>
                  <a:lnTo>
                    <a:pt x="4180114" y="3287504"/>
                  </a:lnTo>
                  <a:lnTo>
                    <a:pt x="4194628" y="3315331"/>
                  </a:lnTo>
                  <a:lnTo>
                    <a:pt x="4209142" y="3343640"/>
                  </a:lnTo>
                  <a:lnTo>
                    <a:pt x="4223657" y="3372282"/>
                  </a:lnTo>
                  <a:lnTo>
                    <a:pt x="4238171" y="3401189"/>
                  </a:lnTo>
                  <a:lnTo>
                    <a:pt x="4252685" y="3430313"/>
                  </a:lnTo>
                  <a:lnTo>
                    <a:pt x="4267199" y="3459606"/>
                  </a:lnTo>
                  <a:lnTo>
                    <a:pt x="4281714" y="3489019"/>
                  </a:lnTo>
                  <a:lnTo>
                    <a:pt x="4296228" y="3518436"/>
                  </a:lnTo>
                  <a:lnTo>
                    <a:pt x="4310742" y="3547803"/>
                  </a:lnTo>
                  <a:lnTo>
                    <a:pt x="4325257" y="3577067"/>
                  </a:lnTo>
                  <a:lnTo>
                    <a:pt x="4339771" y="3606156"/>
                  </a:lnTo>
                  <a:lnTo>
                    <a:pt x="4354285" y="3634933"/>
                  </a:lnTo>
                  <a:lnTo>
                    <a:pt x="4368800" y="3663395"/>
                  </a:lnTo>
                  <a:lnTo>
                    <a:pt x="4383314" y="3691499"/>
                  </a:lnTo>
                  <a:lnTo>
                    <a:pt x="4397828" y="3719199"/>
                  </a:lnTo>
                  <a:lnTo>
                    <a:pt x="4412342" y="3746385"/>
                  </a:lnTo>
                  <a:lnTo>
                    <a:pt x="4426857" y="3772955"/>
                  </a:lnTo>
                  <a:lnTo>
                    <a:pt x="4441371" y="3798979"/>
                  </a:lnTo>
                  <a:lnTo>
                    <a:pt x="4455885" y="3824431"/>
                  </a:lnTo>
                  <a:lnTo>
                    <a:pt x="4470400" y="3849289"/>
                  </a:lnTo>
                  <a:lnTo>
                    <a:pt x="4484914" y="3873399"/>
                  </a:lnTo>
                  <a:lnTo>
                    <a:pt x="4499428" y="3896776"/>
                  </a:lnTo>
                  <a:lnTo>
                    <a:pt x="4513942" y="3919505"/>
                  </a:lnTo>
                  <a:lnTo>
                    <a:pt x="4528457" y="3941580"/>
                  </a:lnTo>
                  <a:lnTo>
                    <a:pt x="4542971" y="3963000"/>
                  </a:lnTo>
                  <a:lnTo>
                    <a:pt x="4557485" y="3983586"/>
                  </a:lnTo>
                  <a:lnTo>
                    <a:pt x="4571999" y="4003473"/>
                  </a:lnTo>
                  <a:lnTo>
                    <a:pt x="4586514" y="4022722"/>
                  </a:lnTo>
                  <a:lnTo>
                    <a:pt x="4601028" y="4041342"/>
                  </a:lnTo>
                  <a:lnTo>
                    <a:pt x="4615542" y="4059344"/>
                  </a:lnTo>
                  <a:lnTo>
                    <a:pt x="4630057" y="4076539"/>
                  </a:lnTo>
                  <a:lnTo>
                    <a:pt x="4644571" y="4093145"/>
                  </a:lnTo>
                  <a:lnTo>
                    <a:pt x="4659085" y="4109183"/>
                  </a:lnTo>
                  <a:lnTo>
                    <a:pt x="4673599" y="4124667"/>
                  </a:lnTo>
                  <a:lnTo>
                    <a:pt x="4688114" y="4139583"/>
                  </a:lnTo>
                  <a:lnTo>
                    <a:pt x="4702628" y="4153822"/>
                  </a:lnTo>
                  <a:lnTo>
                    <a:pt x="4717142" y="4167561"/>
                  </a:lnTo>
                  <a:lnTo>
                    <a:pt x="4731657" y="4180811"/>
                  </a:lnTo>
                  <a:lnTo>
                    <a:pt x="4746171" y="4193583"/>
                  </a:lnTo>
                  <a:lnTo>
                    <a:pt x="4760685" y="4205835"/>
                  </a:lnTo>
                  <a:lnTo>
                    <a:pt x="4775200" y="4217532"/>
                  </a:lnTo>
                  <a:lnTo>
                    <a:pt x="4789714" y="4228793"/>
                  </a:lnTo>
                  <a:lnTo>
                    <a:pt x="4804228" y="4239626"/>
                  </a:lnTo>
                  <a:lnTo>
                    <a:pt x="4818742" y="4250039"/>
                  </a:lnTo>
                  <a:lnTo>
                    <a:pt x="4833257" y="4259966"/>
                  </a:lnTo>
                  <a:lnTo>
                    <a:pt x="4847771" y="4269429"/>
                  </a:lnTo>
                  <a:lnTo>
                    <a:pt x="4862285" y="4278502"/>
                  </a:lnTo>
                  <a:lnTo>
                    <a:pt x="4876800" y="4287194"/>
                  </a:lnTo>
                  <a:lnTo>
                    <a:pt x="4891314" y="4295511"/>
                  </a:lnTo>
                  <a:lnTo>
                    <a:pt x="4905828" y="4303371"/>
                  </a:lnTo>
                  <a:lnTo>
                    <a:pt x="4920342" y="4310844"/>
                  </a:lnTo>
                  <a:lnTo>
                    <a:pt x="4934857" y="4317974"/>
                  </a:lnTo>
                  <a:lnTo>
                    <a:pt x="4949371" y="4324771"/>
                  </a:lnTo>
                  <a:lnTo>
                    <a:pt x="4963885" y="4331243"/>
                  </a:lnTo>
                  <a:lnTo>
                    <a:pt x="4978400" y="4337306"/>
                  </a:lnTo>
                  <a:lnTo>
                    <a:pt x="4992914" y="4343067"/>
                  </a:lnTo>
                  <a:lnTo>
                    <a:pt x="5007428" y="4348549"/>
                  </a:lnTo>
                  <a:lnTo>
                    <a:pt x="5021942" y="4353764"/>
                  </a:lnTo>
                  <a:lnTo>
                    <a:pt x="5036457" y="4358717"/>
                  </a:lnTo>
                  <a:lnTo>
                    <a:pt x="5050971" y="4363365"/>
                  </a:lnTo>
                  <a:lnTo>
                    <a:pt x="5065485" y="4367807"/>
                  </a:lnTo>
                  <a:lnTo>
                    <a:pt x="5080000" y="4372059"/>
                  </a:lnTo>
                  <a:lnTo>
                    <a:pt x="5094514" y="4376137"/>
                  </a:lnTo>
                  <a:lnTo>
                    <a:pt x="5109028" y="4380048"/>
                  </a:lnTo>
                  <a:lnTo>
                    <a:pt x="5123542" y="4383806"/>
                  </a:lnTo>
                  <a:lnTo>
                    <a:pt x="5138057" y="4387470"/>
                  </a:lnTo>
                  <a:lnTo>
                    <a:pt x="5152571" y="4391060"/>
                  </a:lnTo>
                  <a:lnTo>
                    <a:pt x="5167085" y="4394597"/>
                  </a:lnTo>
                  <a:lnTo>
                    <a:pt x="5181599" y="4398105"/>
                  </a:lnTo>
                  <a:lnTo>
                    <a:pt x="5196114" y="4401623"/>
                  </a:lnTo>
                  <a:lnTo>
                    <a:pt x="5210628" y="4405178"/>
                  </a:lnTo>
                  <a:lnTo>
                    <a:pt x="5225142" y="4408791"/>
                  </a:lnTo>
                  <a:lnTo>
                    <a:pt x="5239657" y="4412485"/>
                  </a:lnTo>
                  <a:lnTo>
                    <a:pt x="5254171" y="4416313"/>
                  </a:lnTo>
                  <a:lnTo>
                    <a:pt x="5268685" y="4420299"/>
                  </a:lnTo>
                  <a:lnTo>
                    <a:pt x="5283200" y="4424446"/>
                  </a:lnTo>
                  <a:lnTo>
                    <a:pt x="5297714" y="4428774"/>
                  </a:lnTo>
                  <a:lnTo>
                    <a:pt x="5312228" y="4433298"/>
                  </a:lnTo>
                  <a:lnTo>
                    <a:pt x="5326742" y="4438107"/>
                  </a:lnTo>
                  <a:lnTo>
                    <a:pt x="5341257" y="4443164"/>
                  </a:lnTo>
                  <a:lnTo>
                    <a:pt x="5355771" y="4448468"/>
                  </a:lnTo>
                  <a:lnTo>
                    <a:pt x="5370285" y="4454025"/>
                  </a:lnTo>
                  <a:lnTo>
                    <a:pt x="5384799" y="4459845"/>
                  </a:lnTo>
                  <a:lnTo>
                    <a:pt x="5399314" y="4466015"/>
                  </a:lnTo>
                  <a:lnTo>
                    <a:pt x="5413828" y="4472445"/>
                  </a:lnTo>
                  <a:lnTo>
                    <a:pt x="5428342" y="4479128"/>
                  </a:lnTo>
                  <a:lnTo>
                    <a:pt x="5442857" y="4486057"/>
                  </a:lnTo>
                  <a:lnTo>
                    <a:pt x="5457371" y="4493240"/>
                  </a:lnTo>
                  <a:lnTo>
                    <a:pt x="5471885" y="4500696"/>
                  </a:lnTo>
                  <a:lnTo>
                    <a:pt x="5486400" y="4508342"/>
                  </a:lnTo>
                  <a:lnTo>
                    <a:pt x="5500914" y="4516159"/>
                  </a:lnTo>
                  <a:lnTo>
                    <a:pt x="5515428" y="4524125"/>
                  </a:lnTo>
                  <a:lnTo>
                    <a:pt x="5529942" y="4532229"/>
                  </a:lnTo>
                  <a:lnTo>
                    <a:pt x="5544457" y="4540433"/>
                  </a:lnTo>
                  <a:lnTo>
                    <a:pt x="5558971" y="4548683"/>
                  </a:lnTo>
                  <a:lnTo>
                    <a:pt x="5573485" y="4556951"/>
                  </a:lnTo>
                  <a:lnTo>
                    <a:pt x="5588000" y="4565209"/>
                  </a:lnTo>
                  <a:lnTo>
                    <a:pt x="5602514" y="4573409"/>
                  </a:lnTo>
                  <a:lnTo>
                    <a:pt x="5617028" y="4581504"/>
                  </a:lnTo>
                  <a:lnTo>
                    <a:pt x="5631542" y="4589474"/>
                  </a:lnTo>
                  <a:lnTo>
                    <a:pt x="5646057" y="4597292"/>
                  </a:lnTo>
                  <a:lnTo>
                    <a:pt x="5660571" y="4604932"/>
                  </a:lnTo>
                  <a:lnTo>
                    <a:pt x="5675085" y="4612300"/>
                  </a:lnTo>
                  <a:lnTo>
                    <a:pt x="5689600" y="4619404"/>
                  </a:lnTo>
                  <a:lnTo>
                    <a:pt x="5704114" y="4626242"/>
                  </a:lnTo>
                  <a:lnTo>
                    <a:pt x="5718628" y="4632798"/>
                  </a:lnTo>
                  <a:lnTo>
                    <a:pt x="5733142" y="4639056"/>
                  </a:lnTo>
                  <a:lnTo>
                    <a:pt x="5747657" y="4644886"/>
                  </a:lnTo>
                  <a:lnTo>
                    <a:pt x="5762171" y="4650388"/>
                  </a:lnTo>
                  <a:lnTo>
                    <a:pt x="5776685" y="4655557"/>
                  </a:lnTo>
                  <a:lnTo>
                    <a:pt x="5791199" y="4660392"/>
                  </a:lnTo>
                  <a:lnTo>
                    <a:pt x="5805714" y="4664869"/>
                  </a:lnTo>
                  <a:lnTo>
                    <a:pt x="5820228" y="4668920"/>
                  </a:lnTo>
                  <a:lnTo>
                    <a:pt x="5834742" y="4672650"/>
                  </a:lnTo>
                  <a:lnTo>
                    <a:pt x="5849257" y="4676067"/>
                  </a:lnTo>
                  <a:lnTo>
                    <a:pt x="5863771" y="4679182"/>
                  </a:lnTo>
                  <a:lnTo>
                    <a:pt x="5878285" y="4681971"/>
                  </a:lnTo>
                  <a:lnTo>
                    <a:pt x="5892800" y="4684436"/>
                  </a:lnTo>
                  <a:lnTo>
                    <a:pt x="5907314" y="4686657"/>
                  </a:lnTo>
                  <a:lnTo>
                    <a:pt x="5921828" y="4688651"/>
                  </a:lnTo>
                  <a:lnTo>
                    <a:pt x="5936342" y="4690436"/>
                  </a:lnTo>
                  <a:lnTo>
                    <a:pt x="5950857" y="4691998"/>
                  </a:lnTo>
                  <a:lnTo>
                    <a:pt x="5965371" y="4693379"/>
                  </a:lnTo>
                  <a:lnTo>
                    <a:pt x="5979885" y="4694628"/>
                  </a:lnTo>
                  <a:lnTo>
                    <a:pt x="5994400" y="4695761"/>
                  </a:lnTo>
                  <a:lnTo>
                    <a:pt x="6008914" y="4696798"/>
                  </a:lnTo>
                  <a:lnTo>
                    <a:pt x="6023428" y="4697744"/>
                  </a:lnTo>
                  <a:lnTo>
                    <a:pt x="6037942" y="4698640"/>
                  </a:lnTo>
                  <a:lnTo>
                    <a:pt x="6052457" y="4699506"/>
                  </a:lnTo>
                  <a:lnTo>
                    <a:pt x="6066971" y="4700356"/>
                  </a:lnTo>
                  <a:lnTo>
                    <a:pt x="6081485" y="4701205"/>
                  </a:lnTo>
                  <a:lnTo>
                    <a:pt x="6096000" y="4702074"/>
                  </a:lnTo>
                  <a:lnTo>
                    <a:pt x="6110514" y="4702975"/>
                  </a:lnTo>
                  <a:lnTo>
                    <a:pt x="6125028" y="4703915"/>
                  </a:lnTo>
                  <a:lnTo>
                    <a:pt x="6139542" y="4704900"/>
                  </a:lnTo>
                  <a:lnTo>
                    <a:pt x="6154057" y="4705939"/>
                  </a:lnTo>
                  <a:lnTo>
                    <a:pt x="6168571" y="4707055"/>
                  </a:lnTo>
                  <a:lnTo>
                    <a:pt x="6183085" y="4708231"/>
                  </a:lnTo>
                  <a:lnTo>
                    <a:pt x="6197600" y="4709468"/>
                  </a:lnTo>
                  <a:lnTo>
                    <a:pt x="6212114" y="4710767"/>
                  </a:lnTo>
                  <a:lnTo>
                    <a:pt x="6226628" y="4712131"/>
                  </a:lnTo>
                  <a:lnTo>
                    <a:pt x="6241142" y="4713565"/>
                  </a:lnTo>
                  <a:lnTo>
                    <a:pt x="6255657" y="4715049"/>
                  </a:lnTo>
                  <a:lnTo>
                    <a:pt x="6270171" y="4716578"/>
                  </a:lnTo>
                  <a:lnTo>
                    <a:pt x="6284685" y="4718148"/>
                  </a:lnTo>
                  <a:lnTo>
                    <a:pt x="6299200" y="4719758"/>
                  </a:lnTo>
                  <a:lnTo>
                    <a:pt x="6313714" y="4721398"/>
                  </a:lnTo>
                  <a:lnTo>
                    <a:pt x="6328228" y="4723054"/>
                  </a:lnTo>
                  <a:lnTo>
                    <a:pt x="6342742" y="4724721"/>
                  </a:lnTo>
                  <a:lnTo>
                    <a:pt x="6357257" y="4726393"/>
                  </a:lnTo>
                  <a:lnTo>
                    <a:pt x="6371771" y="4728060"/>
                  </a:lnTo>
                  <a:lnTo>
                    <a:pt x="6386285" y="4729715"/>
                  </a:lnTo>
                  <a:lnTo>
                    <a:pt x="6400799" y="4731353"/>
                  </a:lnTo>
                  <a:lnTo>
                    <a:pt x="6415314" y="4732969"/>
                  </a:lnTo>
                  <a:lnTo>
                    <a:pt x="6429828" y="4734559"/>
                  </a:lnTo>
                  <a:lnTo>
                    <a:pt x="6444342" y="4736108"/>
                  </a:lnTo>
                  <a:lnTo>
                    <a:pt x="6458857" y="4737622"/>
                  </a:lnTo>
                  <a:lnTo>
                    <a:pt x="6473371" y="4739100"/>
                  </a:lnTo>
                  <a:lnTo>
                    <a:pt x="6487885" y="4740540"/>
                  </a:lnTo>
                  <a:lnTo>
                    <a:pt x="6502400" y="4741942"/>
                  </a:lnTo>
                  <a:lnTo>
                    <a:pt x="6516914" y="4743294"/>
                  </a:lnTo>
                  <a:lnTo>
                    <a:pt x="6531428" y="4744610"/>
                  </a:lnTo>
                  <a:lnTo>
                    <a:pt x="6545942" y="4745892"/>
                  </a:lnTo>
                  <a:lnTo>
                    <a:pt x="6560457" y="4747142"/>
                  </a:lnTo>
                  <a:lnTo>
                    <a:pt x="6574971" y="4748359"/>
                  </a:lnTo>
                  <a:lnTo>
                    <a:pt x="6589485" y="4749545"/>
                  </a:lnTo>
                  <a:lnTo>
                    <a:pt x="6604000" y="4750710"/>
                  </a:lnTo>
                  <a:lnTo>
                    <a:pt x="6618514" y="4751857"/>
                  </a:lnTo>
                  <a:lnTo>
                    <a:pt x="6633028" y="4752990"/>
                  </a:lnTo>
                  <a:lnTo>
                    <a:pt x="6647542" y="4754110"/>
                  </a:lnTo>
                  <a:lnTo>
                    <a:pt x="6662057" y="4755223"/>
                  </a:lnTo>
                  <a:lnTo>
                    <a:pt x="6676571" y="4756333"/>
                  </a:lnTo>
                  <a:lnTo>
                    <a:pt x="6691085" y="4757443"/>
                  </a:lnTo>
                  <a:lnTo>
                    <a:pt x="6705600" y="4758555"/>
                  </a:lnTo>
                  <a:lnTo>
                    <a:pt x="6720114" y="4759673"/>
                  </a:lnTo>
                  <a:lnTo>
                    <a:pt x="6734628" y="4760798"/>
                  </a:lnTo>
                  <a:lnTo>
                    <a:pt x="6749142" y="4761929"/>
                  </a:lnTo>
                  <a:lnTo>
                    <a:pt x="6763657" y="4763069"/>
                  </a:lnTo>
                  <a:lnTo>
                    <a:pt x="6778171" y="4764215"/>
                  </a:lnTo>
                  <a:lnTo>
                    <a:pt x="6792685" y="4765371"/>
                  </a:lnTo>
                  <a:lnTo>
                    <a:pt x="6807200" y="4766531"/>
                  </a:lnTo>
                  <a:lnTo>
                    <a:pt x="6821714" y="4767694"/>
                  </a:lnTo>
                  <a:lnTo>
                    <a:pt x="6836228" y="4768858"/>
                  </a:lnTo>
                  <a:lnTo>
                    <a:pt x="6850742" y="4770021"/>
                  </a:lnTo>
                  <a:lnTo>
                    <a:pt x="6865257" y="4771178"/>
                  </a:lnTo>
                  <a:lnTo>
                    <a:pt x="6879771" y="4772326"/>
                  </a:lnTo>
                  <a:lnTo>
                    <a:pt x="6894285" y="4773463"/>
                  </a:lnTo>
                  <a:lnTo>
                    <a:pt x="6908800" y="4774585"/>
                  </a:lnTo>
                  <a:lnTo>
                    <a:pt x="6923314" y="4775688"/>
                  </a:lnTo>
                  <a:lnTo>
                    <a:pt x="6937828" y="4776764"/>
                  </a:lnTo>
                  <a:lnTo>
                    <a:pt x="6952342" y="4777813"/>
                  </a:lnTo>
                  <a:lnTo>
                    <a:pt x="6966857" y="4778834"/>
                  </a:lnTo>
                  <a:lnTo>
                    <a:pt x="6981371" y="4779825"/>
                  </a:lnTo>
                  <a:lnTo>
                    <a:pt x="6995885" y="4780777"/>
                  </a:lnTo>
                  <a:lnTo>
                    <a:pt x="7010400" y="4781686"/>
                  </a:lnTo>
                  <a:lnTo>
                    <a:pt x="7024914" y="4782557"/>
                  </a:lnTo>
                  <a:lnTo>
                    <a:pt x="7039428" y="4783389"/>
                  </a:lnTo>
                  <a:lnTo>
                    <a:pt x="7053942" y="4784180"/>
                  </a:lnTo>
                  <a:lnTo>
                    <a:pt x="7068457" y="4784921"/>
                  </a:lnTo>
                  <a:lnTo>
                    <a:pt x="7082971" y="4785615"/>
                  </a:lnTo>
                  <a:lnTo>
                    <a:pt x="7097485" y="4786267"/>
                  </a:lnTo>
                  <a:lnTo>
                    <a:pt x="7112000" y="4786878"/>
                  </a:lnTo>
                  <a:lnTo>
                    <a:pt x="7126514" y="4787448"/>
                  </a:lnTo>
                  <a:lnTo>
                    <a:pt x="7141028" y="4787968"/>
                  </a:lnTo>
                  <a:lnTo>
                    <a:pt x="7155542" y="4788445"/>
                  </a:lnTo>
                  <a:lnTo>
                    <a:pt x="7170057" y="4788886"/>
                  </a:lnTo>
                  <a:lnTo>
                    <a:pt x="7184571" y="4789291"/>
                  </a:lnTo>
                  <a:lnTo>
                    <a:pt x="7199085" y="4789661"/>
                  </a:lnTo>
                  <a:lnTo>
                    <a:pt x="7213600" y="4789988"/>
                  </a:lnTo>
                  <a:lnTo>
                    <a:pt x="7228114" y="4790285"/>
                  </a:lnTo>
                  <a:lnTo>
                    <a:pt x="7242628" y="4790554"/>
                  </a:lnTo>
                  <a:lnTo>
                    <a:pt x="7257142" y="4790796"/>
                  </a:lnTo>
                  <a:lnTo>
                    <a:pt x="7271657" y="4791012"/>
                  </a:lnTo>
                  <a:lnTo>
                    <a:pt x="7286171" y="4791199"/>
                  </a:lnTo>
                  <a:lnTo>
                    <a:pt x="7300685" y="4791366"/>
                  </a:lnTo>
                  <a:lnTo>
                    <a:pt x="7315200" y="4791514"/>
                  </a:lnTo>
                  <a:lnTo>
                    <a:pt x="7329714" y="4791645"/>
                  </a:lnTo>
                  <a:lnTo>
                    <a:pt x="7344228" y="4791759"/>
                  </a:lnTo>
                  <a:lnTo>
                    <a:pt x="7358742" y="4791856"/>
                  </a:lnTo>
                  <a:lnTo>
                    <a:pt x="7373257" y="4791941"/>
                  </a:lnTo>
                  <a:lnTo>
                    <a:pt x="7387771" y="4792015"/>
                  </a:lnTo>
                  <a:lnTo>
                    <a:pt x="7402285" y="4792079"/>
                  </a:lnTo>
                  <a:lnTo>
                    <a:pt x="7416800" y="4792133"/>
                  </a:lnTo>
                </a:path>
              </a:pathLst>
            </a:custGeom>
            <a:ln w="19050" cap="rnd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712563" y="5925312"/>
              <a:ext cx="6743527" cy="0"/>
            </a:xfrm>
            <a:custGeom>
              <a:avLst/>
              <a:pathLst>
                <a:path w="6743527" h="0">
                  <a:moveTo>
                    <a:pt x="0" y="0"/>
                  </a:moveTo>
                  <a:lnTo>
                    <a:pt x="67435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712563" y="59253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836484" y="59253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960406" y="59253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084327" y="59253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208248" y="59253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332169" y="59253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456091" y="59253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1627805" y="6031700"/>
              <a:ext cx="169515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582211" y="6031700"/>
              <a:ext cx="508545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706133" y="6031700"/>
              <a:ext cx="508545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830054" y="6031551"/>
              <a:ext cx="508545" cy="222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953975" y="6031700"/>
              <a:ext cx="508545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7077896" y="6031700"/>
              <a:ext cx="508545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8201818" y="6031700"/>
              <a:ext cx="508545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20" name="pl20"/>
            <p:cNvSpPr/>
            <p:nvPr/>
          </p:nvSpPr>
          <p:spPr>
            <a:xfrm>
              <a:off x="749807" y="1463949"/>
              <a:ext cx="0" cy="4269957"/>
            </a:xfrm>
            <a:custGeom>
              <a:avLst/>
              <a:pathLst>
                <a:path w="0" h="4269957">
                  <a:moveTo>
                    <a:pt x="0" y="426995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58367" y="5733906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58367" y="4666416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58367" y="3598927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58367" y="2531438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58367" y="1463949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 rot="-5400000">
              <a:off x="37582" y="5622508"/>
              <a:ext cx="762744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0.000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37582" y="4555019"/>
              <a:ext cx="762744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0.001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37582" y="3487529"/>
              <a:ext cx="762744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0.002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37507" y="2419966"/>
              <a:ext cx="762744" cy="222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0.003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37582" y="1352551"/>
              <a:ext cx="762744" cy="222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0.004</a:t>
              </a:r>
            </a:p>
          </p:txBody>
        </p:sp>
        <p:sp>
          <p:nvSpPr>
            <p:cNvPr id="31" name="pg31"/>
            <p:cNvSpPr/>
            <p:nvPr/>
          </p:nvSpPr>
          <p:spPr>
            <a:xfrm>
              <a:off x="749807" y="749807"/>
              <a:ext cx="8010144" cy="5175504"/>
            </a:xfrm>
            <a:custGeom>
              <a:avLst/>
              <a:pathLst>
                <a:path w="8010144" h="5175504">
                  <a:moveTo>
                    <a:pt x="0" y="5175504"/>
                  </a:moveTo>
                  <a:lnTo>
                    <a:pt x="8010144" y="5175504"/>
                  </a:lnTo>
                  <a:lnTo>
                    <a:pt x="8010144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3941385" y="6337929"/>
              <a:ext cx="1626989" cy="282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Edge length</a:t>
              </a:r>
            </a:p>
          </p:txBody>
        </p:sp>
        <p:sp>
          <p:nvSpPr>
            <p:cNvPr id="33" name="tx33"/>
            <p:cNvSpPr/>
            <p:nvPr/>
          </p:nvSpPr>
          <p:spPr>
            <a:xfrm rot="-5400000">
              <a:off x="-484745" y="3196396"/>
              <a:ext cx="1016347" cy="282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  <p:sp>
          <p:nvSpPr>
            <p:cNvPr id="34" name="pl34"/>
            <p:cNvSpPr/>
            <p:nvPr/>
          </p:nvSpPr>
          <p:spPr>
            <a:xfrm>
              <a:off x="749807" y="5733906"/>
              <a:ext cx="8010144" cy="0"/>
            </a:xfrm>
            <a:custGeom>
              <a:avLst/>
              <a:pathLst>
                <a:path w="8010144" h="0">
                  <a:moveTo>
                    <a:pt x="0" y="0"/>
                  </a:moveTo>
                  <a:lnTo>
                    <a:pt x="8010144" y="0"/>
                  </a:lnTo>
                </a:path>
              </a:pathLst>
            </a:custGeom>
            <a:ln w="952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138623" y="954035"/>
              <a:ext cx="7119322" cy="4779432"/>
            </a:xfrm>
            <a:custGeom>
              <a:avLst/>
              <a:pathLst>
                <a:path w="7119322" h="4779432">
                  <a:moveTo>
                    <a:pt x="0" y="4779249"/>
                  </a:moveTo>
                  <a:lnTo>
                    <a:pt x="13932" y="4779106"/>
                  </a:lnTo>
                  <a:lnTo>
                    <a:pt x="27864" y="4778935"/>
                  </a:lnTo>
                  <a:lnTo>
                    <a:pt x="41796" y="4778732"/>
                  </a:lnTo>
                  <a:lnTo>
                    <a:pt x="55728" y="4778492"/>
                  </a:lnTo>
                  <a:lnTo>
                    <a:pt x="69660" y="4778200"/>
                  </a:lnTo>
                  <a:lnTo>
                    <a:pt x="83592" y="4777850"/>
                  </a:lnTo>
                  <a:lnTo>
                    <a:pt x="97524" y="4777440"/>
                  </a:lnTo>
                  <a:lnTo>
                    <a:pt x="111457" y="4776962"/>
                  </a:lnTo>
                  <a:lnTo>
                    <a:pt x="125389" y="4776408"/>
                  </a:lnTo>
                  <a:lnTo>
                    <a:pt x="139321" y="4775745"/>
                  </a:lnTo>
                  <a:lnTo>
                    <a:pt x="153253" y="4774967"/>
                  </a:lnTo>
                  <a:lnTo>
                    <a:pt x="167185" y="4774070"/>
                  </a:lnTo>
                  <a:lnTo>
                    <a:pt x="181117" y="4773043"/>
                  </a:lnTo>
                  <a:lnTo>
                    <a:pt x="195049" y="4771871"/>
                  </a:lnTo>
                  <a:lnTo>
                    <a:pt x="208982" y="4770498"/>
                  </a:lnTo>
                  <a:lnTo>
                    <a:pt x="222914" y="4768916"/>
                  </a:lnTo>
                  <a:lnTo>
                    <a:pt x="236846" y="4767124"/>
                  </a:lnTo>
                  <a:lnTo>
                    <a:pt x="250778" y="4765104"/>
                  </a:lnTo>
                  <a:lnTo>
                    <a:pt x="264710" y="4762836"/>
                  </a:lnTo>
                  <a:lnTo>
                    <a:pt x="278642" y="4760235"/>
                  </a:lnTo>
                  <a:lnTo>
                    <a:pt x="292574" y="4757289"/>
                  </a:lnTo>
                  <a:lnTo>
                    <a:pt x="306507" y="4754009"/>
                  </a:lnTo>
                  <a:lnTo>
                    <a:pt x="320439" y="4750370"/>
                  </a:lnTo>
                  <a:lnTo>
                    <a:pt x="334371" y="4746349"/>
                  </a:lnTo>
                  <a:lnTo>
                    <a:pt x="348303" y="4741828"/>
                  </a:lnTo>
                  <a:lnTo>
                    <a:pt x="362235" y="4736798"/>
                  </a:lnTo>
                  <a:lnTo>
                    <a:pt x="376167" y="4731287"/>
                  </a:lnTo>
                  <a:lnTo>
                    <a:pt x="390099" y="4725270"/>
                  </a:lnTo>
                  <a:lnTo>
                    <a:pt x="404031" y="4718722"/>
                  </a:lnTo>
                  <a:lnTo>
                    <a:pt x="417964" y="4711503"/>
                  </a:lnTo>
                  <a:lnTo>
                    <a:pt x="431896" y="4703609"/>
                  </a:lnTo>
                  <a:lnTo>
                    <a:pt x="445828" y="4695094"/>
                  </a:lnTo>
                  <a:lnTo>
                    <a:pt x="459760" y="4685940"/>
                  </a:lnTo>
                  <a:lnTo>
                    <a:pt x="473692" y="4676128"/>
                  </a:lnTo>
                  <a:lnTo>
                    <a:pt x="487624" y="4665510"/>
                  </a:lnTo>
                  <a:lnTo>
                    <a:pt x="501556" y="4654093"/>
                  </a:lnTo>
                  <a:lnTo>
                    <a:pt x="515489" y="4641966"/>
                  </a:lnTo>
                  <a:lnTo>
                    <a:pt x="529421" y="4629121"/>
                  </a:lnTo>
                  <a:lnTo>
                    <a:pt x="543353" y="4615553"/>
                  </a:lnTo>
                  <a:lnTo>
                    <a:pt x="557285" y="4601128"/>
                  </a:lnTo>
                  <a:lnTo>
                    <a:pt x="571217" y="4585870"/>
                  </a:lnTo>
                  <a:lnTo>
                    <a:pt x="585149" y="4569896"/>
                  </a:lnTo>
                  <a:lnTo>
                    <a:pt x="599081" y="4553215"/>
                  </a:lnTo>
                  <a:lnTo>
                    <a:pt x="613014" y="4535839"/>
                  </a:lnTo>
                  <a:lnTo>
                    <a:pt x="626946" y="4517668"/>
                  </a:lnTo>
                  <a:lnTo>
                    <a:pt x="640878" y="4498745"/>
                  </a:lnTo>
                  <a:lnTo>
                    <a:pt x="654810" y="4479200"/>
                  </a:lnTo>
                  <a:lnTo>
                    <a:pt x="668742" y="4459058"/>
                  </a:lnTo>
                  <a:lnTo>
                    <a:pt x="682674" y="4438344"/>
                  </a:lnTo>
                  <a:lnTo>
                    <a:pt x="696606" y="4417007"/>
                  </a:lnTo>
                  <a:lnTo>
                    <a:pt x="710539" y="4395098"/>
                  </a:lnTo>
                  <a:lnTo>
                    <a:pt x="724471" y="4372740"/>
                  </a:lnTo>
                  <a:lnTo>
                    <a:pt x="738403" y="4349966"/>
                  </a:lnTo>
                  <a:lnTo>
                    <a:pt x="752335" y="4326809"/>
                  </a:lnTo>
                  <a:lnTo>
                    <a:pt x="766267" y="4303258"/>
                  </a:lnTo>
                  <a:lnTo>
                    <a:pt x="780199" y="4279365"/>
                  </a:lnTo>
                  <a:lnTo>
                    <a:pt x="794131" y="4255223"/>
                  </a:lnTo>
                  <a:lnTo>
                    <a:pt x="808063" y="4230862"/>
                  </a:lnTo>
                  <a:lnTo>
                    <a:pt x="821996" y="4206312"/>
                  </a:lnTo>
                  <a:lnTo>
                    <a:pt x="835928" y="4181587"/>
                  </a:lnTo>
                  <a:lnTo>
                    <a:pt x="849860" y="4156725"/>
                  </a:lnTo>
                  <a:lnTo>
                    <a:pt x="863792" y="4131777"/>
                  </a:lnTo>
                  <a:lnTo>
                    <a:pt x="877724" y="4106762"/>
                  </a:lnTo>
                  <a:lnTo>
                    <a:pt x="891656" y="4081699"/>
                  </a:lnTo>
                  <a:lnTo>
                    <a:pt x="905588" y="4056600"/>
                  </a:lnTo>
                  <a:lnTo>
                    <a:pt x="919521" y="4031484"/>
                  </a:lnTo>
                  <a:lnTo>
                    <a:pt x="933453" y="4006361"/>
                  </a:lnTo>
                  <a:lnTo>
                    <a:pt x="947385" y="3981236"/>
                  </a:lnTo>
                  <a:lnTo>
                    <a:pt x="961317" y="3956108"/>
                  </a:lnTo>
                  <a:lnTo>
                    <a:pt x="975249" y="3930978"/>
                  </a:lnTo>
                  <a:lnTo>
                    <a:pt x="989181" y="3905833"/>
                  </a:lnTo>
                  <a:lnTo>
                    <a:pt x="1003113" y="3880665"/>
                  </a:lnTo>
                  <a:lnTo>
                    <a:pt x="1017046" y="3855463"/>
                  </a:lnTo>
                  <a:lnTo>
                    <a:pt x="1030978" y="3830214"/>
                  </a:lnTo>
                  <a:lnTo>
                    <a:pt x="1044910" y="3804892"/>
                  </a:lnTo>
                  <a:lnTo>
                    <a:pt x="1058842" y="3779462"/>
                  </a:lnTo>
                  <a:lnTo>
                    <a:pt x="1072774" y="3753918"/>
                  </a:lnTo>
                  <a:lnTo>
                    <a:pt x="1086706" y="3728241"/>
                  </a:lnTo>
                  <a:lnTo>
                    <a:pt x="1100638" y="3702412"/>
                  </a:lnTo>
                  <a:lnTo>
                    <a:pt x="1114570" y="3676388"/>
                  </a:lnTo>
                  <a:lnTo>
                    <a:pt x="1128503" y="3650115"/>
                  </a:lnTo>
                  <a:lnTo>
                    <a:pt x="1142435" y="3623614"/>
                  </a:lnTo>
                  <a:lnTo>
                    <a:pt x="1156367" y="3596867"/>
                  </a:lnTo>
                  <a:lnTo>
                    <a:pt x="1170299" y="3569858"/>
                  </a:lnTo>
                  <a:lnTo>
                    <a:pt x="1184231" y="3542540"/>
                  </a:lnTo>
                  <a:lnTo>
                    <a:pt x="1198163" y="3514860"/>
                  </a:lnTo>
                  <a:lnTo>
                    <a:pt x="1212095" y="3486871"/>
                  </a:lnTo>
                  <a:lnTo>
                    <a:pt x="1226028" y="3458568"/>
                  </a:lnTo>
                  <a:lnTo>
                    <a:pt x="1239960" y="3429948"/>
                  </a:lnTo>
                  <a:lnTo>
                    <a:pt x="1253892" y="3400977"/>
                  </a:lnTo>
                  <a:lnTo>
                    <a:pt x="1267824" y="3371620"/>
                  </a:lnTo>
                  <a:lnTo>
                    <a:pt x="1281756" y="3341957"/>
                  </a:lnTo>
                  <a:lnTo>
                    <a:pt x="1295688" y="3312001"/>
                  </a:lnTo>
                  <a:lnTo>
                    <a:pt x="1309620" y="3281764"/>
                  </a:lnTo>
                  <a:lnTo>
                    <a:pt x="1323553" y="3251239"/>
                  </a:lnTo>
                  <a:lnTo>
                    <a:pt x="1337485" y="3220425"/>
                  </a:lnTo>
                  <a:lnTo>
                    <a:pt x="1351417" y="3189407"/>
                  </a:lnTo>
                  <a:lnTo>
                    <a:pt x="1365349" y="3158211"/>
                  </a:lnTo>
                  <a:lnTo>
                    <a:pt x="1379281" y="3126864"/>
                  </a:lnTo>
                  <a:lnTo>
                    <a:pt x="1393213" y="3095386"/>
                  </a:lnTo>
                  <a:lnTo>
                    <a:pt x="1407145" y="3063815"/>
                  </a:lnTo>
                  <a:lnTo>
                    <a:pt x="1421078" y="3032209"/>
                  </a:lnTo>
                  <a:lnTo>
                    <a:pt x="1435010" y="3000601"/>
                  </a:lnTo>
                  <a:lnTo>
                    <a:pt x="1448942" y="2969021"/>
                  </a:lnTo>
                  <a:lnTo>
                    <a:pt x="1462874" y="2937508"/>
                  </a:lnTo>
                  <a:lnTo>
                    <a:pt x="1476806" y="2906129"/>
                  </a:lnTo>
                  <a:lnTo>
                    <a:pt x="1490738" y="2874894"/>
                  </a:lnTo>
                  <a:lnTo>
                    <a:pt x="1504670" y="2843831"/>
                  </a:lnTo>
                  <a:lnTo>
                    <a:pt x="1518602" y="2812963"/>
                  </a:lnTo>
                  <a:lnTo>
                    <a:pt x="1532535" y="2782332"/>
                  </a:lnTo>
                  <a:lnTo>
                    <a:pt x="1546467" y="2752021"/>
                  </a:lnTo>
                  <a:lnTo>
                    <a:pt x="1560399" y="2721986"/>
                  </a:lnTo>
                  <a:lnTo>
                    <a:pt x="1574331" y="2692244"/>
                  </a:lnTo>
                  <a:lnTo>
                    <a:pt x="1588263" y="2662808"/>
                  </a:lnTo>
                  <a:lnTo>
                    <a:pt x="1602195" y="2633711"/>
                  </a:lnTo>
                  <a:lnTo>
                    <a:pt x="1616127" y="2605037"/>
                  </a:lnTo>
                  <a:lnTo>
                    <a:pt x="1630060" y="2576707"/>
                  </a:lnTo>
                  <a:lnTo>
                    <a:pt x="1643992" y="2548727"/>
                  </a:lnTo>
                  <a:lnTo>
                    <a:pt x="1657924" y="2521099"/>
                  </a:lnTo>
                  <a:lnTo>
                    <a:pt x="1671856" y="2493848"/>
                  </a:lnTo>
                  <a:lnTo>
                    <a:pt x="1685788" y="2467057"/>
                  </a:lnTo>
                  <a:lnTo>
                    <a:pt x="1699720" y="2440629"/>
                  </a:lnTo>
                  <a:lnTo>
                    <a:pt x="1713652" y="2414565"/>
                  </a:lnTo>
                  <a:lnTo>
                    <a:pt x="1727585" y="2388864"/>
                  </a:lnTo>
                  <a:lnTo>
                    <a:pt x="1741517" y="2363542"/>
                  </a:lnTo>
                  <a:lnTo>
                    <a:pt x="1755449" y="2338689"/>
                  </a:lnTo>
                  <a:lnTo>
                    <a:pt x="1769381" y="2314199"/>
                  </a:lnTo>
                  <a:lnTo>
                    <a:pt x="1783313" y="2290070"/>
                  </a:lnTo>
                  <a:lnTo>
                    <a:pt x="1797245" y="2266303"/>
                  </a:lnTo>
                  <a:lnTo>
                    <a:pt x="1811177" y="2242908"/>
                  </a:lnTo>
                  <a:lnTo>
                    <a:pt x="1825109" y="2219973"/>
                  </a:lnTo>
                  <a:lnTo>
                    <a:pt x="1839042" y="2197389"/>
                  </a:lnTo>
                  <a:lnTo>
                    <a:pt x="1852974" y="2175150"/>
                  </a:lnTo>
                  <a:lnTo>
                    <a:pt x="1866906" y="2153250"/>
                  </a:lnTo>
                  <a:lnTo>
                    <a:pt x="1880838" y="2131690"/>
                  </a:lnTo>
                  <a:lnTo>
                    <a:pt x="1894770" y="2110541"/>
                  </a:lnTo>
                  <a:lnTo>
                    <a:pt x="1908702" y="2089689"/>
                  </a:lnTo>
                  <a:lnTo>
                    <a:pt x="1922634" y="2069116"/>
                  </a:lnTo>
                  <a:lnTo>
                    <a:pt x="1936567" y="2048804"/>
                  </a:lnTo>
                  <a:lnTo>
                    <a:pt x="1950499" y="2028735"/>
                  </a:lnTo>
                  <a:lnTo>
                    <a:pt x="1964431" y="2008932"/>
                  </a:lnTo>
                  <a:lnTo>
                    <a:pt x="1978363" y="1989288"/>
                  </a:lnTo>
                  <a:lnTo>
                    <a:pt x="1992295" y="1969770"/>
                  </a:lnTo>
                  <a:lnTo>
                    <a:pt x="2006227" y="1950342"/>
                  </a:lnTo>
                  <a:lnTo>
                    <a:pt x="2020159" y="1930968"/>
                  </a:lnTo>
                  <a:lnTo>
                    <a:pt x="2034092" y="1911582"/>
                  </a:lnTo>
                  <a:lnTo>
                    <a:pt x="2048024" y="1892123"/>
                  </a:lnTo>
                  <a:lnTo>
                    <a:pt x="2061956" y="1872544"/>
                  </a:lnTo>
                  <a:lnTo>
                    <a:pt x="2075888" y="1852798"/>
                  </a:lnTo>
                  <a:lnTo>
                    <a:pt x="2089820" y="1832837"/>
                  </a:lnTo>
                  <a:lnTo>
                    <a:pt x="2103752" y="1812494"/>
                  </a:lnTo>
                  <a:lnTo>
                    <a:pt x="2117684" y="1791794"/>
                  </a:lnTo>
                  <a:lnTo>
                    <a:pt x="2131617" y="1770689"/>
                  </a:lnTo>
                  <a:lnTo>
                    <a:pt x="2145549" y="1749135"/>
                  </a:lnTo>
                  <a:lnTo>
                    <a:pt x="2159481" y="1727090"/>
                  </a:lnTo>
                  <a:lnTo>
                    <a:pt x="2173413" y="1704314"/>
                  </a:lnTo>
                  <a:lnTo>
                    <a:pt x="2187345" y="1680932"/>
                  </a:lnTo>
                  <a:lnTo>
                    <a:pt x="2201277" y="1656919"/>
                  </a:lnTo>
                  <a:lnTo>
                    <a:pt x="2215209" y="1632247"/>
                  </a:lnTo>
                  <a:lnTo>
                    <a:pt x="2229141" y="1606896"/>
                  </a:lnTo>
                  <a:lnTo>
                    <a:pt x="2243074" y="1580617"/>
                  </a:lnTo>
                  <a:lnTo>
                    <a:pt x="2257006" y="1553612"/>
                  </a:lnTo>
                  <a:lnTo>
                    <a:pt x="2270938" y="1525888"/>
                  </a:lnTo>
                  <a:lnTo>
                    <a:pt x="2284870" y="1497448"/>
                  </a:lnTo>
                  <a:lnTo>
                    <a:pt x="2298802" y="1468297"/>
                  </a:lnTo>
                  <a:lnTo>
                    <a:pt x="2312734" y="1438237"/>
                  </a:lnTo>
                  <a:lnTo>
                    <a:pt x="2326666" y="1407498"/>
                  </a:lnTo>
                  <a:lnTo>
                    <a:pt x="2340599" y="1376116"/>
                  </a:lnTo>
                  <a:lnTo>
                    <a:pt x="2354531" y="1344118"/>
                  </a:lnTo>
                  <a:lnTo>
                    <a:pt x="2368463" y="1311533"/>
                  </a:lnTo>
                  <a:lnTo>
                    <a:pt x="2382395" y="1278244"/>
                  </a:lnTo>
                  <a:lnTo>
                    <a:pt x="2396327" y="1244453"/>
                  </a:lnTo>
                  <a:lnTo>
                    <a:pt x="2410259" y="1210213"/>
                  </a:lnTo>
                  <a:lnTo>
                    <a:pt x="2424191" y="1175563"/>
                  </a:lnTo>
                  <a:lnTo>
                    <a:pt x="2438124" y="1140542"/>
                  </a:lnTo>
                  <a:lnTo>
                    <a:pt x="2452056" y="1105116"/>
                  </a:lnTo>
                  <a:lnTo>
                    <a:pt x="2465988" y="1069428"/>
                  </a:lnTo>
                  <a:lnTo>
                    <a:pt x="2479920" y="1033531"/>
                  </a:lnTo>
                  <a:lnTo>
                    <a:pt x="2493852" y="997465"/>
                  </a:lnTo>
                  <a:lnTo>
                    <a:pt x="2507784" y="961272"/>
                  </a:lnTo>
                  <a:lnTo>
                    <a:pt x="2521716" y="924989"/>
                  </a:lnTo>
                  <a:lnTo>
                    <a:pt x="2535648" y="888698"/>
                  </a:lnTo>
                  <a:lnTo>
                    <a:pt x="2549581" y="852441"/>
                  </a:lnTo>
                  <a:lnTo>
                    <a:pt x="2563513" y="816260"/>
                  </a:lnTo>
                  <a:lnTo>
                    <a:pt x="2577445" y="780195"/>
                  </a:lnTo>
                  <a:lnTo>
                    <a:pt x="2591377" y="744354"/>
                  </a:lnTo>
                  <a:lnTo>
                    <a:pt x="2605309" y="708762"/>
                  </a:lnTo>
                  <a:lnTo>
                    <a:pt x="2619241" y="673453"/>
                  </a:lnTo>
                  <a:lnTo>
                    <a:pt x="2633173" y="638468"/>
                  </a:lnTo>
                  <a:lnTo>
                    <a:pt x="2647106" y="603850"/>
                  </a:lnTo>
                  <a:lnTo>
                    <a:pt x="2661038" y="569775"/>
                  </a:lnTo>
                  <a:lnTo>
                    <a:pt x="2674970" y="536220"/>
                  </a:lnTo>
                  <a:lnTo>
                    <a:pt x="2688902" y="503204"/>
                  </a:lnTo>
                  <a:lnTo>
                    <a:pt x="2702834" y="470769"/>
                  </a:lnTo>
                  <a:lnTo>
                    <a:pt x="2716766" y="438956"/>
                  </a:lnTo>
                  <a:lnTo>
                    <a:pt x="2730698" y="408002"/>
                  </a:lnTo>
                  <a:lnTo>
                    <a:pt x="2744631" y="377841"/>
                  </a:lnTo>
                  <a:lnTo>
                    <a:pt x="2758563" y="348464"/>
                  </a:lnTo>
                  <a:lnTo>
                    <a:pt x="2772495" y="319909"/>
                  </a:lnTo>
                  <a:lnTo>
                    <a:pt x="2786427" y="292215"/>
                  </a:lnTo>
                  <a:lnTo>
                    <a:pt x="2800359" y="265659"/>
                  </a:lnTo>
                  <a:lnTo>
                    <a:pt x="2814291" y="240138"/>
                  </a:lnTo>
                  <a:lnTo>
                    <a:pt x="2828223" y="215613"/>
                  </a:lnTo>
                  <a:lnTo>
                    <a:pt x="2842156" y="192117"/>
                  </a:lnTo>
                  <a:lnTo>
                    <a:pt x="2856088" y="169679"/>
                  </a:lnTo>
                  <a:lnTo>
                    <a:pt x="2870020" y="148614"/>
                  </a:lnTo>
                  <a:lnTo>
                    <a:pt x="2883952" y="128792"/>
                  </a:lnTo>
                  <a:lnTo>
                    <a:pt x="2897884" y="110152"/>
                  </a:lnTo>
                  <a:lnTo>
                    <a:pt x="2911816" y="92723"/>
                  </a:lnTo>
                  <a:lnTo>
                    <a:pt x="2925748" y="76538"/>
                  </a:lnTo>
                  <a:lnTo>
                    <a:pt x="2939680" y="61949"/>
                  </a:lnTo>
                  <a:lnTo>
                    <a:pt x="2953613" y="48825"/>
                  </a:lnTo>
                  <a:lnTo>
                    <a:pt x="2967545" y="37084"/>
                  </a:lnTo>
                  <a:lnTo>
                    <a:pt x="2981477" y="26766"/>
                  </a:lnTo>
                  <a:lnTo>
                    <a:pt x="2995409" y="17911"/>
                  </a:lnTo>
                  <a:lnTo>
                    <a:pt x="3009341" y="10924"/>
                  </a:lnTo>
                  <a:lnTo>
                    <a:pt x="3023273" y="5685"/>
                  </a:lnTo>
                  <a:lnTo>
                    <a:pt x="3037205" y="2086"/>
                  </a:lnTo>
                  <a:lnTo>
                    <a:pt x="3051138" y="174"/>
                  </a:lnTo>
                  <a:lnTo>
                    <a:pt x="3065070" y="0"/>
                  </a:lnTo>
                  <a:lnTo>
                    <a:pt x="3079002" y="2024"/>
                  </a:lnTo>
                  <a:lnTo>
                    <a:pt x="3092934" y="6124"/>
                  </a:lnTo>
                  <a:lnTo>
                    <a:pt x="3106866" y="12149"/>
                  </a:lnTo>
                  <a:lnTo>
                    <a:pt x="3120798" y="20143"/>
                  </a:lnTo>
                  <a:lnTo>
                    <a:pt x="3134730" y="30148"/>
                  </a:lnTo>
                  <a:lnTo>
                    <a:pt x="3148663" y="42654"/>
                  </a:lnTo>
                  <a:lnTo>
                    <a:pt x="3162595" y="57517"/>
                  </a:lnTo>
                  <a:lnTo>
                    <a:pt x="3176527" y="74520"/>
                  </a:lnTo>
                  <a:lnTo>
                    <a:pt x="3190459" y="93682"/>
                  </a:lnTo>
                  <a:lnTo>
                    <a:pt x="3204391" y="115020"/>
                  </a:lnTo>
                  <a:lnTo>
                    <a:pt x="3218323" y="138993"/>
                  </a:lnTo>
                  <a:lnTo>
                    <a:pt x="3232255" y="165421"/>
                  </a:lnTo>
                  <a:lnTo>
                    <a:pt x="3246187" y="194015"/>
                  </a:lnTo>
                  <a:lnTo>
                    <a:pt x="3260120" y="224755"/>
                  </a:lnTo>
                  <a:lnTo>
                    <a:pt x="3274052" y="257614"/>
                  </a:lnTo>
                  <a:lnTo>
                    <a:pt x="3287984" y="292952"/>
                  </a:lnTo>
                  <a:lnTo>
                    <a:pt x="3301916" y="330555"/>
                  </a:lnTo>
                  <a:lnTo>
                    <a:pt x="3315848" y="370084"/>
                  </a:lnTo>
                  <a:lnTo>
                    <a:pt x="3329780" y="411470"/>
                  </a:lnTo>
                  <a:lnTo>
                    <a:pt x="3343712" y="454639"/>
                  </a:lnTo>
                  <a:lnTo>
                    <a:pt x="3357645" y="499801"/>
                  </a:lnTo>
                  <a:lnTo>
                    <a:pt x="3371577" y="546715"/>
                  </a:lnTo>
                  <a:lnTo>
                    <a:pt x="3385509" y="595038"/>
                  </a:lnTo>
                  <a:lnTo>
                    <a:pt x="3399441" y="644662"/>
                  </a:lnTo>
                  <a:lnTo>
                    <a:pt x="3413373" y="695471"/>
                  </a:lnTo>
                  <a:lnTo>
                    <a:pt x="3427305" y="747501"/>
                  </a:lnTo>
                  <a:lnTo>
                    <a:pt x="3441237" y="800504"/>
                  </a:lnTo>
                  <a:lnTo>
                    <a:pt x="3455170" y="854194"/>
                  </a:lnTo>
                  <a:lnTo>
                    <a:pt x="3469102" y="908438"/>
                  </a:lnTo>
                  <a:lnTo>
                    <a:pt x="3483034" y="963103"/>
                  </a:lnTo>
                  <a:lnTo>
                    <a:pt x="3496966" y="1018066"/>
                  </a:lnTo>
                  <a:lnTo>
                    <a:pt x="3510898" y="1073092"/>
                  </a:lnTo>
                  <a:lnTo>
                    <a:pt x="3524830" y="1128012"/>
                  </a:lnTo>
                  <a:lnTo>
                    <a:pt x="3538762" y="1182700"/>
                  </a:lnTo>
                  <a:lnTo>
                    <a:pt x="3552695" y="1237031"/>
                  </a:lnTo>
                  <a:lnTo>
                    <a:pt x="3566627" y="1290776"/>
                  </a:lnTo>
                  <a:lnTo>
                    <a:pt x="3580559" y="1343741"/>
                  </a:lnTo>
                  <a:lnTo>
                    <a:pt x="3594491" y="1395911"/>
                  </a:lnTo>
                  <a:lnTo>
                    <a:pt x="3608423" y="1447196"/>
                  </a:lnTo>
                  <a:lnTo>
                    <a:pt x="3622355" y="1497508"/>
                  </a:lnTo>
                  <a:lnTo>
                    <a:pt x="3636287" y="1546585"/>
                  </a:lnTo>
                  <a:lnTo>
                    <a:pt x="3650219" y="1594296"/>
                  </a:lnTo>
                  <a:lnTo>
                    <a:pt x="3664152" y="1640780"/>
                  </a:lnTo>
                  <a:lnTo>
                    <a:pt x="3678084" y="1685996"/>
                  </a:lnTo>
                  <a:lnTo>
                    <a:pt x="3692016" y="1729911"/>
                  </a:lnTo>
                  <a:lnTo>
                    <a:pt x="3705948" y="1772296"/>
                  </a:lnTo>
                  <a:lnTo>
                    <a:pt x="3719880" y="1813088"/>
                  </a:lnTo>
                  <a:lnTo>
                    <a:pt x="3733812" y="1852532"/>
                  </a:lnTo>
                  <a:lnTo>
                    <a:pt x="3747744" y="1890636"/>
                  </a:lnTo>
                  <a:lnTo>
                    <a:pt x="3761677" y="1927413"/>
                  </a:lnTo>
                  <a:lnTo>
                    <a:pt x="3775609" y="1962705"/>
                  </a:lnTo>
                  <a:lnTo>
                    <a:pt x="3789541" y="1996498"/>
                  </a:lnTo>
                  <a:lnTo>
                    <a:pt x="3803473" y="2029073"/>
                  </a:lnTo>
                  <a:lnTo>
                    <a:pt x="3817405" y="2060468"/>
                  </a:lnTo>
                  <a:lnTo>
                    <a:pt x="3831337" y="2090723"/>
                  </a:lnTo>
                  <a:lnTo>
                    <a:pt x="3845269" y="2119743"/>
                  </a:lnTo>
                  <a:lnTo>
                    <a:pt x="3859202" y="2147534"/>
                  </a:lnTo>
                  <a:lnTo>
                    <a:pt x="3873134" y="2174355"/>
                  </a:lnTo>
                  <a:lnTo>
                    <a:pt x="3887066" y="2200249"/>
                  </a:lnTo>
                  <a:lnTo>
                    <a:pt x="3900998" y="2225259"/>
                  </a:lnTo>
                  <a:lnTo>
                    <a:pt x="3914930" y="2249328"/>
                  </a:lnTo>
                  <a:lnTo>
                    <a:pt x="3928862" y="2272460"/>
                  </a:lnTo>
                  <a:lnTo>
                    <a:pt x="3942794" y="2294860"/>
                  </a:lnTo>
                  <a:lnTo>
                    <a:pt x="3956726" y="2316563"/>
                  </a:lnTo>
                  <a:lnTo>
                    <a:pt x="3970659" y="2337600"/>
                  </a:lnTo>
                  <a:lnTo>
                    <a:pt x="3984591" y="2357935"/>
                  </a:lnTo>
                  <a:lnTo>
                    <a:pt x="3998523" y="2377555"/>
                  </a:lnTo>
                  <a:lnTo>
                    <a:pt x="4012455" y="2396621"/>
                  </a:lnTo>
                  <a:lnTo>
                    <a:pt x="4026387" y="2415156"/>
                  </a:lnTo>
                  <a:lnTo>
                    <a:pt x="4040319" y="2433184"/>
                  </a:lnTo>
                  <a:lnTo>
                    <a:pt x="4054251" y="2450679"/>
                  </a:lnTo>
                  <a:lnTo>
                    <a:pt x="4068184" y="2467627"/>
                  </a:lnTo>
                  <a:lnTo>
                    <a:pt x="4082116" y="2484157"/>
                  </a:lnTo>
                  <a:lnTo>
                    <a:pt x="4096048" y="2500295"/>
                  </a:lnTo>
                  <a:lnTo>
                    <a:pt x="4109980" y="2516062"/>
                  </a:lnTo>
                  <a:lnTo>
                    <a:pt x="4123912" y="2531455"/>
                  </a:lnTo>
                  <a:lnTo>
                    <a:pt x="4137844" y="2546481"/>
                  </a:lnTo>
                  <a:lnTo>
                    <a:pt x="4151776" y="2561247"/>
                  </a:lnTo>
                  <a:lnTo>
                    <a:pt x="4165709" y="2575787"/>
                  </a:lnTo>
                  <a:lnTo>
                    <a:pt x="4179641" y="2590134"/>
                  </a:lnTo>
                  <a:lnTo>
                    <a:pt x="4193573" y="2604316"/>
                  </a:lnTo>
                  <a:lnTo>
                    <a:pt x="4207505" y="2618382"/>
                  </a:lnTo>
                  <a:lnTo>
                    <a:pt x="4221437" y="2632411"/>
                  </a:lnTo>
                  <a:lnTo>
                    <a:pt x="4235369" y="2646446"/>
                  </a:lnTo>
                  <a:lnTo>
                    <a:pt x="4249301" y="2660532"/>
                  </a:lnTo>
                  <a:lnTo>
                    <a:pt x="4263234" y="2674729"/>
                  </a:lnTo>
                  <a:lnTo>
                    <a:pt x="4277166" y="2689141"/>
                  </a:lnTo>
                  <a:lnTo>
                    <a:pt x="4291098" y="2703790"/>
                  </a:lnTo>
                  <a:lnTo>
                    <a:pt x="4305030" y="2718723"/>
                  </a:lnTo>
                  <a:lnTo>
                    <a:pt x="4318962" y="2733985"/>
                  </a:lnTo>
                  <a:lnTo>
                    <a:pt x="4332894" y="2749655"/>
                  </a:lnTo>
                  <a:lnTo>
                    <a:pt x="4346826" y="2765881"/>
                  </a:lnTo>
                  <a:lnTo>
                    <a:pt x="4360758" y="2782602"/>
                  </a:lnTo>
                  <a:lnTo>
                    <a:pt x="4374691" y="2799853"/>
                  </a:lnTo>
                  <a:lnTo>
                    <a:pt x="4388623" y="2817665"/>
                  </a:lnTo>
                  <a:lnTo>
                    <a:pt x="4402555" y="2836109"/>
                  </a:lnTo>
                  <a:lnTo>
                    <a:pt x="4416487" y="2855339"/>
                  </a:lnTo>
                  <a:lnTo>
                    <a:pt x="4430419" y="2875210"/>
                  </a:lnTo>
                  <a:lnTo>
                    <a:pt x="4444351" y="2895730"/>
                  </a:lnTo>
                  <a:lnTo>
                    <a:pt x="4458283" y="2916901"/>
                  </a:lnTo>
                  <a:lnTo>
                    <a:pt x="4472216" y="2938759"/>
                  </a:lnTo>
                  <a:lnTo>
                    <a:pt x="4486148" y="2961417"/>
                  </a:lnTo>
                  <a:lnTo>
                    <a:pt x="4500080" y="2984679"/>
                  </a:lnTo>
                  <a:lnTo>
                    <a:pt x="4514012" y="3008518"/>
                  </a:lnTo>
                  <a:lnTo>
                    <a:pt x="4527944" y="3032903"/>
                  </a:lnTo>
                  <a:lnTo>
                    <a:pt x="4541876" y="3057824"/>
                  </a:lnTo>
                  <a:lnTo>
                    <a:pt x="4555808" y="3083317"/>
                  </a:lnTo>
                  <a:lnTo>
                    <a:pt x="4569741" y="3109191"/>
                  </a:lnTo>
                  <a:lnTo>
                    <a:pt x="4583673" y="3135396"/>
                  </a:lnTo>
                  <a:lnTo>
                    <a:pt x="4597605" y="3161880"/>
                  </a:lnTo>
                  <a:lnTo>
                    <a:pt x="4611537" y="3188596"/>
                  </a:lnTo>
                  <a:lnTo>
                    <a:pt x="4625469" y="3215492"/>
                  </a:lnTo>
                  <a:lnTo>
                    <a:pt x="4639401" y="3242448"/>
                  </a:lnTo>
                  <a:lnTo>
                    <a:pt x="4653333" y="3269411"/>
                  </a:lnTo>
                  <a:lnTo>
                    <a:pt x="4667265" y="3296329"/>
                  </a:lnTo>
                  <a:lnTo>
                    <a:pt x="4681198" y="3323143"/>
                  </a:lnTo>
                  <a:lnTo>
                    <a:pt x="4695130" y="3349736"/>
                  </a:lnTo>
                  <a:lnTo>
                    <a:pt x="4709062" y="3376097"/>
                  </a:lnTo>
                  <a:lnTo>
                    <a:pt x="4722994" y="3402188"/>
                  </a:lnTo>
                  <a:lnTo>
                    <a:pt x="4736926" y="3427976"/>
                  </a:lnTo>
                  <a:lnTo>
                    <a:pt x="4750858" y="3453416"/>
                  </a:lnTo>
                  <a:lnTo>
                    <a:pt x="4764790" y="3478369"/>
                  </a:lnTo>
                  <a:lnTo>
                    <a:pt x="4778723" y="3502919"/>
                  </a:lnTo>
                  <a:lnTo>
                    <a:pt x="4792655" y="3527054"/>
                  </a:lnTo>
                  <a:lnTo>
                    <a:pt x="4806587" y="3550763"/>
                  </a:lnTo>
                  <a:lnTo>
                    <a:pt x="4820519" y="3574029"/>
                  </a:lnTo>
                  <a:lnTo>
                    <a:pt x="4834451" y="3596722"/>
                  </a:lnTo>
                  <a:lnTo>
                    <a:pt x="4848383" y="3618978"/>
                  </a:lnTo>
                  <a:lnTo>
                    <a:pt x="4862315" y="3640802"/>
                  </a:lnTo>
                  <a:lnTo>
                    <a:pt x="4876248" y="3662199"/>
                  </a:lnTo>
                  <a:lnTo>
                    <a:pt x="4890180" y="3683170"/>
                  </a:lnTo>
                  <a:lnTo>
                    <a:pt x="4904112" y="3703603"/>
                  </a:lnTo>
                  <a:lnTo>
                    <a:pt x="4918044" y="3723639"/>
                  </a:lnTo>
                  <a:lnTo>
                    <a:pt x="4931976" y="3743286"/>
                  </a:lnTo>
                  <a:lnTo>
                    <a:pt x="4945908" y="3762551"/>
                  </a:lnTo>
                  <a:lnTo>
                    <a:pt x="4959840" y="3781440"/>
                  </a:lnTo>
                  <a:lnTo>
                    <a:pt x="4973773" y="3799841"/>
                  </a:lnTo>
                  <a:lnTo>
                    <a:pt x="4987705" y="3817879"/>
                  </a:lnTo>
                  <a:lnTo>
                    <a:pt x="5001637" y="3835557"/>
                  </a:lnTo>
                  <a:lnTo>
                    <a:pt x="5015569" y="3852874"/>
                  </a:lnTo>
                  <a:lnTo>
                    <a:pt x="5029501" y="3869830"/>
                  </a:lnTo>
                  <a:lnTo>
                    <a:pt x="5043433" y="3886303"/>
                  </a:lnTo>
                  <a:lnTo>
                    <a:pt x="5057365" y="3902407"/>
                  </a:lnTo>
                  <a:lnTo>
                    <a:pt x="5071297" y="3918138"/>
                  </a:lnTo>
                  <a:lnTo>
                    <a:pt x="5085230" y="3933494"/>
                  </a:lnTo>
                  <a:lnTo>
                    <a:pt x="5099162" y="3948470"/>
                  </a:lnTo>
                  <a:lnTo>
                    <a:pt x="5113094" y="3962938"/>
                  </a:lnTo>
                  <a:lnTo>
                    <a:pt x="5127026" y="3977016"/>
                  </a:lnTo>
                  <a:lnTo>
                    <a:pt x="5140958" y="3990706"/>
                  </a:lnTo>
                  <a:lnTo>
                    <a:pt x="5154890" y="4004011"/>
                  </a:lnTo>
                  <a:lnTo>
                    <a:pt x="5168822" y="4016933"/>
                  </a:lnTo>
                  <a:lnTo>
                    <a:pt x="5182755" y="4029363"/>
                  </a:lnTo>
                  <a:lnTo>
                    <a:pt x="5196687" y="4041423"/>
                  </a:lnTo>
                  <a:lnTo>
                    <a:pt x="5210619" y="4053132"/>
                  </a:lnTo>
                  <a:lnTo>
                    <a:pt x="5224551" y="4064504"/>
                  </a:lnTo>
                  <a:lnTo>
                    <a:pt x="5238483" y="4075552"/>
                  </a:lnTo>
                  <a:lnTo>
                    <a:pt x="5252415" y="4086215"/>
                  </a:lnTo>
                  <a:lnTo>
                    <a:pt x="5266347" y="4096603"/>
                  </a:lnTo>
                  <a:lnTo>
                    <a:pt x="5280280" y="4106749"/>
                  </a:lnTo>
                  <a:lnTo>
                    <a:pt x="5294212" y="4116676"/>
                  </a:lnTo>
                  <a:lnTo>
                    <a:pt x="5308144" y="4126408"/>
                  </a:lnTo>
                  <a:lnTo>
                    <a:pt x="5322076" y="4135935"/>
                  </a:lnTo>
                  <a:lnTo>
                    <a:pt x="5336008" y="4145338"/>
                  </a:lnTo>
                  <a:lnTo>
                    <a:pt x="5349940" y="4154647"/>
                  </a:lnTo>
                  <a:lnTo>
                    <a:pt x="5363872" y="4163886"/>
                  </a:lnTo>
                  <a:lnTo>
                    <a:pt x="5377805" y="4173081"/>
                  </a:lnTo>
                  <a:lnTo>
                    <a:pt x="5391737" y="4182259"/>
                  </a:lnTo>
                  <a:lnTo>
                    <a:pt x="5405669" y="4191453"/>
                  </a:lnTo>
                  <a:lnTo>
                    <a:pt x="5419601" y="4200684"/>
                  </a:lnTo>
                  <a:lnTo>
                    <a:pt x="5433533" y="4209964"/>
                  </a:lnTo>
                  <a:lnTo>
                    <a:pt x="5447465" y="4219310"/>
                  </a:lnTo>
                  <a:lnTo>
                    <a:pt x="5461397" y="4228759"/>
                  </a:lnTo>
                  <a:lnTo>
                    <a:pt x="5475329" y="4238304"/>
                  </a:lnTo>
                  <a:lnTo>
                    <a:pt x="5489262" y="4247945"/>
                  </a:lnTo>
                  <a:lnTo>
                    <a:pt x="5503194" y="4257685"/>
                  </a:lnTo>
                  <a:lnTo>
                    <a:pt x="5517126" y="4267524"/>
                  </a:lnTo>
                  <a:lnTo>
                    <a:pt x="5531058" y="4277485"/>
                  </a:lnTo>
                  <a:lnTo>
                    <a:pt x="5544990" y="4287541"/>
                  </a:lnTo>
                  <a:lnTo>
                    <a:pt x="5558922" y="4297678"/>
                  </a:lnTo>
                  <a:lnTo>
                    <a:pt x="5572854" y="4307887"/>
                  </a:lnTo>
                  <a:lnTo>
                    <a:pt x="5586787" y="4318158"/>
                  </a:lnTo>
                  <a:lnTo>
                    <a:pt x="5600719" y="4328489"/>
                  </a:lnTo>
                  <a:lnTo>
                    <a:pt x="5614651" y="4338849"/>
                  </a:lnTo>
                  <a:lnTo>
                    <a:pt x="5628583" y="4349223"/>
                  </a:lnTo>
                  <a:lnTo>
                    <a:pt x="5642515" y="4359595"/>
                  </a:lnTo>
                  <a:lnTo>
                    <a:pt x="5656447" y="4369953"/>
                  </a:lnTo>
                  <a:lnTo>
                    <a:pt x="5670379" y="4380266"/>
                  </a:lnTo>
                  <a:lnTo>
                    <a:pt x="5684312" y="4390517"/>
                  </a:lnTo>
                  <a:lnTo>
                    <a:pt x="5698244" y="4400695"/>
                  </a:lnTo>
                  <a:lnTo>
                    <a:pt x="5712176" y="4410784"/>
                  </a:lnTo>
                  <a:lnTo>
                    <a:pt x="5726108" y="4420770"/>
                  </a:lnTo>
                  <a:lnTo>
                    <a:pt x="5740040" y="4430605"/>
                  </a:lnTo>
                  <a:lnTo>
                    <a:pt x="5753972" y="4440286"/>
                  </a:lnTo>
                  <a:lnTo>
                    <a:pt x="5767904" y="4449810"/>
                  </a:lnTo>
                  <a:lnTo>
                    <a:pt x="5781836" y="4459167"/>
                  </a:lnTo>
                  <a:lnTo>
                    <a:pt x="5795769" y="4468342"/>
                  </a:lnTo>
                  <a:lnTo>
                    <a:pt x="5809701" y="4477276"/>
                  </a:lnTo>
                  <a:lnTo>
                    <a:pt x="5823633" y="4485979"/>
                  </a:lnTo>
                  <a:lnTo>
                    <a:pt x="5837565" y="4494461"/>
                  </a:lnTo>
                  <a:lnTo>
                    <a:pt x="5851497" y="4502712"/>
                  </a:lnTo>
                  <a:lnTo>
                    <a:pt x="5865429" y="4510725"/>
                  </a:lnTo>
                  <a:lnTo>
                    <a:pt x="5879361" y="4518434"/>
                  </a:lnTo>
                  <a:lnTo>
                    <a:pt x="5893294" y="4525860"/>
                  </a:lnTo>
                  <a:lnTo>
                    <a:pt x="5907226" y="4533026"/>
                  </a:lnTo>
                  <a:lnTo>
                    <a:pt x="5921158" y="4539927"/>
                  </a:lnTo>
                  <a:lnTo>
                    <a:pt x="5935090" y="4546561"/>
                  </a:lnTo>
                  <a:lnTo>
                    <a:pt x="5949022" y="4552867"/>
                  </a:lnTo>
                  <a:lnTo>
                    <a:pt x="5962954" y="4558876"/>
                  </a:lnTo>
                  <a:lnTo>
                    <a:pt x="5976886" y="4564620"/>
                  </a:lnTo>
                  <a:lnTo>
                    <a:pt x="5990819" y="4570102"/>
                  </a:lnTo>
                  <a:lnTo>
                    <a:pt x="6004751" y="4575327"/>
                  </a:lnTo>
                  <a:lnTo>
                    <a:pt x="6018683" y="4580247"/>
                  </a:lnTo>
                  <a:lnTo>
                    <a:pt x="6032615" y="4584902"/>
                  </a:lnTo>
                  <a:lnTo>
                    <a:pt x="6046547" y="4589328"/>
                  </a:lnTo>
                  <a:lnTo>
                    <a:pt x="6060479" y="4593536"/>
                  </a:lnTo>
                  <a:lnTo>
                    <a:pt x="6074411" y="4597537"/>
                  </a:lnTo>
                  <a:lnTo>
                    <a:pt x="6088344" y="4601307"/>
                  </a:lnTo>
                  <a:lnTo>
                    <a:pt x="6102276" y="4604883"/>
                  </a:lnTo>
                  <a:lnTo>
                    <a:pt x="6116208" y="4608304"/>
                  </a:lnTo>
                  <a:lnTo>
                    <a:pt x="6130140" y="4611584"/>
                  </a:lnTo>
                  <a:lnTo>
                    <a:pt x="6144072" y="4614739"/>
                  </a:lnTo>
                  <a:lnTo>
                    <a:pt x="6158004" y="4617766"/>
                  </a:lnTo>
                  <a:lnTo>
                    <a:pt x="6171936" y="4620699"/>
                  </a:lnTo>
                  <a:lnTo>
                    <a:pt x="6185868" y="4623568"/>
                  </a:lnTo>
                  <a:lnTo>
                    <a:pt x="6199801" y="4626388"/>
                  </a:lnTo>
                  <a:lnTo>
                    <a:pt x="6213733" y="4629173"/>
                  </a:lnTo>
                  <a:lnTo>
                    <a:pt x="6227665" y="4631939"/>
                  </a:lnTo>
                  <a:lnTo>
                    <a:pt x="6241597" y="4634710"/>
                  </a:lnTo>
                  <a:lnTo>
                    <a:pt x="6255529" y="4637500"/>
                  </a:lnTo>
                  <a:lnTo>
                    <a:pt x="6269461" y="4640322"/>
                  </a:lnTo>
                  <a:lnTo>
                    <a:pt x="6283393" y="4643184"/>
                  </a:lnTo>
                  <a:lnTo>
                    <a:pt x="6297326" y="4646110"/>
                  </a:lnTo>
                  <a:lnTo>
                    <a:pt x="6311258" y="4649112"/>
                  </a:lnTo>
                  <a:lnTo>
                    <a:pt x="6325190" y="4652186"/>
                  </a:lnTo>
                  <a:lnTo>
                    <a:pt x="6339122" y="4655338"/>
                  </a:lnTo>
                  <a:lnTo>
                    <a:pt x="6353054" y="4658572"/>
                  </a:lnTo>
                  <a:lnTo>
                    <a:pt x="6366986" y="4661905"/>
                  </a:lnTo>
                  <a:lnTo>
                    <a:pt x="6380918" y="4665336"/>
                  </a:lnTo>
                  <a:lnTo>
                    <a:pt x="6394851" y="4668849"/>
                  </a:lnTo>
                  <a:lnTo>
                    <a:pt x="6408783" y="4672443"/>
                  </a:lnTo>
                  <a:lnTo>
                    <a:pt x="6422715" y="4676114"/>
                  </a:lnTo>
                  <a:lnTo>
                    <a:pt x="6436647" y="4679865"/>
                  </a:lnTo>
                  <a:lnTo>
                    <a:pt x="6450579" y="4683687"/>
                  </a:lnTo>
                  <a:lnTo>
                    <a:pt x="6464511" y="4687557"/>
                  </a:lnTo>
                  <a:lnTo>
                    <a:pt x="6478443" y="4691469"/>
                  </a:lnTo>
                  <a:lnTo>
                    <a:pt x="6492375" y="4695412"/>
                  </a:lnTo>
                  <a:lnTo>
                    <a:pt x="6506308" y="4699377"/>
                  </a:lnTo>
                  <a:lnTo>
                    <a:pt x="6520240" y="4703344"/>
                  </a:lnTo>
                  <a:lnTo>
                    <a:pt x="6534172" y="4707300"/>
                  </a:lnTo>
                  <a:lnTo>
                    <a:pt x="6548104" y="4711232"/>
                  </a:lnTo>
                  <a:lnTo>
                    <a:pt x="6562036" y="4715130"/>
                  </a:lnTo>
                  <a:lnTo>
                    <a:pt x="6575968" y="4718972"/>
                  </a:lnTo>
                  <a:lnTo>
                    <a:pt x="6589900" y="4722737"/>
                  </a:lnTo>
                  <a:lnTo>
                    <a:pt x="6603833" y="4726424"/>
                  </a:lnTo>
                  <a:lnTo>
                    <a:pt x="6617765" y="4730024"/>
                  </a:lnTo>
                  <a:lnTo>
                    <a:pt x="6631697" y="4733528"/>
                  </a:lnTo>
                  <a:lnTo>
                    <a:pt x="6645629" y="4736908"/>
                  </a:lnTo>
                  <a:lnTo>
                    <a:pt x="6659561" y="4740149"/>
                  </a:lnTo>
                  <a:lnTo>
                    <a:pt x="6673493" y="4743264"/>
                  </a:lnTo>
                  <a:lnTo>
                    <a:pt x="6687425" y="4746248"/>
                  </a:lnTo>
                  <a:lnTo>
                    <a:pt x="6701358" y="4749096"/>
                  </a:lnTo>
                  <a:lnTo>
                    <a:pt x="6715290" y="4751787"/>
                  </a:lnTo>
                  <a:lnTo>
                    <a:pt x="6729222" y="4754307"/>
                  </a:lnTo>
                  <a:lnTo>
                    <a:pt x="6743154" y="4756685"/>
                  </a:lnTo>
                  <a:lnTo>
                    <a:pt x="6757086" y="4758919"/>
                  </a:lnTo>
                  <a:lnTo>
                    <a:pt x="6771018" y="4761010"/>
                  </a:lnTo>
                  <a:lnTo>
                    <a:pt x="6784950" y="4762944"/>
                  </a:lnTo>
                  <a:lnTo>
                    <a:pt x="6798883" y="4764713"/>
                  </a:lnTo>
                  <a:lnTo>
                    <a:pt x="6812815" y="4766350"/>
                  </a:lnTo>
                  <a:lnTo>
                    <a:pt x="6826747" y="4767860"/>
                  </a:lnTo>
                  <a:lnTo>
                    <a:pt x="6840679" y="4769245"/>
                  </a:lnTo>
                  <a:lnTo>
                    <a:pt x="6854611" y="4770499"/>
                  </a:lnTo>
                  <a:lnTo>
                    <a:pt x="6868543" y="4771620"/>
                  </a:lnTo>
                  <a:lnTo>
                    <a:pt x="6882475" y="4772637"/>
                  </a:lnTo>
                  <a:lnTo>
                    <a:pt x="6896407" y="4773557"/>
                  </a:lnTo>
                  <a:lnTo>
                    <a:pt x="6910340" y="4774385"/>
                  </a:lnTo>
                  <a:lnTo>
                    <a:pt x="6924272" y="4775119"/>
                  </a:lnTo>
                  <a:lnTo>
                    <a:pt x="6938204" y="4775758"/>
                  </a:lnTo>
                  <a:lnTo>
                    <a:pt x="6952136" y="4776329"/>
                  </a:lnTo>
                  <a:lnTo>
                    <a:pt x="6966068" y="4776835"/>
                  </a:lnTo>
                  <a:lnTo>
                    <a:pt x="6980000" y="4777281"/>
                  </a:lnTo>
                  <a:lnTo>
                    <a:pt x="6993932" y="4777668"/>
                  </a:lnTo>
                  <a:lnTo>
                    <a:pt x="7007865" y="4777998"/>
                  </a:lnTo>
                  <a:lnTo>
                    <a:pt x="7021797" y="4778286"/>
                  </a:lnTo>
                  <a:lnTo>
                    <a:pt x="7035729" y="4778537"/>
                  </a:lnTo>
                  <a:lnTo>
                    <a:pt x="7049661" y="4778755"/>
                  </a:lnTo>
                  <a:lnTo>
                    <a:pt x="7063593" y="4778939"/>
                  </a:lnTo>
                  <a:lnTo>
                    <a:pt x="7077525" y="4779093"/>
                  </a:lnTo>
                  <a:lnTo>
                    <a:pt x="7091457" y="4779224"/>
                  </a:lnTo>
                  <a:lnTo>
                    <a:pt x="7105390" y="4779337"/>
                  </a:lnTo>
                  <a:lnTo>
                    <a:pt x="7119322" y="4779432"/>
                  </a:lnTo>
                </a:path>
              </a:pathLst>
            </a:custGeom>
            <a:ln w="1905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092008" y="798254"/>
              <a:ext cx="7209896" cy="4935335"/>
            </a:xfrm>
            <a:custGeom>
              <a:avLst/>
              <a:pathLst>
                <a:path w="7209896" h="4935335">
                  <a:moveTo>
                    <a:pt x="0" y="4934518"/>
                  </a:moveTo>
                  <a:lnTo>
                    <a:pt x="14109" y="4934277"/>
                  </a:lnTo>
                  <a:lnTo>
                    <a:pt x="28218" y="4933980"/>
                  </a:lnTo>
                  <a:lnTo>
                    <a:pt x="42328" y="4933631"/>
                  </a:lnTo>
                  <a:lnTo>
                    <a:pt x="56437" y="4933222"/>
                  </a:lnTo>
                  <a:lnTo>
                    <a:pt x="70546" y="4932745"/>
                  </a:lnTo>
                  <a:lnTo>
                    <a:pt x="84656" y="4932175"/>
                  </a:lnTo>
                  <a:lnTo>
                    <a:pt x="98765" y="4931494"/>
                  </a:lnTo>
                  <a:lnTo>
                    <a:pt x="112875" y="4930705"/>
                  </a:lnTo>
                  <a:lnTo>
                    <a:pt x="126984" y="4929794"/>
                  </a:lnTo>
                  <a:lnTo>
                    <a:pt x="141093" y="4928749"/>
                  </a:lnTo>
                  <a:lnTo>
                    <a:pt x="155203" y="4927509"/>
                  </a:lnTo>
                  <a:lnTo>
                    <a:pt x="169312" y="4926068"/>
                  </a:lnTo>
                  <a:lnTo>
                    <a:pt x="183422" y="4924424"/>
                  </a:lnTo>
                  <a:lnTo>
                    <a:pt x="197531" y="4922555"/>
                  </a:lnTo>
                  <a:lnTo>
                    <a:pt x="211640" y="4920442"/>
                  </a:lnTo>
                  <a:lnTo>
                    <a:pt x="225750" y="4917959"/>
                  </a:lnTo>
                  <a:lnTo>
                    <a:pt x="239859" y="4915146"/>
                  </a:lnTo>
                  <a:lnTo>
                    <a:pt x="253968" y="4911984"/>
                  </a:lnTo>
                  <a:lnTo>
                    <a:pt x="268078" y="4908444"/>
                  </a:lnTo>
                  <a:lnTo>
                    <a:pt x="282187" y="4904484"/>
                  </a:lnTo>
                  <a:lnTo>
                    <a:pt x="296297" y="4899916"/>
                  </a:lnTo>
                  <a:lnTo>
                    <a:pt x="310406" y="4894841"/>
                  </a:lnTo>
                  <a:lnTo>
                    <a:pt x="324515" y="4889222"/>
                  </a:lnTo>
                  <a:lnTo>
                    <a:pt x="338625" y="4883024"/>
                  </a:lnTo>
                  <a:lnTo>
                    <a:pt x="352734" y="4876142"/>
                  </a:lnTo>
                  <a:lnTo>
                    <a:pt x="366844" y="4868406"/>
                  </a:lnTo>
                  <a:lnTo>
                    <a:pt x="380953" y="4859937"/>
                  </a:lnTo>
                  <a:lnTo>
                    <a:pt x="395062" y="4850698"/>
                  </a:lnTo>
                  <a:lnTo>
                    <a:pt x="409172" y="4840650"/>
                  </a:lnTo>
                  <a:lnTo>
                    <a:pt x="423281" y="4829602"/>
                  </a:lnTo>
                  <a:lnTo>
                    <a:pt x="437390" y="4817470"/>
                  </a:lnTo>
                  <a:lnTo>
                    <a:pt x="451500" y="4804381"/>
                  </a:lnTo>
                  <a:lnTo>
                    <a:pt x="465609" y="4790302"/>
                  </a:lnTo>
                  <a:lnTo>
                    <a:pt x="479719" y="4775202"/>
                  </a:lnTo>
                  <a:lnTo>
                    <a:pt x="493828" y="4758789"/>
                  </a:lnTo>
                  <a:lnTo>
                    <a:pt x="507937" y="4741144"/>
                  </a:lnTo>
                  <a:lnTo>
                    <a:pt x="522047" y="4722374"/>
                  </a:lnTo>
                  <a:lnTo>
                    <a:pt x="536156" y="4702461"/>
                  </a:lnTo>
                  <a:lnTo>
                    <a:pt x="550266" y="4681389"/>
                  </a:lnTo>
                  <a:lnTo>
                    <a:pt x="564375" y="4658785"/>
                  </a:lnTo>
                  <a:lnTo>
                    <a:pt x="578484" y="4634940"/>
                  </a:lnTo>
                  <a:lnTo>
                    <a:pt x="592594" y="4609916"/>
                  </a:lnTo>
                  <a:lnTo>
                    <a:pt x="606703" y="4583719"/>
                  </a:lnTo>
                  <a:lnTo>
                    <a:pt x="620813" y="4556336"/>
                  </a:lnTo>
                  <a:lnTo>
                    <a:pt x="634922" y="4527426"/>
                  </a:lnTo>
                  <a:lnTo>
                    <a:pt x="649031" y="4497408"/>
                  </a:lnTo>
                  <a:lnTo>
                    <a:pt x="663141" y="4466311"/>
                  </a:lnTo>
                  <a:lnTo>
                    <a:pt x="677250" y="4434166"/>
                  </a:lnTo>
                  <a:lnTo>
                    <a:pt x="691359" y="4400924"/>
                  </a:lnTo>
                  <a:lnTo>
                    <a:pt x="705469" y="4366481"/>
                  </a:lnTo>
                  <a:lnTo>
                    <a:pt x="719578" y="4331157"/>
                  </a:lnTo>
                  <a:lnTo>
                    <a:pt x="733688" y="4295000"/>
                  </a:lnTo>
                  <a:lnTo>
                    <a:pt x="747797" y="4258064"/>
                  </a:lnTo>
                  <a:lnTo>
                    <a:pt x="761906" y="4220303"/>
                  </a:lnTo>
                  <a:lnTo>
                    <a:pt x="776016" y="4181792"/>
                  </a:lnTo>
                  <a:lnTo>
                    <a:pt x="790125" y="4142732"/>
                  </a:lnTo>
                  <a:lnTo>
                    <a:pt x="804235" y="4103183"/>
                  </a:lnTo>
                  <a:lnTo>
                    <a:pt x="818344" y="4063204"/>
                  </a:lnTo>
                  <a:lnTo>
                    <a:pt x="832453" y="4022798"/>
                  </a:lnTo>
                  <a:lnTo>
                    <a:pt x="846563" y="3982098"/>
                  </a:lnTo>
                  <a:lnTo>
                    <a:pt x="860672" y="3941207"/>
                  </a:lnTo>
                  <a:lnTo>
                    <a:pt x="874781" y="3900177"/>
                  </a:lnTo>
                  <a:lnTo>
                    <a:pt x="888891" y="3859063"/>
                  </a:lnTo>
                  <a:lnTo>
                    <a:pt x="903000" y="3817930"/>
                  </a:lnTo>
                  <a:lnTo>
                    <a:pt x="917110" y="3776856"/>
                  </a:lnTo>
                  <a:lnTo>
                    <a:pt x="931219" y="3735880"/>
                  </a:lnTo>
                  <a:lnTo>
                    <a:pt x="945328" y="3695037"/>
                  </a:lnTo>
                  <a:lnTo>
                    <a:pt x="959438" y="3654363"/>
                  </a:lnTo>
                  <a:lnTo>
                    <a:pt x="973547" y="3613973"/>
                  </a:lnTo>
                  <a:lnTo>
                    <a:pt x="987657" y="3573824"/>
                  </a:lnTo>
                  <a:lnTo>
                    <a:pt x="1001766" y="3533933"/>
                  </a:lnTo>
                  <a:lnTo>
                    <a:pt x="1015875" y="3494309"/>
                  </a:lnTo>
                  <a:lnTo>
                    <a:pt x="1029985" y="3454984"/>
                  </a:lnTo>
                  <a:lnTo>
                    <a:pt x="1044094" y="3416018"/>
                  </a:lnTo>
                  <a:lnTo>
                    <a:pt x="1058203" y="3377328"/>
                  </a:lnTo>
                  <a:lnTo>
                    <a:pt x="1072313" y="3338905"/>
                  </a:lnTo>
                  <a:lnTo>
                    <a:pt x="1086422" y="3300738"/>
                  </a:lnTo>
                  <a:lnTo>
                    <a:pt x="1100532" y="3262843"/>
                  </a:lnTo>
                  <a:lnTo>
                    <a:pt x="1114641" y="3225206"/>
                  </a:lnTo>
                  <a:lnTo>
                    <a:pt x="1128750" y="3187750"/>
                  </a:lnTo>
                  <a:lnTo>
                    <a:pt x="1142860" y="3150453"/>
                  </a:lnTo>
                  <a:lnTo>
                    <a:pt x="1156969" y="3113290"/>
                  </a:lnTo>
                  <a:lnTo>
                    <a:pt x="1171079" y="3076246"/>
                  </a:lnTo>
                  <a:lnTo>
                    <a:pt x="1185188" y="3039266"/>
                  </a:lnTo>
                  <a:lnTo>
                    <a:pt x="1199297" y="3002309"/>
                  </a:lnTo>
                  <a:lnTo>
                    <a:pt x="1213407" y="2965345"/>
                  </a:lnTo>
                  <a:lnTo>
                    <a:pt x="1227516" y="2928349"/>
                  </a:lnTo>
                  <a:lnTo>
                    <a:pt x="1241626" y="2891263"/>
                  </a:lnTo>
                  <a:lnTo>
                    <a:pt x="1255735" y="2854060"/>
                  </a:lnTo>
                  <a:lnTo>
                    <a:pt x="1269844" y="2816726"/>
                  </a:lnTo>
                  <a:lnTo>
                    <a:pt x="1283954" y="2779240"/>
                  </a:lnTo>
                  <a:lnTo>
                    <a:pt x="1298063" y="2741584"/>
                  </a:lnTo>
                  <a:lnTo>
                    <a:pt x="1312172" y="2703671"/>
                  </a:lnTo>
                  <a:lnTo>
                    <a:pt x="1326282" y="2665548"/>
                  </a:lnTo>
                  <a:lnTo>
                    <a:pt x="1340391" y="2627213"/>
                  </a:lnTo>
                  <a:lnTo>
                    <a:pt x="1354501" y="2588663"/>
                  </a:lnTo>
                  <a:lnTo>
                    <a:pt x="1368610" y="2549885"/>
                  </a:lnTo>
                  <a:lnTo>
                    <a:pt x="1382719" y="2510837"/>
                  </a:lnTo>
                  <a:lnTo>
                    <a:pt x="1396829" y="2471595"/>
                  </a:lnTo>
                  <a:lnTo>
                    <a:pt x="1410938" y="2432174"/>
                  </a:lnTo>
                  <a:lnTo>
                    <a:pt x="1425048" y="2392591"/>
                  </a:lnTo>
                  <a:lnTo>
                    <a:pt x="1439157" y="2352853"/>
                  </a:lnTo>
                  <a:lnTo>
                    <a:pt x="1453266" y="2312990"/>
                  </a:lnTo>
                  <a:lnTo>
                    <a:pt x="1467376" y="2273065"/>
                  </a:lnTo>
                  <a:lnTo>
                    <a:pt x="1481485" y="2233110"/>
                  </a:lnTo>
                  <a:lnTo>
                    <a:pt x="1495594" y="2193155"/>
                  </a:lnTo>
                  <a:lnTo>
                    <a:pt x="1509704" y="2153257"/>
                  </a:lnTo>
                  <a:lnTo>
                    <a:pt x="1523813" y="2113480"/>
                  </a:lnTo>
                  <a:lnTo>
                    <a:pt x="1537923" y="2073855"/>
                  </a:lnTo>
                  <a:lnTo>
                    <a:pt x="1552032" y="2034420"/>
                  </a:lnTo>
                  <a:lnTo>
                    <a:pt x="1566141" y="1995214"/>
                  </a:lnTo>
                  <a:lnTo>
                    <a:pt x="1580251" y="1956367"/>
                  </a:lnTo>
                  <a:lnTo>
                    <a:pt x="1594360" y="1917893"/>
                  </a:lnTo>
                  <a:lnTo>
                    <a:pt x="1608470" y="1879801"/>
                  </a:lnTo>
                  <a:lnTo>
                    <a:pt x="1622579" y="1842125"/>
                  </a:lnTo>
                  <a:lnTo>
                    <a:pt x="1636688" y="1804897"/>
                  </a:lnTo>
                  <a:lnTo>
                    <a:pt x="1650798" y="1768323"/>
                  </a:lnTo>
                  <a:lnTo>
                    <a:pt x="1664907" y="1732294"/>
                  </a:lnTo>
                  <a:lnTo>
                    <a:pt x="1679016" y="1696815"/>
                  </a:lnTo>
                  <a:lnTo>
                    <a:pt x="1693126" y="1661905"/>
                  </a:lnTo>
                  <a:lnTo>
                    <a:pt x="1707235" y="1627603"/>
                  </a:lnTo>
                  <a:lnTo>
                    <a:pt x="1721345" y="1594083"/>
                  </a:lnTo>
                  <a:lnTo>
                    <a:pt x="1735454" y="1561164"/>
                  </a:lnTo>
                  <a:lnTo>
                    <a:pt x="1749563" y="1528840"/>
                  </a:lnTo>
                  <a:lnTo>
                    <a:pt x="1763673" y="1497105"/>
                  </a:lnTo>
                  <a:lnTo>
                    <a:pt x="1777782" y="1466011"/>
                  </a:lnTo>
                  <a:lnTo>
                    <a:pt x="1791892" y="1435600"/>
                  </a:lnTo>
                  <a:lnTo>
                    <a:pt x="1806001" y="1405704"/>
                  </a:lnTo>
                  <a:lnTo>
                    <a:pt x="1820110" y="1376296"/>
                  </a:lnTo>
                  <a:lnTo>
                    <a:pt x="1834220" y="1347344"/>
                  </a:lnTo>
                  <a:lnTo>
                    <a:pt x="1848329" y="1318875"/>
                  </a:lnTo>
                  <a:lnTo>
                    <a:pt x="1862439" y="1290813"/>
                  </a:lnTo>
                  <a:lnTo>
                    <a:pt x="1876548" y="1263039"/>
                  </a:lnTo>
                  <a:lnTo>
                    <a:pt x="1890657" y="1235506"/>
                  </a:lnTo>
                  <a:lnTo>
                    <a:pt x="1904767" y="1208163"/>
                  </a:lnTo>
                  <a:lnTo>
                    <a:pt x="1918876" y="1180968"/>
                  </a:lnTo>
                  <a:lnTo>
                    <a:pt x="1932985" y="1153813"/>
                  </a:lnTo>
                  <a:lnTo>
                    <a:pt x="1947095" y="1126628"/>
                  </a:lnTo>
                  <a:lnTo>
                    <a:pt x="1961204" y="1099361"/>
                  </a:lnTo>
                  <a:lnTo>
                    <a:pt x="1975314" y="1071958"/>
                  </a:lnTo>
                  <a:lnTo>
                    <a:pt x="1989423" y="1044273"/>
                  </a:lnTo>
                  <a:lnTo>
                    <a:pt x="2003532" y="1016287"/>
                  </a:lnTo>
                  <a:lnTo>
                    <a:pt x="2017642" y="987964"/>
                  </a:lnTo>
                  <a:lnTo>
                    <a:pt x="2031751" y="959263"/>
                  </a:lnTo>
                  <a:lnTo>
                    <a:pt x="2045861" y="930131"/>
                  </a:lnTo>
                  <a:lnTo>
                    <a:pt x="2059970" y="900380"/>
                  </a:lnTo>
                  <a:lnTo>
                    <a:pt x="2074079" y="870128"/>
                  </a:lnTo>
                  <a:lnTo>
                    <a:pt x="2088189" y="839363"/>
                  </a:lnTo>
                  <a:lnTo>
                    <a:pt x="2102298" y="808074"/>
                  </a:lnTo>
                  <a:lnTo>
                    <a:pt x="2116407" y="776209"/>
                  </a:lnTo>
                  <a:lnTo>
                    <a:pt x="2130517" y="743702"/>
                  </a:lnTo>
                  <a:lnTo>
                    <a:pt x="2144626" y="710715"/>
                  </a:lnTo>
                  <a:lnTo>
                    <a:pt x="2158736" y="677281"/>
                  </a:lnTo>
                  <a:lnTo>
                    <a:pt x="2172845" y="643439"/>
                  </a:lnTo>
                  <a:lnTo>
                    <a:pt x="2186954" y="609191"/>
                  </a:lnTo>
                  <a:lnTo>
                    <a:pt x="2201064" y="574640"/>
                  </a:lnTo>
                  <a:lnTo>
                    <a:pt x="2215173" y="539929"/>
                  </a:lnTo>
                  <a:lnTo>
                    <a:pt x="2229283" y="505140"/>
                  </a:lnTo>
                  <a:lnTo>
                    <a:pt x="2243392" y="470359"/>
                  </a:lnTo>
                  <a:lnTo>
                    <a:pt x="2257501" y="435749"/>
                  </a:lnTo>
                  <a:lnTo>
                    <a:pt x="2271611" y="401474"/>
                  </a:lnTo>
                  <a:lnTo>
                    <a:pt x="2285720" y="367631"/>
                  </a:lnTo>
                  <a:lnTo>
                    <a:pt x="2299830" y="334337"/>
                  </a:lnTo>
                  <a:lnTo>
                    <a:pt x="2313939" y="301706"/>
                  </a:lnTo>
                  <a:lnTo>
                    <a:pt x="2328048" y="270173"/>
                  </a:lnTo>
                  <a:lnTo>
                    <a:pt x="2342158" y="239724"/>
                  </a:lnTo>
                  <a:lnTo>
                    <a:pt x="2356267" y="210434"/>
                  </a:lnTo>
                  <a:lnTo>
                    <a:pt x="2370376" y="182422"/>
                  </a:lnTo>
                  <a:lnTo>
                    <a:pt x="2384486" y="155827"/>
                  </a:lnTo>
                  <a:lnTo>
                    <a:pt x="2398595" y="131331"/>
                  </a:lnTo>
                  <a:lnTo>
                    <a:pt x="2412705" y="108556"/>
                  </a:lnTo>
                  <a:lnTo>
                    <a:pt x="2426814" y="87592"/>
                  </a:lnTo>
                  <a:lnTo>
                    <a:pt x="2440923" y="68525"/>
                  </a:lnTo>
                  <a:lnTo>
                    <a:pt x="2455033" y="51609"/>
                  </a:lnTo>
                  <a:lnTo>
                    <a:pt x="2469142" y="37346"/>
                  </a:lnTo>
                  <a:lnTo>
                    <a:pt x="2483252" y="25240"/>
                  </a:lnTo>
                  <a:lnTo>
                    <a:pt x="2497361" y="15327"/>
                  </a:lnTo>
                  <a:lnTo>
                    <a:pt x="2511470" y="7637"/>
                  </a:lnTo>
                  <a:lnTo>
                    <a:pt x="2525580" y="2536"/>
                  </a:lnTo>
                  <a:lnTo>
                    <a:pt x="2539689" y="148"/>
                  </a:lnTo>
                  <a:lnTo>
                    <a:pt x="2553798" y="0"/>
                  </a:lnTo>
                  <a:lnTo>
                    <a:pt x="2567908" y="2070"/>
                  </a:lnTo>
                  <a:lnTo>
                    <a:pt x="2582017" y="6334"/>
                  </a:lnTo>
                  <a:lnTo>
                    <a:pt x="2596127" y="13215"/>
                  </a:lnTo>
                  <a:lnTo>
                    <a:pt x="2610236" y="22449"/>
                  </a:lnTo>
                  <a:lnTo>
                    <a:pt x="2624345" y="33688"/>
                  </a:lnTo>
                  <a:lnTo>
                    <a:pt x="2638455" y="46871"/>
                  </a:lnTo>
                  <a:lnTo>
                    <a:pt x="2652564" y="61937"/>
                  </a:lnTo>
                  <a:lnTo>
                    <a:pt x="2666674" y="79300"/>
                  </a:lnTo>
                  <a:lnTo>
                    <a:pt x="2680783" y="98447"/>
                  </a:lnTo>
                  <a:lnTo>
                    <a:pt x="2694892" y="119185"/>
                  </a:lnTo>
                  <a:lnTo>
                    <a:pt x="2709002" y="141440"/>
                  </a:lnTo>
                  <a:lnTo>
                    <a:pt x="2723111" y="165140"/>
                  </a:lnTo>
                  <a:lnTo>
                    <a:pt x="2737220" y="190639"/>
                  </a:lnTo>
                  <a:lnTo>
                    <a:pt x="2751330" y="217355"/>
                  </a:lnTo>
                  <a:lnTo>
                    <a:pt x="2765439" y="245219"/>
                  </a:lnTo>
                  <a:lnTo>
                    <a:pt x="2779549" y="274162"/>
                  </a:lnTo>
                  <a:lnTo>
                    <a:pt x="2793658" y="304179"/>
                  </a:lnTo>
                  <a:lnTo>
                    <a:pt x="2807767" y="335360"/>
                  </a:lnTo>
                  <a:lnTo>
                    <a:pt x="2821877" y="367357"/>
                  </a:lnTo>
                  <a:lnTo>
                    <a:pt x="2835986" y="400112"/>
                  </a:lnTo>
                  <a:lnTo>
                    <a:pt x="2850096" y="433565"/>
                  </a:lnTo>
                  <a:lnTo>
                    <a:pt x="2864205" y="467735"/>
                  </a:lnTo>
                  <a:lnTo>
                    <a:pt x="2878314" y="502571"/>
                  </a:lnTo>
                  <a:lnTo>
                    <a:pt x="2892424" y="537881"/>
                  </a:lnTo>
                  <a:lnTo>
                    <a:pt x="2906533" y="573613"/>
                  </a:lnTo>
                  <a:lnTo>
                    <a:pt x="2920643" y="609717"/>
                  </a:lnTo>
                  <a:lnTo>
                    <a:pt x="2934752" y="646188"/>
                  </a:lnTo>
                  <a:lnTo>
                    <a:pt x="2948861" y="682920"/>
                  </a:lnTo>
                  <a:lnTo>
                    <a:pt x="2962971" y="719819"/>
                  </a:lnTo>
                  <a:lnTo>
                    <a:pt x="2977080" y="756837"/>
                  </a:lnTo>
                  <a:lnTo>
                    <a:pt x="2991189" y="793926"/>
                  </a:lnTo>
                  <a:lnTo>
                    <a:pt x="3005299" y="831023"/>
                  </a:lnTo>
                  <a:lnTo>
                    <a:pt x="3019408" y="868052"/>
                  </a:lnTo>
                  <a:lnTo>
                    <a:pt x="3033518" y="904972"/>
                  </a:lnTo>
                  <a:lnTo>
                    <a:pt x="3047627" y="941743"/>
                  </a:lnTo>
                  <a:lnTo>
                    <a:pt x="3061736" y="978329"/>
                  </a:lnTo>
                  <a:lnTo>
                    <a:pt x="3075846" y="1014596"/>
                  </a:lnTo>
                  <a:lnTo>
                    <a:pt x="3089955" y="1050578"/>
                  </a:lnTo>
                  <a:lnTo>
                    <a:pt x="3104065" y="1086257"/>
                  </a:lnTo>
                  <a:lnTo>
                    <a:pt x="3118174" y="1121613"/>
                  </a:lnTo>
                  <a:lnTo>
                    <a:pt x="3132283" y="1156610"/>
                  </a:lnTo>
                  <a:lnTo>
                    <a:pt x="3146393" y="1191149"/>
                  </a:lnTo>
                  <a:lnTo>
                    <a:pt x="3160502" y="1225335"/>
                  </a:lnTo>
                  <a:lnTo>
                    <a:pt x="3174611" y="1259175"/>
                  </a:lnTo>
                  <a:lnTo>
                    <a:pt x="3188721" y="1292679"/>
                  </a:lnTo>
                  <a:lnTo>
                    <a:pt x="3202830" y="1325827"/>
                  </a:lnTo>
                  <a:lnTo>
                    <a:pt x="3216940" y="1358629"/>
                  </a:lnTo>
                  <a:lnTo>
                    <a:pt x="3231049" y="1391192"/>
                  </a:lnTo>
                  <a:lnTo>
                    <a:pt x="3245158" y="1423553"/>
                  </a:lnTo>
                  <a:lnTo>
                    <a:pt x="3259268" y="1455749"/>
                  </a:lnTo>
                  <a:lnTo>
                    <a:pt x="3273377" y="1487815"/>
                  </a:lnTo>
                  <a:lnTo>
                    <a:pt x="3287487" y="1519839"/>
                  </a:lnTo>
                  <a:lnTo>
                    <a:pt x="3301596" y="1551888"/>
                  </a:lnTo>
                  <a:lnTo>
                    <a:pt x="3315705" y="1584014"/>
                  </a:lnTo>
                  <a:lnTo>
                    <a:pt x="3329815" y="1616267"/>
                  </a:lnTo>
                  <a:lnTo>
                    <a:pt x="3343924" y="1648767"/>
                  </a:lnTo>
                  <a:lnTo>
                    <a:pt x="3358033" y="1681564"/>
                  </a:lnTo>
                  <a:lnTo>
                    <a:pt x="3372143" y="1714681"/>
                  </a:lnTo>
                  <a:lnTo>
                    <a:pt x="3386252" y="1748158"/>
                  </a:lnTo>
                  <a:lnTo>
                    <a:pt x="3400362" y="1782033"/>
                  </a:lnTo>
                  <a:lnTo>
                    <a:pt x="3414471" y="1816495"/>
                  </a:lnTo>
                  <a:lnTo>
                    <a:pt x="3428580" y="1851445"/>
                  </a:lnTo>
                  <a:lnTo>
                    <a:pt x="3442690" y="1886880"/>
                  </a:lnTo>
                  <a:lnTo>
                    <a:pt x="3456799" y="1922808"/>
                  </a:lnTo>
                  <a:lnTo>
                    <a:pt x="3470909" y="1959247"/>
                  </a:lnTo>
                  <a:lnTo>
                    <a:pt x="3485018" y="1996308"/>
                  </a:lnTo>
                  <a:lnTo>
                    <a:pt x="3499127" y="2033809"/>
                  </a:lnTo>
                  <a:lnTo>
                    <a:pt x="3513237" y="2071714"/>
                  </a:lnTo>
                  <a:lnTo>
                    <a:pt x="3527346" y="2109985"/>
                  </a:lnTo>
                  <a:lnTo>
                    <a:pt x="3541456" y="2148602"/>
                  </a:lnTo>
                  <a:lnTo>
                    <a:pt x="3555565" y="2187500"/>
                  </a:lnTo>
                  <a:lnTo>
                    <a:pt x="3569674" y="2226535"/>
                  </a:lnTo>
                  <a:lnTo>
                    <a:pt x="3583784" y="2265635"/>
                  </a:lnTo>
                  <a:lnTo>
                    <a:pt x="3597893" y="2304728"/>
                  </a:lnTo>
                  <a:lnTo>
                    <a:pt x="3612002" y="2343695"/>
                  </a:lnTo>
                  <a:lnTo>
                    <a:pt x="3626112" y="2382389"/>
                  </a:lnTo>
                  <a:lnTo>
                    <a:pt x="3640221" y="2420745"/>
                  </a:lnTo>
                  <a:lnTo>
                    <a:pt x="3654331" y="2458683"/>
                  </a:lnTo>
                  <a:lnTo>
                    <a:pt x="3668440" y="2496121"/>
                  </a:lnTo>
                  <a:lnTo>
                    <a:pt x="3682549" y="2532801"/>
                  </a:lnTo>
                  <a:lnTo>
                    <a:pt x="3696659" y="2568679"/>
                  </a:lnTo>
                  <a:lnTo>
                    <a:pt x="3710768" y="2603757"/>
                  </a:lnTo>
                  <a:lnTo>
                    <a:pt x="3724878" y="2637973"/>
                  </a:lnTo>
                  <a:lnTo>
                    <a:pt x="3738987" y="2671271"/>
                  </a:lnTo>
                  <a:lnTo>
                    <a:pt x="3753096" y="2703268"/>
                  </a:lnTo>
                  <a:lnTo>
                    <a:pt x="3767206" y="2734176"/>
                  </a:lnTo>
                  <a:lnTo>
                    <a:pt x="3781315" y="2764014"/>
                  </a:lnTo>
                  <a:lnTo>
                    <a:pt x="3795424" y="2792765"/>
                  </a:lnTo>
                  <a:lnTo>
                    <a:pt x="3809534" y="2820388"/>
                  </a:lnTo>
                  <a:lnTo>
                    <a:pt x="3823643" y="2846556"/>
                  </a:lnTo>
                  <a:lnTo>
                    <a:pt x="3837753" y="2871654"/>
                  </a:lnTo>
                  <a:lnTo>
                    <a:pt x="3851862" y="2895709"/>
                  </a:lnTo>
                  <a:lnTo>
                    <a:pt x="3865971" y="2918755"/>
                  </a:lnTo>
                  <a:lnTo>
                    <a:pt x="3880081" y="2940747"/>
                  </a:lnTo>
                  <a:lnTo>
                    <a:pt x="3894190" y="2961625"/>
                  </a:lnTo>
                  <a:lnTo>
                    <a:pt x="3908300" y="2981707"/>
                  </a:lnTo>
                  <a:lnTo>
                    <a:pt x="3922409" y="3001061"/>
                  </a:lnTo>
                  <a:lnTo>
                    <a:pt x="3936518" y="3019758"/>
                  </a:lnTo>
                  <a:lnTo>
                    <a:pt x="3950628" y="3037803"/>
                  </a:lnTo>
                  <a:lnTo>
                    <a:pt x="3964737" y="3055329"/>
                  </a:lnTo>
                  <a:lnTo>
                    <a:pt x="3978847" y="3072530"/>
                  </a:lnTo>
                  <a:lnTo>
                    <a:pt x="3992956" y="3089492"/>
                  </a:lnTo>
                  <a:lnTo>
                    <a:pt x="4007065" y="3106300"/>
                  </a:lnTo>
                  <a:lnTo>
                    <a:pt x="4021175" y="3123062"/>
                  </a:lnTo>
                  <a:lnTo>
                    <a:pt x="4035284" y="3139925"/>
                  </a:lnTo>
                  <a:lnTo>
                    <a:pt x="4049393" y="3156974"/>
                  </a:lnTo>
                  <a:lnTo>
                    <a:pt x="4063503" y="3174282"/>
                  </a:lnTo>
                  <a:lnTo>
                    <a:pt x="4077612" y="3191923"/>
                  </a:lnTo>
                  <a:lnTo>
                    <a:pt x="4091722" y="3210121"/>
                  </a:lnTo>
                  <a:lnTo>
                    <a:pt x="4105831" y="3228865"/>
                  </a:lnTo>
                  <a:lnTo>
                    <a:pt x="4119940" y="3248178"/>
                  </a:lnTo>
                  <a:lnTo>
                    <a:pt x="4134050" y="3268101"/>
                  </a:lnTo>
                  <a:lnTo>
                    <a:pt x="4148159" y="3288682"/>
                  </a:lnTo>
                  <a:lnTo>
                    <a:pt x="4162269" y="3310186"/>
                  </a:lnTo>
                  <a:lnTo>
                    <a:pt x="4176378" y="3332400"/>
                  </a:lnTo>
                  <a:lnTo>
                    <a:pt x="4190487" y="3355325"/>
                  </a:lnTo>
                  <a:lnTo>
                    <a:pt x="4204597" y="3378960"/>
                  </a:lnTo>
                  <a:lnTo>
                    <a:pt x="4218706" y="3403349"/>
                  </a:lnTo>
                  <a:lnTo>
                    <a:pt x="4232815" y="3428588"/>
                  </a:lnTo>
                  <a:lnTo>
                    <a:pt x="4246925" y="3454450"/>
                  </a:lnTo>
                  <a:lnTo>
                    <a:pt x="4261034" y="3480893"/>
                  </a:lnTo>
                  <a:lnTo>
                    <a:pt x="4275144" y="3507876"/>
                  </a:lnTo>
                  <a:lnTo>
                    <a:pt x="4289253" y="3535409"/>
                  </a:lnTo>
                  <a:lnTo>
                    <a:pt x="4303362" y="3563415"/>
                  </a:lnTo>
                  <a:lnTo>
                    <a:pt x="4317472" y="3591730"/>
                  </a:lnTo>
                  <a:lnTo>
                    <a:pt x="4331581" y="3620290"/>
                  </a:lnTo>
                  <a:lnTo>
                    <a:pt x="4345691" y="3649028"/>
                  </a:lnTo>
                  <a:lnTo>
                    <a:pt x="4359800" y="3677873"/>
                  </a:lnTo>
                  <a:lnTo>
                    <a:pt x="4373909" y="3706693"/>
                  </a:lnTo>
                  <a:lnTo>
                    <a:pt x="4388019" y="3735410"/>
                  </a:lnTo>
                  <a:lnTo>
                    <a:pt x="4402128" y="3763955"/>
                  </a:lnTo>
                  <a:lnTo>
                    <a:pt x="4416237" y="3792264"/>
                  </a:lnTo>
                  <a:lnTo>
                    <a:pt x="4430347" y="3820151"/>
                  </a:lnTo>
                  <a:lnTo>
                    <a:pt x="4444456" y="3847591"/>
                  </a:lnTo>
                  <a:lnTo>
                    <a:pt x="4458566" y="3874556"/>
                  </a:lnTo>
                  <a:lnTo>
                    <a:pt x="4472675" y="3900997"/>
                  </a:lnTo>
                  <a:lnTo>
                    <a:pt x="4486784" y="3926868"/>
                  </a:lnTo>
                  <a:lnTo>
                    <a:pt x="4500894" y="3951888"/>
                  </a:lnTo>
                  <a:lnTo>
                    <a:pt x="4515003" y="3976230"/>
                  </a:lnTo>
                  <a:lnTo>
                    <a:pt x="4529113" y="3999873"/>
                  </a:lnTo>
                  <a:lnTo>
                    <a:pt x="4543222" y="4022796"/>
                  </a:lnTo>
                  <a:lnTo>
                    <a:pt x="4557331" y="4044934"/>
                  </a:lnTo>
                  <a:lnTo>
                    <a:pt x="4571441" y="4066108"/>
                  </a:lnTo>
                  <a:lnTo>
                    <a:pt x="4585550" y="4086531"/>
                  </a:lnTo>
                  <a:lnTo>
                    <a:pt x="4599660" y="4106210"/>
                  </a:lnTo>
                  <a:lnTo>
                    <a:pt x="4613769" y="4125152"/>
                  </a:lnTo>
                  <a:lnTo>
                    <a:pt x="4627878" y="4143271"/>
                  </a:lnTo>
                  <a:lnTo>
                    <a:pt x="4641988" y="4160538"/>
                  </a:lnTo>
                  <a:lnTo>
                    <a:pt x="4656097" y="4177133"/>
                  </a:lnTo>
                  <a:lnTo>
                    <a:pt x="4670206" y="4193078"/>
                  </a:lnTo>
                  <a:lnTo>
                    <a:pt x="4684316" y="4208399"/>
                  </a:lnTo>
                  <a:lnTo>
                    <a:pt x="4698425" y="4223007"/>
                  </a:lnTo>
                  <a:lnTo>
                    <a:pt x="4712535" y="4236983"/>
                  </a:lnTo>
                  <a:lnTo>
                    <a:pt x="4726644" y="4250443"/>
                  </a:lnTo>
                  <a:lnTo>
                    <a:pt x="4740753" y="4263415"/>
                  </a:lnTo>
                  <a:lnTo>
                    <a:pt x="4754863" y="4275927"/>
                  </a:lnTo>
                  <a:lnTo>
                    <a:pt x="4768972" y="4287900"/>
                  </a:lnTo>
                  <a:lnTo>
                    <a:pt x="4783082" y="4299456"/>
                  </a:lnTo>
                  <a:lnTo>
                    <a:pt x="4797191" y="4310653"/>
                  </a:lnTo>
                  <a:lnTo>
                    <a:pt x="4811300" y="4321512"/>
                  </a:lnTo>
                  <a:lnTo>
                    <a:pt x="4825410" y="4332053"/>
                  </a:lnTo>
                  <a:lnTo>
                    <a:pt x="4839519" y="4342202"/>
                  </a:lnTo>
                  <a:lnTo>
                    <a:pt x="4853628" y="4352076"/>
                  </a:lnTo>
                  <a:lnTo>
                    <a:pt x="4867738" y="4361691"/>
                  </a:lnTo>
                  <a:lnTo>
                    <a:pt x="4881847" y="4371056"/>
                  </a:lnTo>
                  <a:lnTo>
                    <a:pt x="4895957" y="4380166"/>
                  </a:lnTo>
                  <a:lnTo>
                    <a:pt x="4910066" y="4388970"/>
                  </a:lnTo>
                  <a:lnTo>
                    <a:pt x="4924175" y="4397542"/>
                  </a:lnTo>
                  <a:lnTo>
                    <a:pt x="4938285" y="4405880"/>
                  </a:lnTo>
                  <a:lnTo>
                    <a:pt x="4952394" y="4413985"/>
                  </a:lnTo>
                  <a:lnTo>
                    <a:pt x="4966504" y="4421823"/>
                  </a:lnTo>
                  <a:lnTo>
                    <a:pt x="4980613" y="4429359"/>
                  </a:lnTo>
                  <a:lnTo>
                    <a:pt x="4994722" y="4436645"/>
                  </a:lnTo>
                  <a:lnTo>
                    <a:pt x="5008832" y="4443675"/>
                  </a:lnTo>
                  <a:lnTo>
                    <a:pt x="5022941" y="4450443"/>
                  </a:lnTo>
                  <a:lnTo>
                    <a:pt x="5037050" y="4456892"/>
                  </a:lnTo>
                  <a:lnTo>
                    <a:pt x="5051160" y="4463021"/>
                  </a:lnTo>
                  <a:lnTo>
                    <a:pt x="5065269" y="4468872"/>
                  </a:lnTo>
                  <a:lnTo>
                    <a:pt x="5079379" y="4474445"/>
                  </a:lnTo>
                  <a:lnTo>
                    <a:pt x="5093488" y="4479738"/>
                  </a:lnTo>
                  <a:lnTo>
                    <a:pt x="5107597" y="4484684"/>
                  </a:lnTo>
                  <a:lnTo>
                    <a:pt x="5121707" y="4489334"/>
                  </a:lnTo>
                  <a:lnTo>
                    <a:pt x="5135816" y="4493724"/>
                  </a:lnTo>
                  <a:lnTo>
                    <a:pt x="5149926" y="4497864"/>
                  </a:lnTo>
                  <a:lnTo>
                    <a:pt x="5164035" y="4501765"/>
                  </a:lnTo>
                  <a:lnTo>
                    <a:pt x="5178144" y="4505377"/>
                  </a:lnTo>
                  <a:lnTo>
                    <a:pt x="5192254" y="4508792"/>
                  </a:lnTo>
                  <a:lnTo>
                    <a:pt x="5206363" y="4512038"/>
                  </a:lnTo>
                  <a:lnTo>
                    <a:pt x="5220473" y="4515134"/>
                  </a:lnTo>
                  <a:lnTo>
                    <a:pt x="5234582" y="4518101"/>
                  </a:lnTo>
                  <a:lnTo>
                    <a:pt x="5248691" y="4520953"/>
                  </a:lnTo>
                  <a:lnTo>
                    <a:pt x="5262801" y="4523755"/>
                  </a:lnTo>
                  <a:lnTo>
                    <a:pt x="5276910" y="4526535"/>
                  </a:lnTo>
                  <a:lnTo>
                    <a:pt x="5291019" y="4529317"/>
                  </a:lnTo>
                  <a:lnTo>
                    <a:pt x="5305129" y="4532137"/>
                  </a:lnTo>
                  <a:lnTo>
                    <a:pt x="5319238" y="4535048"/>
                  </a:lnTo>
                  <a:lnTo>
                    <a:pt x="5333348" y="4538065"/>
                  </a:lnTo>
                  <a:lnTo>
                    <a:pt x="5347457" y="4541212"/>
                  </a:lnTo>
                  <a:lnTo>
                    <a:pt x="5361566" y="4544508"/>
                  </a:lnTo>
                  <a:lnTo>
                    <a:pt x="5375676" y="4548010"/>
                  </a:lnTo>
                  <a:lnTo>
                    <a:pt x="5389785" y="4551749"/>
                  </a:lnTo>
                  <a:lnTo>
                    <a:pt x="5403895" y="4555704"/>
                  </a:lnTo>
                  <a:lnTo>
                    <a:pt x="5418004" y="4559886"/>
                  </a:lnTo>
                  <a:lnTo>
                    <a:pt x="5432113" y="4564304"/>
                  </a:lnTo>
                  <a:lnTo>
                    <a:pt x="5446223" y="4569025"/>
                  </a:lnTo>
                  <a:lnTo>
                    <a:pt x="5460332" y="4574019"/>
                  </a:lnTo>
                  <a:lnTo>
                    <a:pt x="5474441" y="4579256"/>
                  </a:lnTo>
                  <a:lnTo>
                    <a:pt x="5488551" y="4584733"/>
                  </a:lnTo>
                  <a:lnTo>
                    <a:pt x="5502660" y="4590443"/>
                  </a:lnTo>
                  <a:lnTo>
                    <a:pt x="5516770" y="4596444"/>
                  </a:lnTo>
                  <a:lnTo>
                    <a:pt x="5530879" y="4602658"/>
                  </a:lnTo>
                  <a:lnTo>
                    <a:pt x="5544988" y="4609061"/>
                  </a:lnTo>
                  <a:lnTo>
                    <a:pt x="5559098" y="4615640"/>
                  </a:lnTo>
                  <a:lnTo>
                    <a:pt x="5573207" y="4622383"/>
                  </a:lnTo>
                  <a:lnTo>
                    <a:pt x="5587317" y="4629306"/>
                  </a:lnTo>
                  <a:lnTo>
                    <a:pt x="5601426" y="4636337"/>
                  </a:lnTo>
                  <a:lnTo>
                    <a:pt x="5615535" y="4643461"/>
                  </a:lnTo>
                  <a:lnTo>
                    <a:pt x="5629645" y="4650660"/>
                  </a:lnTo>
                  <a:lnTo>
                    <a:pt x="5643754" y="4657921"/>
                  </a:lnTo>
                  <a:lnTo>
                    <a:pt x="5657864" y="4665221"/>
                  </a:lnTo>
                  <a:lnTo>
                    <a:pt x="5671973" y="4672530"/>
                  </a:lnTo>
                  <a:lnTo>
                    <a:pt x="5686082" y="4679834"/>
                  </a:lnTo>
                  <a:lnTo>
                    <a:pt x="5700192" y="4687120"/>
                  </a:lnTo>
                  <a:lnTo>
                    <a:pt x="5714301" y="4694364"/>
                  </a:lnTo>
                  <a:lnTo>
                    <a:pt x="5728410" y="4701545"/>
                  </a:lnTo>
                  <a:lnTo>
                    <a:pt x="5742520" y="4708659"/>
                  </a:lnTo>
                  <a:lnTo>
                    <a:pt x="5756629" y="4715695"/>
                  </a:lnTo>
                  <a:lnTo>
                    <a:pt x="5770739" y="4722646"/>
                  </a:lnTo>
                  <a:lnTo>
                    <a:pt x="5784848" y="4729477"/>
                  </a:lnTo>
                  <a:lnTo>
                    <a:pt x="5798957" y="4736185"/>
                  </a:lnTo>
                  <a:lnTo>
                    <a:pt x="5813067" y="4742776"/>
                  </a:lnTo>
                  <a:lnTo>
                    <a:pt x="5827176" y="4749244"/>
                  </a:lnTo>
                  <a:lnTo>
                    <a:pt x="5841286" y="4755582"/>
                  </a:lnTo>
                  <a:lnTo>
                    <a:pt x="5855395" y="4761741"/>
                  </a:lnTo>
                  <a:lnTo>
                    <a:pt x="5869504" y="4767746"/>
                  </a:lnTo>
                  <a:lnTo>
                    <a:pt x="5883614" y="4773598"/>
                  </a:lnTo>
                  <a:lnTo>
                    <a:pt x="5897723" y="4779293"/>
                  </a:lnTo>
                  <a:lnTo>
                    <a:pt x="5911832" y="4784824"/>
                  </a:lnTo>
                  <a:lnTo>
                    <a:pt x="5925942" y="4790126"/>
                  </a:lnTo>
                  <a:lnTo>
                    <a:pt x="5940051" y="4795251"/>
                  </a:lnTo>
                  <a:lnTo>
                    <a:pt x="5954161" y="4800194"/>
                  </a:lnTo>
                  <a:lnTo>
                    <a:pt x="5968270" y="4804950"/>
                  </a:lnTo>
                  <a:lnTo>
                    <a:pt x="5982379" y="4809502"/>
                  </a:lnTo>
                  <a:lnTo>
                    <a:pt x="5996489" y="4813803"/>
                  </a:lnTo>
                  <a:lnTo>
                    <a:pt x="6010598" y="4817905"/>
                  </a:lnTo>
                  <a:lnTo>
                    <a:pt x="6024708" y="4821805"/>
                  </a:lnTo>
                  <a:lnTo>
                    <a:pt x="6038817" y="4825503"/>
                  </a:lnTo>
                  <a:lnTo>
                    <a:pt x="6052926" y="4828966"/>
                  </a:lnTo>
                  <a:lnTo>
                    <a:pt x="6067036" y="4832184"/>
                  </a:lnTo>
                  <a:lnTo>
                    <a:pt x="6081145" y="4835201"/>
                  </a:lnTo>
                  <a:lnTo>
                    <a:pt x="6095254" y="4838020"/>
                  </a:lnTo>
                  <a:lnTo>
                    <a:pt x="6109364" y="4840645"/>
                  </a:lnTo>
                  <a:lnTo>
                    <a:pt x="6123473" y="4843042"/>
                  </a:lnTo>
                  <a:lnTo>
                    <a:pt x="6137583" y="4845235"/>
                  </a:lnTo>
                  <a:lnTo>
                    <a:pt x="6151692" y="4847259"/>
                  </a:lnTo>
                  <a:lnTo>
                    <a:pt x="6165801" y="4849122"/>
                  </a:lnTo>
                  <a:lnTo>
                    <a:pt x="6179911" y="4850833"/>
                  </a:lnTo>
                  <a:lnTo>
                    <a:pt x="6194020" y="4852368"/>
                  </a:lnTo>
                  <a:lnTo>
                    <a:pt x="6208130" y="4853775"/>
                  </a:lnTo>
                  <a:lnTo>
                    <a:pt x="6222239" y="4855075"/>
                  </a:lnTo>
                  <a:lnTo>
                    <a:pt x="6236348" y="4856280"/>
                  </a:lnTo>
                  <a:lnTo>
                    <a:pt x="6250458" y="4857402"/>
                  </a:lnTo>
                  <a:lnTo>
                    <a:pt x="6264567" y="4858440"/>
                  </a:lnTo>
                  <a:lnTo>
                    <a:pt x="6278677" y="4859434"/>
                  </a:lnTo>
                  <a:lnTo>
                    <a:pt x="6292786" y="4860398"/>
                  </a:lnTo>
                  <a:lnTo>
                    <a:pt x="6306895" y="4861343"/>
                  </a:lnTo>
                  <a:lnTo>
                    <a:pt x="6321005" y="4862282"/>
                  </a:lnTo>
                  <a:lnTo>
                    <a:pt x="6335114" y="4863236"/>
                  </a:lnTo>
                  <a:lnTo>
                    <a:pt x="6349223" y="4864216"/>
                  </a:lnTo>
                  <a:lnTo>
                    <a:pt x="6363333" y="4865232"/>
                  </a:lnTo>
                  <a:lnTo>
                    <a:pt x="6377442" y="4866291"/>
                  </a:lnTo>
                  <a:lnTo>
                    <a:pt x="6391552" y="4867409"/>
                  </a:lnTo>
                  <a:lnTo>
                    <a:pt x="6405661" y="4868604"/>
                  </a:lnTo>
                  <a:lnTo>
                    <a:pt x="6419770" y="4869867"/>
                  </a:lnTo>
                  <a:lnTo>
                    <a:pt x="6433880" y="4871201"/>
                  </a:lnTo>
                  <a:lnTo>
                    <a:pt x="6447989" y="4872608"/>
                  </a:lnTo>
                  <a:lnTo>
                    <a:pt x="6462099" y="4874107"/>
                  </a:lnTo>
                  <a:lnTo>
                    <a:pt x="6476208" y="4875692"/>
                  </a:lnTo>
                  <a:lnTo>
                    <a:pt x="6490317" y="4877350"/>
                  </a:lnTo>
                  <a:lnTo>
                    <a:pt x="6504427" y="4879079"/>
                  </a:lnTo>
                  <a:lnTo>
                    <a:pt x="6518536" y="4880874"/>
                  </a:lnTo>
                  <a:lnTo>
                    <a:pt x="6532645" y="4882748"/>
                  </a:lnTo>
                  <a:lnTo>
                    <a:pt x="6546755" y="4884679"/>
                  </a:lnTo>
                  <a:lnTo>
                    <a:pt x="6560864" y="4886656"/>
                  </a:lnTo>
                  <a:lnTo>
                    <a:pt x="6574974" y="4888673"/>
                  </a:lnTo>
                  <a:lnTo>
                    <a:pt x="6589083" y="4890723"/>
                  </a:lnTo>
                  <a:lnTo>
                    <a:pt x="6603192" y="4892802"/>
                  </a:lnTo>
                  <a:lnTo>
                    <a:pt x="6617302" y="4894892"/>
                  </a:lnTo>
                  <a:lnTo>
                    <a:pt x="6631411" y="4896985"/>
                  </a:lnTo>
                  <a:lnTo>
                    <a:pt x="6645521" y="4899073"/>
                  </a:lnTo>
                  <a:lnTo>
                    <a:pt x="6659630" y="4901148"/>
                  </a:lnTo>
                  <a:lnTo>
                    <a:pt x="6673739" y="4903192"/>
                  </a:lnTo>
                  <a:lnTo>
                    <a:pt x="6687849" y="4905203"/>
                  </a:lnTo>
                  <a:lnTo>
                    <a:pt x="6701958" y="4907175"/>
                  </a:lnTo>
                  <a:lnTo>
                    <a:pt x="6716067" y="4909101"/>
                  </a:lnTo>
                  <a:lnTo>
                    <a:pt x="6730177" y="4910970"/>
                  </a:lnTo>
                  <a:lnTo>
                    <a:pt x="6744286" y="4912766"/>
                  </a:lnTo>
                  <a:lnTo>
                    <a:pt x="6758396" y="4914498"/>
                  </a:lnTo>
                  <a:lnTo>
                    <a:pt x="6772505" y="4916162"/>
                  </a:lnTo>
                  <a:lnTo>
                    <a:pt x="6786614" y="4917756"/>
                  </a:lnTo>
                  <a:lnTo>
                    <a:pt x="6800724" y="4919264"/>
                  </a:lnTo>
                  <a:lnTo>
                    <a:pt x="6814833" y="4920683"/>
                  </a:lnTo>
                  <a:lnTo>
                    <a:pt x="6828943" y="4922026"/>
                  </a:lnTo>
                  <a:lnTo>
                    <a:pt x="6843052" y="4923293"/>
                  </a:lnTo>
                  <a:lnTo>
                    <a:pt x="6857161" y="4924483"/>
                  </a:lnTo>
                  <a:lnTo>
                    <a:pt x="6871271" y="4925578"/>
                  </a:lnTo>
                  <a:lnTo>
                    <a:pt x="6885380" y="4926592"/>
                  </a:lnTo>
                  <a:lnTo>
                    <a:pt x="6899490" y="4927534"/>
                  </a:lnTo>
                  <a:lnTo>
                    <a:pt x="6913599" y="4928406"/>
                  </a:lnTo>
                  <a:lnTo>
                    <a:pt x="6927708" y="4929210"/>
                  </a:lnTo>
                  <a:lnTo>
                    <a:pt x="6941818" y="4929929"/>
                  </a:lnTo>
                  <a:lnTo>
                    <a:pt x="6955927" y="4930586"/>
                  </a:lnTo>
                  <a:lnTo>
                    <a:pt x="6970036" y="4931186"/>
                  </a:lnTo>
                  <a:lnTo>
                    <a:pt x="6984146" y="4931731"/>
                  </a:lnTo>
                  <a:lnTo>
                    <a:pt x="6998255" y="4932223"/>
                  </a:lnTo>
                  <a:lnTo>
                    <a:pt x="7012365" y="4932652"/>
                  </a:lnTo>
                  <a:lnTo>
                    <a:pt x="7026474" y="4933039"/>
                  </a:lnTo>
                  <a:lnTo>
                    <a:pt x="7040583" y="4933387"/>
                  </a:lnTo>
                  <a:lnTo>
                    <a:pt x="7054693" y="4933696"/>
                  </a:lnTo>
                  <a:lnTo>
                    <a:pt x="7068802" y="4933969"/>
                  </a:lnTo>
                  <a:lnTo>
                    <a:pt x="7082912" y="4934203"/>
                  </a:lnTo>
                  <a:lnTo>
                    <a:pt x="7097021" y="4934411"/>
                  </a:lnTo>
                  <a:lnTo>
                    <a:pt x="7111130" y="4934593"/>
                  </a:lnTo>
                  <a:lnTo>
                    <a:pt x="7125240" y="4934754"/>
                  </a:lnTo>
                  <a:lnTo>
                    <a:pt x="7139349" y="4934891"/>
                  </a:lnTo>
                  <a:lnTo>
                    <a:pt x="7153458" y="4935007"/>
                  </a:lnTo>
                  <a:lnTo>
                    <a:pt x="7167568" y="4935109"/>
                  </a:lnTo>
                  <a:lnTo>
                    <a:pt x="7181677" y="4935197"/>
                  </a:lnTo>
                  <a:lnTo>
                    <a:pt x="7195787" y="4935272"/>
                  </a:lnTo>
                  <a:lnTo>
                    <a:pt x="7209896" y="4935335"/>
                  </a:lnTo>
                </a:path>
              </a:pathLst>
            </a:custGeom>
            <a:ln w="19050" cap="rnd">
              <a:solidFill>
                <a:srgbClr val="000000">
                  <a:alpha val="100000"/>
                </a:srgbClr>
              </a:solidFill>
              <a:custDash>
                <a:ds d="400000" sp="400000"/>
                <a:ds d="12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409974" y="749807"/>
              <a:ext cx="4267557" cy="422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5507254" y="-421801"/>
              <a:ext cx="1338262" cy="2256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 ENS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507254" y="-112745"/>
              <a:ext cx="3033117" cy="282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Delaunay triangulation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507254" y="309718"/>
              <a:ext cx="2507307" cy="2256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Simulated network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2022-08-02T21:19:33Z</dcterms:modified>
  <cp:category/>
</cp:coreProperties>
</file>