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704070" y="440358"/>
              <a:ext cx="10161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4460021" y="306681"/>
              <a:ext cx="589716" cy="1336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2475-P</a:t>
              </a:r>
            </a:p>
          </p:txBody>
        </p:sp>
        <p:sp>
          <p:nvSpPr>
            <p:cNvPr id="6" name="pg6"/>
            <p:cNvSpPr/>
            <p:nvPr/>
          </p:nvSpPr>
          <p:spPr>
            <a:xfrm>
              <a:off x="1070322" y="941493"/>
              <a:ext cx="7369115" cy="4792133"/>
            </a:xfrm>
            <a:custGeom>
              <a:avLst/>
              <a:pathLst>
                <a:path w="7369115" h="4792133">
                  <a:moveTo>
                    <a:pt x="0" y="4792133"/>
                  </a:moveTo>
                  <a:lnTo>
                    <a:pt x="7369115" y="4792133"/>
                  </a:lnTo>
                  <a:lnTo>
                    <a:pt x="7369115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047462" y="239750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047462" y="264784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047462" y="309171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047462" y="321372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047462" y="464210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047462" y="132884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047462" y="526689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047462" y="148662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047462" y="172643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182096" y="293604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387492" y="271726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387492" y="155604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389595" y="374594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393803" y="233649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442187" y="432866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463224" y="197887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467430" y="280561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473742" y="286872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490572" y="415405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492675" y="461686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501089" y="231756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503194" y="341357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507400" y="450747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517919" y="371229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520023" y="197256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528437" y="230284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541059" y="500393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564199" y="551933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568407" y="199149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570510" y="221448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581029" y="485668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597858" y="122787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608377" y="161073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616791" y="9186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631517" y="316533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642034" y="277406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673590" y="410988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682004" y="409726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686212" y="530055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696730" y="509229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00938" y="381537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705144" y="453271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717766" y="265625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215754" y="208405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734596" y="559927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753528" y="570656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219962" y="456427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791395" y="114162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224169" y="387637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818743" y="153290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22949" y="115424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841882" y="238067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862919" y="233229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877645" y="264152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879748" y="496817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888164" y="499131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900784" y="254686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915510" y="183372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934443" y="391845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934443" y="411198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940754" y="183162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963894" y="208405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980724" y="385113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995450" y="160021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997553" y="459793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243102" y="515960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029108" y="329576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045937" y="138354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048040" y="218503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064871" y="285189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073285" y="449274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251516" y="295918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251516" y="381537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085907" y="293183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088010" y="294235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088010" y="429921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088010" y="219976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094321" y="324317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127980" y="571076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134291" y="505442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140601" y="236594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155328" y="36786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161638" y="109744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191090" y="9186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195297" y="454954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205816" y="429500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218438" y="140247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226852" y="201253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228955" y="491979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252095" y="570866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254200" y="403415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1270450" y="166332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289962" y="469680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294168" y="117948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313102" y="561189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317310" y="519957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319413" y="442122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327827" y="193049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278864" y="571076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359383" y="529424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374108" y="251320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397248" y="341567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411974" y="471152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411974" y="532369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416181" y="376909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426699" y="341357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428804" y="378802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435115" y="388268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439321" y="472625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439321" y="152027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445632" y="128046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447736" y="562241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451943" y="9186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072706" y="169698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460358" y="210720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1289382" y="168226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531882" y="439177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546607" y="282875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546607" y="438756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550815" y="166543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552918" y="283296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1299901" y="197887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565541" y="571076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569749" y="416457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580266" y="568131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1302004" y="468838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607614" y="374384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630754" y="358817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653895" y="190104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666517" y="128887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691760" y="101329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704382" y="455375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706486" y="473677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708590" y="310433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719108" y="310433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316729" y="487140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746456" y="503759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752767" y="478305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761181" y="392896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773803" y="254686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790632" y="255317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792735" y="408253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792735" y="528793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799046" y="292973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813772" y="165491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830602" y="165912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832705" y="307698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843224" y="278457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1329352" y="433918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855846" y="203778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885297" y="116896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904229" y="9186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908437" y="254265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910540" y="224604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923163" y="118790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925266" y="9186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929474" y="447591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944199" y="418561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979961" y="119210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007309" y="538470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017828" y="395210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022034" y="565396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043071" y="321582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043071" y="335887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043071" y="457899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070419" y="264573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091455" y="482092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091455" y="160232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097766" y="202305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099870" y="197467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101974" y="146137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354596" y="330628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120906" y="94808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123011" y="281192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356699" y="134988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144047" y="278247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177705" y="361131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184016" y="530265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232400" y="96070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240815" y="237857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261851" y="256369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263956" y="284137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274473" y="372491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280785" y="386796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282888" y="181268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301821" y="306015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320754" y="9186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329169" y="514067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356517" y="320951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360724" y="415616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383864" y="108692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383864" y="501655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4385967" y="560348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385967" y="219345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394382" y="570235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398590" y="401942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4407004" y="234280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419626" y="9186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449077" y="461476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4457492" y="460844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457492" y="498500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461699" y="326631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1390358" y="435811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472217" y="260366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4474322" y="188000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484839" y="53468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499565" y="436652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507980" y="187790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518498" y="172643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520601" y="335677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520601" y="210930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522706" y="458951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545846" y="269201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558468" y="461896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566882" y="109744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573193" y="283717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1400876" y="379012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575297" y="374384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579505" y="547936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587919" y="540784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587919" y="543098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596333" y="104064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646821" y="570235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1409292" y="325369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667857" y="168436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674169" y="294655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680480" y="290659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699413" y="101750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703620" y="435180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716242" y="493872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733072" y="397945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4737278" y="395841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4762523" y="9186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4764626" y="198939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4794077" y="229442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1428223" y="493872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846669" y="407412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4848772" y="499973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861395" y="143192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876120" y="415616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886638" y="571076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911882" y="529634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916090" y="234701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937127" y="126994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962370" y="562031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964474" y="564134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966577" y="344302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972889" y="490506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4987614" y="483564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993925" y="126994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010754" y="433287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012857" y="548777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5031790" y="349561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1051670" y="209878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1449260" y="508808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082278" y="116476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097005" y="378591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120145" y="294445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128559" y="268149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1457674" y="558244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141181" y="400680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160113" y="274250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162218" y="9186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187461" y="454323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1461882" y="375436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197980" y="458741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200083" y="503970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204291" y="404677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229534" y="119631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5231639" y="305805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273712" y="207143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5280023" y="547726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5282126" y="460424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307369" y="140668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311577" y="420454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319992" y="152238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324199" y="567710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324199" y="219765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332614" y="474308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5341028" y="570866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341028" y="152659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1478711" y="235964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353650" y="133515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5362065" y="185896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368376" y="350402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374687" y="185896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5376790" y="529003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5378895" y="111006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385206" y="397735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402035" y="308119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437797" y="355451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450419" y="483774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5479870" y="427186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492492" y="363445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1493438" y="352296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505114" y="281402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515632" y="236174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519840" y="430973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521943" y="442963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521943" y="189052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528254" y="525848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553499" y="505232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568224" y="567500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5578742" y="408463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1501852" y="260576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5591364" y="570656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5616608" y="325369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641851" y="469680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1508163" y="227338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671302" y="287082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688132" y="202936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721791" y="233229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721791" y="506704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1516578" y="168436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744931" y="325159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744931" y="144244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787004" y="429500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1524992" y="173485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818558" y="379433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820663" y="267939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5820663" y="478515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822766" y="185055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824870" y="537418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5831181" y="537838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850114" y="167595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854322" y="9186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858528" y="564134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883773" y="484616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5896395" y="164649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900602" y="570866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911121" y="194521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925846" y="135198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932157" y="112899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946883" y="409515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946883" y="431604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959503" y="240381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959503" y="530265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988956" y="164860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035235" y="118158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060480" y="440439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077309" y="382588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083620" y="459793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092034" y="571076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102553" y="363866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104656" y="342619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115175" y="144665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117278" y="252162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121486" y="275512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1556548" y="571076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153041" y="551933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1562859" y="472204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193010" y="344512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203528" y="442332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203528" y="510912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205633" y="486930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220358" y="465473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1567065" y="471363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239290" y="205460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249809" y="277616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260327" y="435180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285571" y="492189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325541" y="463159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325541" y="146768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336059" y="54036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1577584" y="246902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363406" y="353558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365510" y="128256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376029" y="365759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1581791" y="133936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1053773" y="392265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401272" y="353137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449656" y="231335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464383" y="268570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470693" y="397104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1590205" y="425503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483315" y="393948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1594413" y="381957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540113" y="447171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540113" y="449274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552736" y="406360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561150" y="188421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563255" y="272988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580083" y="301387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636882" y="571076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651607" y="334625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674749" y="247954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674749" y="570235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687370" y="571076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695784" y="502076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708406" y="535314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731547" y="139195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735754" y="381537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1617553" y="522271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744168" y="359027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746273" y="163177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746273" y="177271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756790" y="304543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756790" y="207143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777827" y="339674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782035" y="306436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786241" y="536787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792552" y="536366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796760" y="276774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815694" y="279299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843041" y="349561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847248" y="17811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855662" y="421927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870388" y="122366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870388" y="451588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883010" y="198729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1632278" y="276143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897735" y="9186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899840" y="147820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904046" y="156445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1636486" y="188421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931394" y="529845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935602" y="427817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935602" y="458741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1638589" y="275302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1642797" y="273829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7000815" y="570866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7007126" y="283296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7009229" y="510281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7011334" y="387006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7036577" y="200412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1108468" y="466104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7061822" y="462107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7063925" y="126152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7089169" y="492610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7089169" y="543308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7095480" y="22986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1653315" y="219976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7108101" y="173274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7122827" y="438546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7143863" y="310643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7145968" y="173906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7190144" y="311906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7198559" y="267729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7206973" y="360500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7228010" y="142351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7236425" y="356293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7251151" y="539521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7280602" y="393107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1672248" y="525006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1674351" y="109323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7335297" y="307277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7335297" y="357345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7354229" y="500604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7358437" y="213665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7375266" y="217451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7387888" y="275302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1684870" y="409094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7427858" y="571076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1686974" y="318427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7446791" y="410988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7446791" y="188000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7453102" y="194311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7469931" y="437704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7507796" y="439808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1695388" y="467997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7526730" y="148241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7545663" y="235122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7573011" y="317375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7615084" y="270043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7617187" y="131412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7646638" y="320741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7646638" y="510281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7648741" y="138143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7659260" y="551723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7671882" y="276354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7671882" y="517223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7680297" y="358396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7680297" y="556351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7728681" y="571076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1114779" y="269622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7751821" y="177061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7753924" y="169488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7764443" y="424031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7798102" y="235964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7806516" y="212613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7814931" y="503338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7817034" y="388058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7819139" y="168226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7825450" y="212402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7863315" y="484406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1733255" y="92284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7928528" y="151607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7968498" y="541625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7976912" y="399838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7985327" y="400049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8002157" y="192628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8014779" y="425924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8018985" y="291710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8027400" y="505442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8046333" y="260997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8050541" y="149714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8054747" y="359027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1750083" y="152659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1750083" y="100488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8067370" y="320951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8067370" y="484195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8071578" y="218503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8084200" y="260997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8084200" y="359238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8094717" y="486720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8101029" y="177271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8103132" y="363024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8132583" y="195152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8136791" y="138985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8140998" y="284558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8140998" y="544991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8159930" y="196625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8176760" y="570235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8193589" y="165070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8223040" y="9186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8241973" y="335677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8248285" y="436021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8254596" y="341777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8311394" y="317796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8313498" y="222710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8332431" y="235332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8349260" y="231125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1779534" y="230915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8374504" y="368073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8380815" y="368915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1121090" y="330838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8410266" y="548988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8412369" y="323476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8412369" y="443595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8414474" y="374384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8414474" y="163598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8416577" y="233439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8416577" y="393948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8416577" y="507125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1808987" y="571076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1836334" y="232387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1838438" y="3209517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1880511" y="285189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1886822" y="409305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1899443" y="517433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1133711" y="126363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1920481" y="447591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1926790" y="183372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1947827" y="1938908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1966760" y="388899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1973071" y="117738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1977279" y="150555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1142127" y="491137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2008833" y="332311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2019352" y="985950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2021456" y="484616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2034078" y="338412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2046700" y="344512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2046700" y="469680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2050907" y="450116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2086669" y="94808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2092980" y="924944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2099291" y="551091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2109810" y="570235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2116120" y="566448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2116120" y="160863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2120328" y="246482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2122431" y="130360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2126639" y="505863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2128742" y="370177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2177126" y="2702535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2246547" y="5710766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2259169" y="5449913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2349627" y="160232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2351730" y="132463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2362249" y="513857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2366455" y="1326742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2372767" y="5212199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2383285" y="2349121"/>
              <a:ext cx="45719" cy="45719"/>
            </a:xfrm>
            <a:prstGeom prst="ellipse">
              <a:avLst/>
            </a:prstGeom>
            <a:solidFill>
              <a:srgbClr val="000000">
                <a:alpha val="69803"/>
              </a:srgbClr>
            </a:solidFill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4690717" y="1707224"/>
              <a:ext cx="694207" cy="174603"/>
            </a:xfrm>
            <a:custGeom>
              <a:avLst/>
              <a:pathLst>
                <a:path w="694207" h="174603">
                  <a:moveTo>
                    <a:pt x="0" y="0"/>
                  </a:moveTo>
                  <a:lnTo>
                    <a:pt x="694207" y="1746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6215870" y="2799023"/>
              <a:ext cx="56798" cy="668962"/>
            </a:xfrm>
            <a:custGeom>
              <a:avLst/>
              <a:pathLst>
                <a:path w="56798" h="668962">
                  <a:moveTo>
                    <a:pt x="0" y="668962"/>
                  </a:moveTo>
                  <a:lnTo>
                    <a:pt x="5679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031693" y="2891584"/>
              <a:ext cx="464908" cy="454390"/>
            </a:xfrm>
            <a:custGeom>
              <a:avLst/>
              <a:pathLst>
                <a:path w="464908" h="454390">
                  <a:moveTo>
                    <a:pt x="0" y="454390"/>
                  </a:moveTo>
                  <a:lnTo>
                    <a:pt x="4649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107060" y="2376188"/>
              <a:ext cx="248231" cy="256645"/>
            </a:xfrm>
            <a:custGeom>
              <a:avLst/>
              <a:pathLst>
                <a:path w="248231" h="256645">
                  <a:moveTo>
                    <a:pt x="0" y="256645"/>
                  </a:moveTo>
                  <a:lnTo>
                    <a:pt x="2482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110870" y="2965213"/>
              <a:ext cx="620579" cy="161981"/>
            </a:xfrm>
            <a:custGeom>
              <a:avLst/>
              <a:pathLst>
                <a:path w="620579" h="161981">
                  <a:moveTo>
                    <a:pt x="0" y="0"/>
                  </a:moveTo>
                  <a:lnTo>
                    <a:pt x="620579" y="1619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011816" y="1671462"/>
              <a:ext cx="572194" cy="235610"/>
            </a:xfrm>
            <a:custGeom>
              <a:avLst/>
              <a:pathLst>
                <a:path w="572194" h="235610">
                  <a:moveTo>
                    <a:pt x="0" y="0"/>
                  </a:moveTo>
                  <a:lnTo>
                    <a:pt x="572194" y="2356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084682" y="4643932"/>
              <a:ext cx="292407" cy="384969"/>
            </a:xfrm>
            <a:custGeom>
              <a:avLst/>
              <a:pathLst>
                <a:path w="292407" h="384969">
                  <a:moveTo>
                    <a:pt x="0" y="0"/>
                  </a:moveTo>
                  <a:lnTo>
                    <a:pt x="292407" y="3849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568706" y="2704358"/>
              <a:ext cx="582713" cy="10518"/>
            </a:xfrm>
            <a:custGeom>
              <a:avLst/>
              <a:pathLst>
                <a:path w="582713" h="10518">
                  <a:moveTo>
                    <a:pt x="0" y="10518"/>
                  </a:moveTo>
                  <a:lnTo>
                    <a:pt x="5827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156571" y="1116097"/>
              <a:ext cx="540640" cy="170395"/>
            </a:xfrm>
            <a:custGeom>
              <a:avLst/>
              <a:pathLst>
                <a:path w="540640" h="170395">
                  <a:moveTo>
                    <a:pt x="0" y="170395"/>
                  </a:moveTo>
                  <a:lnTo>
                    <a:pt x="5406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97029" y="2969419"/>
              <a:ext cx="292408" cy="496463"/>
            </a:xfrm>
            <a:custGeom>
              <a:avLst/>
              <a:pathLst>
                <a:path w="292408" h="496463">
                  <a:moveTo>
                    <a:pt x="0" y="0"/>
                  </a:moveTo>
                  <a:lnTo>
                    <a:pt x="292408" y="4964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16298" y="3467986"/>
              <a:ext cx="553262" cy="77835"/>
            </a:xfrm>
            <a:custGeom>
              <a:avLst/>
              <a:pathLst>
                <a:path w="553262" h="77835">
                  <a:moveTo>
                    <a:pt x="0" y="77835"/>
                  </a:moveTo>
                  <a:lnTo>
                    <a:pt x="5532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086785" y="1284389"/>
              <a:ext cx="553262" cy="52590"/>
            </a:xfrm>
            <a:custGeom>
              <a:avLst/>
              <a:pathLst>
                <a:path w="553262" h="52590">
                  <a:moveTo>
                    <a:pt x="0" y="0"/>
                  </a:moveTo>
                  <a:lnTo>
                    <a:pt x="553262" y="525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358157" y="3596310"/>
              <a:ext cx="481736" cy="307133"/>
            </a:xfrm>
            <a:custGeom>
              <a:avLst/>
              <a:pathLst>
                <a:path w="481736" h="307133">
                  <a:moveTo>
                    <a:pt x="0" y="0"/>
                  </a:moveTo>
                  <a:lnTo>
                    <a:pt x="481736" y="3071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982363" y="2336218"/>
              <a:ext cx="490152" cy="90457"/>
            </a:xfrm>
            <a:custGeom>
              <a:avLst/>
              <a:pathLst>
                <a:path w="490152" h="90457">
                  <a:moveTo>
                    <a:pt x="0" y="90457"/>
                  </a:moveTo>
                  <a:lnTo>
                    <a:pt x="4901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669498" y="3230273"/>
              <a:ext cx="408109" cy="382866"/>
            </a:xfrm>
            <a:custGeom>
              <a:avLst/>
              <a:pathLst>
                <a:path w="408109" h="382866">
                  <a:moveTo>
                    <a:pt x="0" y="0"/>
                  </a:moveTo>
                  <a:lnTo>
                    <a:pt x="408109" y="3828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640047" y="1336980"/>
              <a:ext cx="519603" cy="75731"/>
            </a:xfrm>
            <a:custGeom>
              <a:avLst/>
              <a:pathLst>
                <a:path w="519603" h="75731">
                  <a:moveTo>
                    <a:pt x="0" y="0"/>
                  </a:moveTo>
                  <a:lnTo>
                    <a:pt x="519603" y="757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530656" y="4420944"/>
              <a:ext cx="355518" cy="445976"/>
            </a:xfrm>
            <a:custGeom>
              <a:avLst/>
              <a:pathLst>
                <a:path w="355518" h="445976">
                  <a:moveTo>
                    <a:pt x="0" y="0"/>
                  </a:moveTo>
                  <a:lnTo>
                    <a:pt x="355518" y="4459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401755" y="1132925"/>
              <a:ext cx="553262" cy="18933"/>
            </a:xfrm>
            <a:custGeom>
              <a:avLst/>
              <a:pathLst>
                <a:path w="553262" h="18933">
                  <a:moveTo>
                    <a:pt x="0" y="0"/>
                  </a:moveTo>
                  <a:lnTo>
                    <a:pt x="553262" y="189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483218" y="2130061"/>
              <a:ext cx="313445" cy="439663"/>
            </a:xfrm>
            <a:custGeom>
              <a:avLst/>
              <a:pathLst>
                <a:path w="313445" h="439663">
                  <a:moveTo>
                    <a:pt x="0" y="0"/>
                  </a:moveTo>
                  <a:lnTo>
                    <a:pt x="313445" y="4396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970687" y="1961768"/>
              <a:ext cx="515396" cy="39968"/>
            </a:xfrm>
            <a:custGeom>
              <a:avLst/>
              <a:pathLst>
                <a:path w="515396" h="39968">
                  <a:moveTo>
                    <a:pt x="0" y="0"/>
                  </a:moveTo>
                  <a:lnTo>
                    <a:pt x="515396" y="399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653614" y="3611036"/>
              <a:ext cx="546951" cy="23139"/>
            </a:xfrm>
            <a:custGeom>
              <a:avLst/>
              <a:pathLst>
                <a:path w="546951" h="23139">
                  <a:moveTo>
                    <a:pt x="0" y="0"/>
                  </a:moveTo>
                  <a:lnTo>
                    <a:pt x="546951" y="231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363888" y="1549451"/>
              <a:ext cx="509085" cy="149359"/>
            </a:xfrm>
            <a:custGeom>
              <a:avLst/>
              <a:pathLst>
                <a:path w="509085" h="149359">
                  <a:moveTo>
                    <a:pt x="0" y="0"/>
                  </a:moveTo>
                  <a:lnTo>
                    <a:pt x="509085" y="1493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143950" y="3331249"/>
              <a:ext cx="130426" cy="506981"/>
            </a:xfrm>
            <a:custGeom>
              <a:avLst/>
              <a:pathLst>
                <a:path w="130426" h="506981">
                  <a:moveTo>
                    <a:pt x="0" y="0"/>
                  </a:moveTo>
                  <a:lnTo>
                    <a:pt x="130426" y="5069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109529" y="970944"/>
              <a:ext cx="265061" cy="376555"/>
            </a:xfrm>
            <a:custGeom>
              <a:avLst/>
              <a:pathLst>
                <a:path w="265061" h="376555">
                  <a:moveTo>
                    <a:pt x="0" y="0"/>
                  </a:moveTo>
                  <a:lnTo>
                    <a:pt x="265061" y="3765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090230" y="4383078"/>
              <a:ext cx="180914" cy="481738"/>
            </a:xfrm>
            <a:custGeom>
              <a:avLst/>
              <a:pathLst>
                <a:path w="180914" h="481738">
                  <a:moveTo>
                    <a:pt x="0" y="481738"/>
                  </a:moveTo>
                  <a:lnTo>
                    <a:pt x="1809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423736" y="3812986"/>
              <a:ext cx="189329" cy="464909"/>
            </a:xfrm>
            <a:custGeom>
              <a:avLst/>
              <a:pathLst>
                <a:path w="189329" h="464909">
                  <a:moveTo>
                    <a:pt x="0" y="0"/>
                  </a:moveTo>
                  <a:lnTo>
                    <a:pt x="189329" y="4649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087731" y="2855822"/>
              <a:ext cx="488047" cy="18933"/>
            </a:xfrm>
            <a:custGeom>
              <a:avLst/>
              <a:pathLst>
                <a:path w="488047" h="18933">
                  <a:moveTo>
                    <a:pt x="0" y="18933"/>
                  </a:moveTo>
                  <a:lnTo>
                    <a:pt x="4880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87486" y="2012255"/>
              <a:ext cx="509085" cy="82041"/>
            </a:xfrm>
            <a:custGeom>
              <a:avLst/>
              <a:pathLst>
                <a:path w="509085" h="82041">
                  <a:moveTo>
                    <a:pt x="0" y="0"/>
                  </a:moveTo>
                  <a:lnTo>
                    <a:pt x="509085" y="820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056938" y="3406981"/>
              <a:ext cx="469115" cy="29450"/>
            </a:xfrm>
            <a:custGeom>
              <a:avLst/>
              <a:pathLst>
                <a:path w="469115" h="29450">
                  <a:moveTo>
                    <a:pt x="0" y="0"/>
                  </a:moveTo>
                  <a:lnTo>
                    <a:pt x="469115" y="294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262150" y="2077468"/>
              <a:ext cx="517500" cy="16828"/>
            </a:xfrm>
            <a:custGeom>
              <a:avLst/>
              <a:pathLst>
                <a:path w="517500" h="16828">
                  <a:moveTo>
                    <a:pt x="0" y="0"/>
                  </a:moveTo>
                  <a:lnTo>
                    <a:pt x="517500" y="168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002821" y="1109786"/>
              <a:ext cx="403902" cy="105182"/>
            </a:xfrm>
            <a:custGeom>
              <a:avLst/>
              <a:pathLst>
                <a:path w="403902" h="105182">
                  <a:moveTo>
                    <a:pt x="0" y="105182"/>
                  </a:moveTo>
                  <a:lnTo>
                    <a:pt x="4039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581328" y="4641828"/>
              <a:ext cx="429146" cy="216676"/>
            </a:xfrm>
            <a:custGeom>
              <a:avLst/>
              <a:pathLst>
                <a:path w="429146" h="216676">
                  <a:moveTo>
                    <a:pt x="0" y="0"/>
                  </a:moveTo>
                  <a:lnTo>
                    <a:pt x="429146" y="2166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664894" y="2796920"/>
              <a:ext cx="443872" cy="157773"/>
            </a:xfrm>
            <a:custGeom>
              <a:avLst/>
              <a:pathLst>
                <a:path w="443872" h="157773">
                  <a:moveTo>
                    <a:pt x="0" y="0"/>
                  </a:moveTo>
                  <a:lnTo>
                    <a:pt x="443872" y="1577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008187" y="3962347"/>
              <a:ext cx="431250" cy="61006"/>
            </a:xfrm>
            <a:custGeom>
              <a:avLst/>
              <a:pathLst>
                <a:path w="431250" h="61006">
                  <a:moveTo>
                    <a:pt x="431250" y="0"/>
                  </a:moveTo>
                  <a:lnTo>
                    <a:pt x="0" y="610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124834" y="1484236"/>
              <a:ext cx="416523" cy="265061"/>
            </a:xfrm>
            <a:custGeom>
              <a:avLst/>
              <a:pathLst>
                <a:path w="416523" h="265061">
                  <a:moveTo>
                    <a:pt x="0" y="0"/>
                  </a:moveTo>
                  <a:lnTo>
                    <a:pt x="416523" y="2650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695108" y="5272926"/>
              <a:ext cx="136738" cy="460700"/>
            </a:xfrm>
            <a:custGeom>
              <a:avLst/>
              <a:pathLst>
                <a:path w="136738" h="460700">
                  <a:moveTo>
                    <a:pt x="136738" y="4607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884255" y="1454785"/>
              <a:ext cx="458596" cy="90457"/>
            </a:xfrm>
            <a:custGeom>
              <a:avLst/>
              <a:pathLst>
                <a:path w="458596" h="90457">
                  <a:moveTo>
                    <a:pt x="0" y="0"/>
                  </a:moveTo>
                  <a:lnTo>
                    <a:pt x="458596" y="904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462181" y="4749115"/>
              <a:ext cx="307134" cy="311340"/>
            </a:xfrm>
            <a:custGeom>
              <a:avLst/>
              <a:pathLst>
                <a:path w="307134" h="311340">
                  <a:moveTo>
                    <a:pt x="0" y="0"/>
                  </a:moveTo>
                  <a:lnTo>
                    <a:pt x="307134" y="3113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254499" y="3080913"/>
              <a:ext cx="136737" cy="445976"/>
            </a:xfrm>
            <a:custGeom>
              <a:avLst/>
              <a:pathLst>
                <a:path w="136737" h="445976">
                  <a:moveTo>
                    <a:pt x="0" y="0"/>
                  </a:moveTo>
                  <a:lnTo>
                    <a:pt x="136737" y="4459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159651" y="941493"/>
              <a:ext cx="86249" cy="471219"/>
            </a:xfrm>
            <a:custGeom>
              <a:avLst/>
              <a:pathLst>
                <a:path w="86249" h="471219">
                  <a:moveTo>
                    <a:pt x="86249" y="0"/>
                  </a:moveTo>
                  <a:lnTo>
                    <a:pt x="0" y="4712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757456" y="5622133"/>
              <a:ext cx="393383" cy="111492"/>
            </a:xfrm>
            <a:custGeom>
              <a:avLst/>
              <a:pathLst>
                <a:path w="393383" h="111492">
                  <a:moveTo>
                    <a:pt x="393383" y="1114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396968" y="2536065"/>
              <a:ext cx="399695" cy="33658"/>
            </a:xfrm>
            <a:custGeom>
              <a:avLst/>
              <a:pathLst>
                <a:path w="399695" h="33658">
                  <a:moveTo>
                    <a:pt x="0" y="0"/>
                  </a:moveTo>
                  <a:lnTo>
                    <a:pt x="399695" y="336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247029" y="3899237"/>
              <a:ext cx="105182" cy="462804"/>
            </a:xfrm>
            <a:custGeom>
              <a:avLst/>
              <a:pathLst>
                <a:path w="105182" h="462804">
                  <a:moveTo>
                    <a:pt x="0" y="0"/>
                  </a:moveTo>
                  <a:lnTo>
                    <a:pt x="105182" y="4628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018310" y="1623078"/>
              <a:ext cx="332377" cy="330274"/>
            </a:xfrm>
            <a:custGeom>
              <a:avLst/>
              <a:pathLst>
                <a:path w="332377" h="330274">
                  <a:moveTo>
                    <a:pt x="0" y="0"/>
                  </a:moveTo>
                  <a:lnTo>
                    <a:pt x="332377" y="3302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03126" y="5676828"/>
              <a:ext cx="441768" cy="27347"/>
            </a:xfrm>
            <a:custGeom>
              <a:avLst/>
              <a:pathLst>
                <a:path w="441768" h="27347">
                  <a:moveTo>
                    <a:pt x="0" y="27347"/>
                  </a:moveTo>
                  <a:lnTo>
                    <a:pt x="44176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070322" y="2382500"/>
              <a:ext cx="431249" cy="37865"/>
            </a:xfrm>
            <a:custGeom>
              <a:avLst/>
              <a:pathLst>
                <a:path w="431249" h="37865">
                  <a:moveTo>
                    <a:pt x="0" y="37865"/>
                  </a:moveTo>
                  <a:lnTo>
                    <a:pt x="4312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697609" y="2321493"/>
              <a:ext cx="420731" cy="180914"/>
            </a:xfrm>
            <a:custGeom>
              <a:avLst/>
              <a:pathLst>
                <a:path w="420731" h="180914">
                  <a:moveTo>
                    <a:pt x="0" y="180914"/>
                  </a:moveTo>
                  <a:lnTo>
                    <a:pt x="4207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95871" y="2786401"/>
              <a:ext cx="98871" cy="410214"/>
            </a:xfrm>
            <a:custGeom>
              <a:avLst/>
              <a:pathLst>
                <a:path w="98871" h="410214">
                  <a:moveTo>
                    <a:pt x="0" y="410214"/>
                  </a:moveTo>
                  <a:lnTo>
                    <a:pt x="988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62973" y="4086463"/>
              <a:ext cx="12622" cy="408109"/>
            </a:xfrm>
            <a:custGeom>
              <a:avLst/>
              <a:pathLst>
                <a:path w="12622" h="408109">
                  <a:moveTo>
                    <a:pt x="0" y="408109"/>
                  </a:moveTo>
                  <a:lnTo>
                    <a:pt x="126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213004" y="3141920"/>
              <a:ext cx="46281" cy="443871"/>
            </a:xfrm>
            <a:custGeom>
              <a:avLst/>
              <a:pathLst>
                <a:path w="46281" h="443871">
                  <a:moveTo>
                    <a:pt x="0" y="0"/>
                  </a:moveTo>
                  <a:lnTo>
                    <a:pt x="46281" y="4438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348401" y="1490547"/>
              <a:ext cx="420731" cy="164086"/>
            </a:xfrm>
            <a:custGeom>
              <a:avLst/>
              <a:pathLst>
                <a:path w="420731" h="164086">
                  <a:moveTo>
                    <a:pt x="0" y="0"/>
                  </a:moveTo>
                  <a:lnTo>
                    <a:pt x="420731" y="1640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069560" y="4639724"/>
              <a:ext cx="445974" cy="79939"/>
            </a:xfrm>
            <a:custGeom>
              <a:avLst/>
              <a:pathLst>
                <a:path w="445974" h="79939">
                  <a:moveTo>
                    <a:pt x="0" y="79939"/>
                  </a:moveTo>
                  <a:lnTo>
                    <a:pt x="44597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696450" y="4132743"/>
              <a:ext cx="31554" cy="422834"/>
            </a:xfrm>
            <a:custGeom>
              <a:avLst/>
              <a:pathLst>
                <a:path w="31554" h="422834">
                  <a:moveTo>
                    <a:pt x="0" y="0"/>
                  </a:moveTo>
                  <a:lnTo>
                    <a:pt x="31554" y="4228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661449" y="2775884"/>
              <a:ext cx="48384" cy="431249"/>
            </a:xfrm>
            <a:custGeom>
              <a:avLst/>
              <a:pathLst>
                <a:path w="48384" h="431249">
                  <a:moveTo>
                    <a:pt x="0" y="0"/>
                  </a:moveTo>
                  <a:lnTo>
                    <a:pt x="48384" y="4312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543461" y="3379633"/>
              <a:ext cx="445976" cy="86249"/>
            </a:xfrm>
            <a:custGeom>
              <a:avLst/>
              <a:pathLst>
                <a:path w="445976" h="86249">
                  <a:moveTo>
                    <a:pt x="0" y="0"/>
                  </a:moveTo>
                  <a:lnTo>
                    <a:pt x="445976" y="862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449559" y="3127194"/>
              <a:ext cx="281891" cy="309237"/>
            </a:xfrm>
            <a:custGeom>
              <a:avLst/>
              <a:pathLst>
                <a:path w="281891" h="309237">
                  <a:moveTo>
                    <a:pt x="0" y="309237"/>
                  </a:moveTo>
                  <a:lnTo>
                    <a:pt x="2818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893248" y="941493"/>
              <a:ext cx="27347" cy="305031"/>
            </a:xfrm>
            <a:custGeom>
              <a:avLst/>
              <a:pathLst>
                <a:path w="27347" h="305031">
                  <a:moveTo>
                    <a:pt x="27347" y="0"/>
                  </a:moveTo>
                  <a:lnTo>
                    <a:pt x="0" y="3050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938950" y="2220517"/>
              <a:ext cx="408109" cy="149360"/>
            </a:xfrm>
            <a:custGeom>
              <a:avLst/>
              <a:pathLst>
                <a:path w="408109" h="149360">
                  <a:moveTo>
                    <a:pt x="0" y="149360"/>
                  </a:moveTo>
                  <a:lnTo>
                    <a:pt x="4081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703340" y="2929451"/>
              <a:ext cx="439665" cy="37865"/>
            </a:xfrm>
            <a:custGeom>
              <a:avLst/>
              <a:pathLst>
                <a:path w="439665" h="37865">
                  <a:moveTo>
                    <a:pt x="0" y="0"/>
                  </a:moveTo>
                  <a:lnTo>
                    <a:pt x="439665" y="378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274376" y="2775884"/>
              <a:ext cx="387072" cy="206157"/>
            </a:xfrm>
            <a:custGeom>
              <a:avLst/>
              <a:pathLst>
                <a:path w="387072" h="206157">
                  <a:moveTo>
                    <a:pt x="0" y="206157"/>
                  </a:moveTo>
                  <a:lnTo>
                    <a:pt x="3870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741968" y="3127194"/>
              <a:ext cx="323963" cy="254542"/>
            </a:xfrm>
            <a:custGeom>
              <a:avLst/>
              <a:pathLst>
                <a:path w="323963" h="254542">
                  <a:moveTo>
                    <a:pt x="0" y="0"/>
                  </a:moveTo>
                  <a:lnTo>
                    <a:pt x="323963" y="2545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8050260" y="5077286"/>
              <a:ext cx="113598" cy="395487"/>
            </a:xfrm>
            <a:custGeom>
              <a:avLst/>
              <a:pathLst>
                <a:path w="113598" h="395487">
                  <a:moveTo>
                    <a:pt x="0" y="0"/>
                  </a:moveTo>
                  <a:lnTo>
                    <a:pt x="113598" y="3954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669498" y="3230273"/>
              <a:ext cx="420731" cy="2104"/>
            </a:xfrm>
            <a:custGeom>
              <a:avLst/>
              <a:pathLst>
                <a:path w="420731" h="2104">
                  <a:moveTo>
                    <a:pt x="0" y="0"/>
                  </a:moveTo>
                  <a:lnTo>
                    <a:pt x="420731" y="21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12455" y="3768809"/>
              <a:ext cx="100976" cy="408109"/>
            </a:xfrm>
            <a:custGeom>
              <a:avLst/>
              <a:pathLst>
                <a:path w="100976" h="408109">
                  <a:moveTo>
                    <a:pt x="0" y="0"/>
                  </a:moveTo>
                  <a:lnTo>
                    <a:pt x="100976" y="4081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274011" y="5418077"/>
              <a:ext cx="408109" cy="122012"/>
            </a:xfrm>
            <a:custGeom>
              <a:avLst/>
              <a:pathLst>
                <a:path w="408109" h="122012">
                  <a:moveTo>
                    <a:pt x="0" y="0"/>
                  </a:moveTo>
                  <a:lnTo>
                    <a:pt x="408109" y="1220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38492" y="2384603"/>
              <a:ext cx="305031" cy="317652"/>
            </a:xfrm>
            <a:custGeom>
              <a:avLst/>
              <a:pathLst>
                <a:path w="305031" h="317652">
                  <a:moveTo>
                    <a:pt x="0" y="0"/>
                  </a:moveTo>
                  <a:lnTo>
                    <a:pt x="305031" y="3176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073767" y="4351523"/>
              <a:ext cx="391280" cy="172500"/>
            </a:xfrm>
            <a:custGeom>
              <a:avLst/>
              <a:pathLst>
                <a:path w="391280" h="172500">
                  <a:moveTo>
                    <a:pt x="0" y="172500"/>
                  </a:moveTo>
                  <a:lnTo>
                    <a:pt x="3912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308431" y="4944755"/>
              <a:ext cx="410212" cy="98871"/>
            </a:xfrm>
            <a:custGeom>
              <a:avLst/>
              <a:pathLst>
                <a:path w="410212" h="98871">
                  <a:moveTo>
                    <a:pt x="0" y="0"/>
                  </a:moveTo>
                  <a:lnTo>
                    <a:pt x="410212" y="988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654377" y="3188199"/>
              <a:ext cx="397591" cy="130427"/>
            </a:xfrm>
            <a:custGeom>
              <a:avLst/>
              <a:pathLst>
                <a:path w="397591" h="130427">
                  <a:moveTo>
                    <a:pt x="0" y="0"/>
                  </a:moveTo>
                  <a:lnTo>
                    <a:pt x="397591" y="1304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100169" y="3848749"/>
              <a:ext cx="393383" cy="145151"/>
            </a:xfrm>
            <a:custGeom>
              <a:avLst/>
              <a:pathLst>
                <a:path w="393383" h="145151">
                  <a:moveTo>
                    <a:pt x="0" y="0"/>
                  </a:moveTo>
                  <a:lnTo>
                    <a:pt x="393383" y="1451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610779" y="5453841"/>
              <a:ext cx="374450" cy="189329"/>
            </a:xfrm>
            <a:custGeom>
              <a:avLst/>
              <a:pathLst>
                <a:path w="374450" h="189329">
                  <a:moveTo>
                    <a:pt x="0" y="0"/>
                  </a:moveTo>
                  <a:lnTo>
                    <a:pt x="374450" y="1893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008187" y="3653109"/>
              <a:ext cx="117805" cy="370244"/>
            </a:xfrm>
            <a:custGeom>
              <a:avLst/>
              <a:pathLst>
                <a:path w="117805" h="370244">
                  <a:moveTo>
                    <a:pt x="0" y="370244"/>
                  </a:moveTo>
                  <a:lnTo>
                    <a:pt x="1178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274011" y="5418077"/>
              <a:ext cx="176707" cy="315548"/>
            </a:xfrm>
            <a:custGeom>
              <a:avLst/>
              <a:pathLst>
                <a:path w="176707" h="315548">
                  <a:moveTo>
                    <a:pt x="176707" y="3155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631237" y="1633597"/>
              <a:ext cx="307133" cy="222988"/>
            </a:xfrm>
            <a:custGeom>
              <a:avLst/>
              <a:pathLst>
                <a:path w="307133" h="222988">
                  <a:moveTo>
                    <a:pt x="0" y="0"/>
                  </a:moveTo>
                  <a:lnTo>
                    <a:pt x="307133" y="2229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969743" y="4118017"/>
              <a:ext cx="313444" cy="256646"/>
            </a:xfrm>
            <a:custGeom>
              <a:avLst/>
              <a:pathLst>
                <a:path w="313444" h="256646">
                  <a:moveTo>
                    <a:pt x="0" y="0"/>
                  </a:moveTo>
                  <a:lnTo>
                    <a:pt x="313444" y="2566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859194" y="1961768"/>
              <a:ext cx="111492" cy="384968"/>
            </a:xfrm>
            <a:custGeom>
              <a:avLst/>
              <a:pathLst>
                <a:path w="111492" h="384968">
                  <a:moveTo>
                    <a:pt x="0" y="384968"/>
                  </a:moveTo>
                  <a:lnTo>
                    <a:pt x="11149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722273" y="1040365"/>
              <a:ext cx="382865" cy="147256"/>
            </a:xfrm>
            <a:custGeom>
              <a:avLst/>
              <a:pathLst>
                <a:path w="382865" h="147256">
                  <a:moveTo>
                    <a:pt x="0" y="0"/>
                  </a:moveTo>
                  <a:lnTo>
                    <a:pt x="382865" y="1472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140138" y="2544481"/>
              <a:ext cx="347104" cy="164084"/>
            </a:xfrm>
            <a:custGeom>
              <a:avLst/>
              <a:pathLst>
                <a:path w="347104" h="164084">
                  <a:moveTo>
                    <a:pt x="0" y="0"/>
                  </a:moveTo>
                  <a:lnTo>
                    <a:pt x="347104" y="1640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051968" y="3318627"/>
              <a:ext cx="126219" cy="382866"/>
            </a:xfrm>
            <a:custGeom>
              <a:avLst/>
              <a:pathLst>
                <a:path w="126219" h="382866">
                  <a:moveTo>
                    <a:pt x="0" y="0"/>
                  </a:moveTo>
                  <a:lnTo>
                    <a:pt x="126219" y="3828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589742" y="1120304"/>
              <a:ext cx="370244" cy="172499"/>
            </a:xfrm>
            <a:custGeom>
              <a:avLst/>
              <a:pathLst>
                <a:path w="370244" h="172499">
                  <a:moveTo>
                    <a:pt x="0" y="0"/>
                  </a:moveTo>
                  <a:lnTo>
                    <a:pt x="370244" y="1724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372487" y="1625182"/>
              <a:ext cx="170395" cy="370242"/>
            </a:xfrm>
            <a:custGeom>
              <a:avLst/>
              <a:pathLst>
                <a:path w="170395" h="370242">
                  <a:moveTo>
                    <a:pt x="0" y="0"/>
                  </a:moveTo>
                  <a:lnTo>
                    <a:pt x="170395" y="3702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044894" y="5626340"/>
              <a:ext cx="363933" cy="50487"/>
            </a:xfrm>
            <a:custGeom>
              <a:avLst/>
              <a:pathLst>
                <a:path w="363933" h="50487">
                  <a:moveTo>
                    <a:pt x="0" y="50487"/>
                  </a:moveTo>
                  <a:lnTo>
                    <a:pt x="3639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376510" y="1358017"/>
              <a:ext cx="391280" cy="107287"/>
            </a:xfrm>
            <a:custGeom>
              <a:avLst/>
              <a:pathLst>
                <a:path w="391280" h="107287">
                  <a:moveTo>
                    <a:pt x="0" y="0"/>
                  </a:moveTo>
                  <a:lnTo>
                    <a:pt x="391280" y="1072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065931" y="4601858"/>
              <a:ext cx="414420" cy="29450"/>
            </a:xfrm>
            <a:custGeom>
              <a:avLst/>
              <a:pathLst>
                <a:path w="414420" h="29450">
                  <a:moveTo>
                    <a:pt x="0" y="0"/>
                  </a:moveTo>
                  <a:lnTo>
                    <a:pt x="414420" y="294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163858" y="2868444"/>
              <a:ext cx="170395" cy="332377"/>
            </a:xfrm>
            <a:custGeom>
              <a:avLst/>
              <a:pathLst>
                <a:path w="170395" h="332377">
                  <a:moveTo>
                    <a:pt x="0" y="0"/>
                  </a:moveTo>
                  <a:lnTo>
                    <a:pt x="170395" y="3323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967059" y="4179024"/>
              <a:ext cx="416525" cy="29450"/>
            </a:xfrm>
            <a:custGeom>
              <a:avLst/>
              <a:pathLst>
                <a:path w="416525" h="29450">
                  <a:moveTo>
                    <a:pt x="0" y="29450"/>
                  </a:moveTo>
                  <a:lnTo>
                    <a:pt x="4165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938950" y="2369877"/>
              <a:ext cx="212469" cy="334480"/>
            </a:xfrm>
            <a:custGeom>
              <a:avLst/>
              <a:pathLst>
                <a:path w="212469" h="334480">
                  <a:moveTo>
                    <a:pt x="0" y="0"/>
                  </a:moveTo>
                  <a:lnTo>
                    <a:pt x="212469" y="3344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909682" y="4115914"/>
              <a:ext cx="33658" cy="382865"/>
            </a:xfrm>
            <a:custGeom>
              <a:avLst/>
              <a:pathLst>
                <a:path w="33658" h="382865">
                  <a:moveTo>
                    <a:pt x="0" y="0"/>
                  </a:moveTo>
                  <a:lnTo>
                    <a:pt x="33658" y="3828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591267" y="2014359"/>
              <a:ext cx="395487" cy="92560"/>
            </a:xfrm>
            <a:custGeom>
              <a:avLst/>
              <a:pathLst>
                <a:path w="395487" h="92560">
                  <a:moveTo>
                    <a:pt x="0" y="0"/>
                  </a:moveTo>
                  <a:lnTo>
                    <a:pt x="395487" y="925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767791" y="3274450"/>
              <a:ext cx="359725" cy="174603"/>
            </a:xfrm>
            <a:custGeom>
              <a:avLst/>
              <a:pathLst>
                <a:path w="359725" h="174603">
                  <a:moveTo>
                    <a:pt x="0" y="0"/>
                  </a:moveTo>
                  <a:lnTo>
                    <a:pt x="359725" y="1746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480534" y="5245578"/>
              <a:ext cx="159878" cy="359725"/>
            </a:xfrm>
            <a:custGeom>
              <a:avLst/>
              <a:pathLst>
                <a:path w="159878" h="359725">
                  <a:moveTo>
                    <a:pt x="0" y="359725"/>
                  </a:moveTo>
                  <a:lnTo>
                    <a:pt x="15987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760138" y="3808779"/>
              <a:ext cx="359726" cy="172499"/>
            </a:xfrm>
            <a:custGeom>
              <a:avLst/>
              <a:pathLst>
                <a:path w="359726" h="172499">
                  <a:moveTo>
                    <a:pt x="0" y="172499"/>
                  </a:moveTo>
                  <a:lnTo>
                    <a:pt x="3597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475962" y="1965974"/>
              <a:ext cx="353414" cy="183018"/>
            </a:xfrm>
            <a:custGeom>
              <a:avLst/>
              <a:pathLst>
                <a:path w="353414" h="183018">
                  <a:moveTo>
                    <a:pt x="0" y="0"/>
                  </a:moveTo>
                  <a:lnTo>
                    <a:pt x="353414" y="1830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689377" y="1311737"/>
              <a:ext cx="147254" cy="366036"/>
            </a:xfrm>
            <a:custGeom>
              <a:avLst/>
              <a:pathLst>
                <a:path w="147254" h="366036">
                  <a:moveTo>
                    <a:pt x="0" y="0"/>
                  </a:moveTo>
                  <a:lnTo>
                    <a:pt x="147254" y="3660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1413218" y="4380975"/>
              <a:ext cx="176707" cy="355517"/>
            </a:xfrm>
            <a:custGeom>
              <a:avLst/>
              <a:pathLst>
                <a:path w="176707" h="355517">
                  <a:moveTo>
                    <a:pt x="0" y="0"/>
                  </a:moveTo>
                  <a:lnTo>
                    <a:pt x="176707" y="3555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523949" y="2340425"/>
              <a:ext cx="216676" cy="338689"/>
            </a:xfrm>
            <a:custGeom>
              <a:avLst/>
              <a:pathLst>
                <a:path w="216676" h="338689">
                  <a:moveTo>
                    <a:pt x="0" y="0"/>
                  </a:moveTo>
                  <a:lnTo>
                    <a:pt x="216676" y="3386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3853462" y="1681981"/>
              <a:ext cx="269267" cy="315548"/>
            </a:xfrm>
            <a:custGeom>
              <a:avLst/>
              <a:pathLst>
                <a:path w="269267" h="315548">
                  <a:moveTo>
                    <a:pt x="0" y="0"/>
                  </a:moveTo>
                  <a:lnTo>
                    <a:pt x="269267" y="3155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922303" y="5197194"/>
              <a:ext cx="199848" cy="336585"/>
            </a:xfrm>
            <a:custGeom>
              <a:avLst/>
              <a:pathLst>
                <a:path w="199848" h="336585">
                  <a:moveTo>
                    <a:pt x="0" y="0"/>
                  </a:moveTo>
                  <a:lnTo>
                    <a:pt x="199848" y="3365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358157" y="3596310"/>
              <a:ext cx="344999" cy="10517"/>
            </a:xfrm>
            <a:custGeom>
              <a:avLst/>
              <a:pathLst>
                <a:path w="344999" h="10517">
                  <a:moveTo>
                    <a:pt x="0" y="0"/>
                  </a:moveTo>
                  <a:lnTo>
                    <a:pt x="344999" y="105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137639" y="2628627"/>
              <a:ext cx="387072" cy="90457"/>
            </a:xfrm>
            <a:custGeom>
              <a:avLst/>
              <a:pathLst>
                <a:path w="387072" h="90457">
                  <a:moveTo>
                    <a:pt x="0" y="90457"/>
                  </a:moveTo>
                  <a:lnTo>
                    <a:pt x="3870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358919" y="5376004"/>
              <a:ext cx="372347" cy="50488"/>
            </a:xfrm>
            <a:custGeom>
              <a:avLst/>
              <a:pathLst>
                <a:path w="372347" h="50488">
                  <a:moveTo>
                    <a:pt x="0" y="50488"/>
                  </a:moveTo>
                  <a:lnTo>
                    <a:pt x="3723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718248" y="4702834"/>
              <a:ext cx="326067" cy="166189"/>
            </a:xfrm>
            <a:custGeom>
              <a:avLst/>
              <a:pathLst>
                <a:path w="326067" h="166189">
                  <a:moveTo>
                    <a:pt x="0" y="0"/>
                  </a:moveTo>
                  <a:lnTo>
                    <a:pt x="326067" y="1661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118340" y="2321493"/>
              <a:ext cx="103078" cy="378658"/>
            </a:xfrm>
            <a:custGeom>
              <a:avLst/>
              <a:pathLst>
                <a:path w="103078" h="378658">
                  <a:moveTo>
                    <a:pt x="0" y="0"/>
                  </a:moveTo>
                  <a:lnTo>
                    <a:pt x="103078" y="3786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902608" y="4620792"/>
              <a:ext cx="117805" cy="370244"/>
            </a:xfrm>
            <a:custGeom>
              <a:avLst/>
              <a:pathLst>
                <a:path w="117805" h="370244">
                  <a:moveTo>
                    <a:pt x="0" y="370244"/>
                  </a:moveTo>
                  <a:lnTo>
                    <a:pt x="1178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694162" y="2893687"/>
              <a:ext cx="73628" cy="380763"/>
            </a:xfrm>
            <a:custGeom>
              <a:avLst/>
              <a:pathLst>
                <a:path w="73628" h="380763">
                  <a:moveTo>
                    <a:pt x="0" y="0"/>
                  </a:moveTo>
                  <a:lnTo>
                    <a:pt x="73628" y="3807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7694742" y="5195091"/>
              <a:ext cx="296615" cy="244023"/>
            </a:xfrm>
            <a:custGeom>
              <a:avLst/>
              <a:pathLst>
                <a:path w="296615" h="244023">
                  <a:moveTo>
                    <a:pt x="0" y="0"/>
                  </a:moveTo>
                  <a:lnTo>
                    <a:pt x="296615" y="2440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878522" y="3892926"/>
              <a:ext cx="155671" cy="349207"/>
            </a:xfrm>
            <a:custGeom>
              <a:avLst/>
              <a:pathLst>
                <a:path w="155671" h="349207">
                  <a:moveTo>
                    <a:pt x="0" y="349207"/>
                  </a:moveTo>
                  <a:lnTo>
                    <a:pt x="1556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543461" y="3379633"/>
              <a:ext cx="54695" cy="387072"/>
            </a:xfrm>
            <a:custGeom>
              <a:avLst/>
              <a:pathLst>
                <a:path w="54695" h="387072">
                  <a:moveTo>
                    <a:pt x="0" y="0"/>
                  </a:moveTo>
                  <a:lnTo>
                    <a:pt x="54695" y="3870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620718" y="1250730"/>
              <a:ext cx="220884" cy="305031"/>
            </a:xfrm>
            <a:custGeom>
              <a:avLst/>
              <a:pathLst>
                <a:path w="220884" h="305031">
                  <a:moveTo>
                    <a:pt x="0" y="0"/>
                  </a:moveTo>
                  <a:lnTo>
                    <a:pt x="220884" y="3050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388370" y="1305426"/>
              <a:ext cx="366037" cy="109390"/>
            </a:xfrm>
            <a:custGeom>
              <a:avLst/>
              <a:pathLst>
                <a:path w="366037" h="109390">
                  <a:moveTo>
                    <a:pt x="0" y="0"/>
                  </a:moveTo>
                  <a:lnTo>
                    <a:pt x="366037" y="1093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7694742" y="2786401"/>
              <a:ext cx="347102" cy="153567"/>
            </a:xfrm>
            <a:custGeom>
              <a:avLst/>
              <a:pathLst>
                <a:path w="347102" h="153567">
                  <a:moveTo>
                    <a:pt x="0" y="0"/>
                  </a:moveTo>
                  <a:lnTo>
                    <a:pt x="347102" y="1535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484559" y="2969419"/>
              <a:ext cx="212469" cy="319756"/>
            </a:xfrm>
            <a:custGeom>
              <a:avLst/>
              <a:pathLst>
                <a:path w="212469" h="319756">
                  <a:moveTo>
                    <a:pt x="0" y="319756"/>
                  </a:moveTo>
                  <a:lnTo>
                    <a:pt x="21246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8117577" y="4890060"/>
              <a:ext cx="321859" cy="204054"/>
            </a:xfrm>
            <a:custGeom>
              <a:avLst/>
              <a:pathLst>
                <a:path w="321859" h="204054">
                  <a:moveTo>
                    <a:pt x="321859" y="2040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6865901" y="3518474"/>
              <a:ext cx="363931" cy="109390"/>
            </a:xfrm>
            <a:custGeom>
              <a:avLst/>
              <a:pathLst>
                <a:path w="363931" h="109390">
                  <a:moveTo>
                    <a:pt x="0" y="0"/>
                  </a:moveTo>
                  <a:lnTo>
                    <a:pt x="363931" y="1093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182973" y="2765365"/>
              <a:ext cx="345001" cy="71524"/>
            </a:xfrm>
            <a:custGeom>
              <a:avLst/>
              <a:pathLst>
                <a:path w="345001" h="71524">
                  <a:moveTo>
                    <a:pt x="0" y="0"/>
                  </a:moveTo>
                  <a:lnTo>
                    <a:pt x="345001" y="715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617273" y="3842438"/>
              <a:ext cx="372347" cy="69420"/>
            </a:xfrm>
            <a:custGeom>
              <a:avLst/>
              <a:pathLst>
                <a:path w="372347" h="69420">
                  <a:moveTo>
                    <a:pt x="0" y="0"/>
                  </a:moveTo>
                  <a:lnTo>
                    <a:pt x="372347" y="694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434834" y="5310791"/>
              <a:ext cx="380761" cy="35762"/>
            </a:xfrm>
            <a:custGeom>
              <a:avLst/>
              <a:pathLst>
                <a:path w="380761" h="35762">
                  <a:moveTo>
                    <a:pt x="0" y="35762"/>
                  </a:moveTo>
                  <a:lnTo>
                    <a:pt x="38076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363888" y="1549451"/>
              <a:ext cx="33658" cy="332377"/>
            </a:xfrm>
            <a:custGeom>
              <a:avLst/>
              <a:pathLst>
                <a:path w="33658" h="332377">
                  <a:moveTo>
                    <a:pt x="0" y="0"/>
                  </a:moveTo>
                  <a:lnTo>
                    <a:pt x="33658" y="3323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6958462" y="4610273"/>
              <a:ext cx="153567" cy="338689"/>
            </a:xfrm>
            <a:custGeom>
              <a:avLst/>
              <a:pathLst>
                <a:path w="153567" h="338689">
                  <a:moveTo>
                    <a:pt x="0" y="0"/>
                  </a:moveTo>
                  <a:lnTo>
                    <a:pt x="153567" y="3386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145871" y="2834785"/>
              <a:ext cx="178810" cy="248231"/>
            </a:xfrm>
            <a:custGeom>
              <a:avLst/>
              <a:pathLst>
                <a:path w="178810" h="248231">
                  <a:moveTo>
                    <a:pt x="0" y="0"/>
                  </a:moveTo>
                  <a:lnTo>
                    <a:pt x="178810" y="2482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7029986" y="2855822"/>
              <a:ext cx="136737" cy="273475"/>
            </a:xfrm>
            <a:custGeom>
              <a:avLst/>
              <a:pathLst>
                <a:path w="136737" h="273475">
                  <a:moveTo>
                    <a:pt x="0" y="0"/>
                  </a:moveTo>
                  <a:lnTo>
                    <a:pt x="136737" y="2734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987334" y="5664205"/>
              <a:ext cx="359725" cy="35763"/>
            </a:xfrm>
            <a:custGeom>
              <a:avLst/>
              <a:pathLst>
                <a:path w="359725" h="35763">
                  <a:moveTo>
                    <a:pt x="0" y="0"/>
                  </a:moveTo>
                  <a:lnTo>
                    <a:pt x="359725" y="357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8182790" y="1989114"/>
              <a:ext cx="153567" cy="260854"/>
            </a:xfrm>
            <a:custGeom>
              <a:avLst/>
              <a:pathLst>
                <a:path w="153567" h="260854">
                  <a:moveTo>
                    <a:pt x="0" y="0"/>
                  </a:moveTo>
                  <a:lnTo>
                    <a:pt x="153567" y="2608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3396968" y="2536065"/>
              <a:ext cx="178810" cy="319756"/>
            </a:xfrm>
            <a:custGeom>
              <a:avLst/>
              <a:pathLst>
                <a:path w="178810" h="319756">
                  <a:moveTo>
                    <a:pt x="0" y="0"/>
                  </a:moveTo>
                  <a:lnTo>
                    <a:pt x="178810" y="3197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7703157" y="3606828"/>
              <a:ext cx="374450" cy="6311"/>
            </a:xfrm>
            <a:custGeom>
              <a:avLst/>
              <a:pathLst>
                <a:path w="374450" h="6311">
                  <a:moveTo>
                    <a:pt x="0" y="0"/>
                  </a:moveTo>
                  <a:lnTo>
                    <a:pt x="374450" y="63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416663" y="2001736"/>
              <a:ext cx="69420" cy="357621"/>
            </a:xfrm>
            <a:custGeom>
              <a:avLst/>
              <a:pathLst>
                <a:path w="69420" h="357621">
                  <a:moveTo>
                    <a:pt x="0" y="357621"/>
                  </a:moveTo>
                  <a:lnTo>
                    <a:pt x="694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5515352" y="3657315"/>
              <a:ext cx="326066" cy="159878"/>
            </a:xfrm>
            <a:custGeom>
              <a:avLst/>
              <a:pathLst>
                <a:path w="326066" h="159878">
                  <a:moveTo>
                    <a:pt x="0" y="0"/>
                  </a:moveTo>
                  <a:lnTo>
                    <a:pt x="326066" y="1598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6697609" y="5386523"/>
              <a:ext cx="117803" cy="338688"/>
            </a:xfrm>
            <a:custGeom>
              <a:avLst/>
              <a:pathLst>
                <a:path w="117803" h="338688">
                  <a:moveTo>
                    <a:pt x="0" y="338688"/>
                  </a:moveTo>
                  <a:lnTo>
                    <a:pt x="1178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5210321" y="4227408"/>
              <a:ext cx="124116" cy="338688"/>
            </a:xfrm>
            <a:custGeom>
              <a:avLst/>
              <a:pathLst>
                <a:path w="124116" h="338688">
                  <a:moveTo>
                    <a:pt x="0" y="338688"/>
                  </a:moveTo>
                  <a:lnTo>
                    <a:pt x="1241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460657" y="3276554"/>
              <a:ext cx="178811" cy="300823"/>
            </a:xfrm>
            <a:custGeom>
              <a:avLst/>
              <a:pathLst>
                <a:path w="178811" h="300823">
                  <a:moveTo>
                    <a:pt x="0" y="300823"/>
                  </a:moveTo>
                  <a:lnTo>
                    <a:pt x="1788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408066" y="3657315"/>
              <a:ext cx="107286" cy="342896"/>
            </a:xfrm>
            <a:custGeom>
              <a:avLst/>
              <a:pathLst>
                <a:path w="107286" h="342896">
                  <a:moveTo>
                    <a:pt x="0" y="342896"/>
                  </a:moveTo>
                  <a:lnTo>
                    <a:pt x="10728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775627" y="4805913"/>
              <a:ext cx="338688" cy="37866"/>
            </a:xfrm>
            <a:custGeom>
              <a:avLst/>
              <a:pathLst>
                <a:path w="338688" h="37866">
                  <a:moveTo>
                    <a:pt x="0" y="0"/>
                  </a:moveTo>
                  <a:lnTo>
                    <a:pt x="338688" y="378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933400" y="2268901"/>
              <a:ext cx="330274" cy="132530"/>
            </a:xfrm>
            <a:custGeom>
              <a:avLst/>
              <a:pathLst>
                <a:path w="330274" h="132530">
                  <a:moveTo>
                    <a:pt x="0" y="0"/>
                  </a:moveTo>
                  <a:lnTo>
                    <a:pt x="330274" y="1325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420108" y="3438535"/>
              <a:ext cx="18933" cy="353415"/>
            </a:xfrm>
            <a:custGeom>
              <a:avLst/>
              <a:pathLst>
                <a:path w="18933" h="353415">
                  <a:moveTo>
                    <a:pt x="0" y="0"/>
                  </a:moveTo>
                  <a:lnTo>
                    <a:pt x="18933" y="3534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581328" y="4641828"/>
              <a:ext cx="157773" cy="319755"/>
            </a:xfrm>
            <a:custGeom>
              <a:avLst/>
              <a:pathLst>
                <a:path w="157773" h="319755">
                  <a:moveTo>
                    <a:pt x="0" y="0"/>
                  </a:moveTo>
                  <a:lnTo>
                    <a:pt x="157773" y="3197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7059437" y="2026981"/>
              <a:ext cx="321859" cy="132530"/>
            </a:xfrm>
            <a:custGeom>
              <a:avLst/>
              <a:pathLst>
                <a:path w="321859" h="132530">
                  <a:moveTo>
                    <a:pt x="0" y="0"/>
                  </a:moveTo>
                  <a:lnTo>
                    <a:pt x="321859" y="1325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1861298" y="2874755"/>
              <a:ext cx="42073" cy="357621"/>
            </a:xfrm>
            <a:custGeom>
              <a:avLst/>
              <a:pathLst>
                <a:path w="42073" h="357621">
                  <a:moveTo>
                    <a:pt x="0" y="357621"/>
                  </a:moveTo>
                  <a:lnTo>
                    <a:pt x="420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845809" y="1120304"/>
              <a:ext cx="338688" cy="56798"/>
            </a:xfrm>
            <a:custGeom>
              <a:avLst/>
              <a:pathLst>
                <a:path w="338688" h="56798">
                  <a:moveTo>
                    <a:pt x="0" y="56798"/>
                  </a:moveTo>
                  <a:lnTo>
                    <a:pt x="33868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6602943" y="3036737"/>
              <a:ext cx="71524" cy="332377"/>
            </a:xfrm>
            <a:custGeom>
              <a:avLst/>
              <a:pathLst>
                <a:path w="71524" h="332377">
                  <a:moveTo>
                    <a:pt x="0" y="0"/>
                  </a:moveTo>
                  <a:lnTo>
                    <a:pt x="71524" y="3323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6804895" y="3087224"/>
              <a:ext cx="361828" cy="42073"/>
            </a:xfrm>
            <a:custGeom>
              <a:avLst/>
              <a:pathLst>
                <a:path w="361828" h="42073">
                  <a:moveTo>
                    <a:pt x="0" y="0"/>
                  </a:moveTo>
                  <a:lnTo>
                    <a:pt x="361828" y="420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434834" y="4414632"/>
              <a:ext cx="119908" cy="319756"/>
            </a:xfrm>
            <a:custGeom>
              <a:avLst/>
              <a:pathLst>
                <a:path w="119908" h="319756">
                  <a:moveTo>
                    <a:pt x="0" y="319756"/>
                  </a:moveTo>
                  <a:lnTo>
                    <a:pt x="1199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7568523" y="2374084"/>
              <a:ext cx="69420" cy="349207"/>
            </a:xfrm>
            <a:custGeom>
              <a:avLst/>
              <a:pathLst>
                <a:path w="69420" h="349207">
                  <a:moveTo>
                    <a:pt x="0" y="0"/>
                  </a:moveTo>
                  <a:lnTo>
                    <a:pt x="69420" y="3492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6562973" y="4515609"/>
              <a:ext cx="330274" cy="23139"/>
            </a:xfrm>
            <a:custGeom>
              <a:avLst/>
              <a:pathLst>
                <a:path w="330274" h="23139">
                  <a:moveTo>
                    <a:pt x="0" y="0"/>
                  </a:moveTo>
                  <a:lnTo>
                    <a:pt x="330274" y="231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544803" y="1873414"/>
              <a:ext cx="300823" cy="39969"/>
            </a:xfrm>
            <a:custGeom>
              <a:avLst/>
              <a:pathLst>
                <a:path w="300823" h="39969">
                  <a:moveTo>
                    <a:pt x="0" y="39969"/>
                  </a:moveTo>
                  <a:lnTo>
                    <a:pt x="30082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6718644" y="5043627"/>
              <a:ext cx="12622" cy="332377"/>
            </a:xfrm>
            <a:custGeom>
              <a:avLst/>
              <a:pathLst>
                <a:path w="12622" h="332377">
                  <a:moveTo>
                    <a:pt x="0" y="0"/>
                  </a:moveTo>
                  <a:lnTo>
                    <a:pt x="12622" y="3323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7469651" y="4132743"/>
              <a:ext cx="317652" cy="130427"/>
            </a:xfrm>
            <a:custGeom>
              <a:avLst/>
              <a:pathLst>
                <a:path w="317652" h="130427">
                  <a:moveTo>
                    <a:pt x="0" y="0"/>
                  </a:moveTo>
                  <a:lnTo>
                    <a:pt x="317652" y="1304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6424132" y="3554237"/>
              <a:ext cx="342896" cy="58901"/>
            </a:xfrm>
            <a:custGeom>
              <a:avLst/>
              <a:pathLst>
                <a:path w="342896" h="58901">
                  <a:moveTo>
                    <a:pt x="0" y="0"/>
                  </a:moveTo>
                  <a:lnTo>
                    <a:pt x="342896" y="589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601602" y="4107499"/>
              <a:ext cx="208262" cy="210364"/>
            </a:xfrm>
            <a:custGeom>
              <a:avLst/>
              <a:pathLst>
                <a:path w="208262" h="210364">
                  <a:moveTo>
                    <a:pt x="0" y="0"/>
                  </a:moveTo>
                  <a:lnTo>
                    <a:pt x="208262" y="2103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933981" y="1968078"/>
              <a:ext cx="328169" cy="109390"/>
            </a:xfrm>
            <a:custGeom>
              <a:avLst/>
              <a:pathLst>
                <a:path w="328169" h="109390">
                  <a:moveTo>
                    <a:pt x="0" y="0"/>
                  </a:moveTo>
                  <a:lnTo>
                    <a:pt x="328169" y="1093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114315" y="4843780"/>
              <a:ext cx="292408" cy="195639"/>
            </a:xfrm>
            <a:custGeom>
              <a:avLst/>
              <a:pathLst>
                <a:path w="292408" h="195639">
                  <a:moveTo>
                    <a:pt x="0" y="0"/>
                  </a:moveTo>
                  <a:lnTo>
                    <a:pt x="292408" y="1956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3117181" y="3266035"/>
              <a:ext cx="302926" cy="172500"/>
            </a:xfrm>
            <a:custGeom>
              <a:avLst/>
              <a:pathLst>
                <a:path w="302926" h="172500">
                  <a:moveTo>
                    <a:pt x="0" y="0"/>
                  </a:moveTo>
                  <a:lnTo>
                    <a:pt x="302926" y="172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238614" y="2106919"/>
              <a:ext cx="292408" cy="189329"/>
            </a:xfrm>
            <a:custGeom>
              <a:avLst/>
              <a:pathLst>
                <a:path w="292408" h="189329">
                  <a:moveTo>
                    <a:pt x="0" y="0"/>
                  </a:moveTo>
                  <a:lnTo>
                    <a:pt x="292408" y="1893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5016785" y="1292804"/>
              <a:ext cx="313444" cy="136738"/>
            </a:xfrm>
            <a:custGeom>
              <a:avLst/>
              <a:pathLst>
                <a:path w="313444" h="136738">
                  <a:moveTo>
                    <a:pt x="0" y="0"/>
                  </a:moveTo>
                  <a:lnTo>
                    <a:pt x="313444" y="1367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7682120" y="5195091"/>
              <a:ext cx="12622" cy="344999"/>
            </a:xfrm>
            <a:custGeom>
              <a:avLst/>
              <a:pathLst>
                <a:path w="12622" h="344999">
                  <a:moveTo>
                    <a:pt x="0" y="344999"/>
                  </a:moveTo>
                  <a:lnTo>
                    <a:pt x="126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6058095" y="1204449"/>
              <a:ext cx="330274" cy="100976"/>
            </a:xfrm>
            <a:custGeom>
              <a:avLst/>
              <a:pathLst>
                <a:path w="330274" h="100976">
                  <a:moveTo>
                    <a:pt x="0" y="0"/>
                  </a:moveTo>
                  <a:lnTo>
                    <a:pt x="330274" y="1009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406145" y="2371981"/>
              <a:ext cx="4206" cy="368139"/>
            </a:xfrm>
            <a:custGeom>
              <a:avLst/>
              <a:pathLst>
                <a:path w="4206" h="368139">
                  <a:moveTo>
                    <a:pt x="0" y="0"/>
                  </a:moveTo>
                  <a:lnTo>
                    <a:pt x="4206" y="3681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5591084" y="5664205"/>
              <a:ext cx="290304" cy="33658"/>
            </a:xfrm>
            <a:custGeom>
              <a:avLst/>
              <a:pathLst>
                <a:path w="290304" h="33658">
                  <a:moveTo>
                    <a:pt x="0" y="33658"/>
                  </a:moveTo>
                  <a:lnTo>
                    <a:pt x="2903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610779" y="5319206"/>
              <a:ext cx="323963" cy="111494"/>
            </a:xfrm>
            <a:custGeom>
              <a:avLst/>
              <a:pathLst>
                <a:path w="323963" h="111494">
                  <a:moveTo>
                    <a:pt x="0" y="111494"/>
                  </a:moveTo>
                  <a:lnTo>
                    <a:pt x="3239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335962" y="5317102"/>
              <a:ext cx="46281" cy="317652"/>
            </a:xfrm>
            <a:custGeom>
              <a:avLst/>
              <a:pathLst>
                <a:path w="46281" h="317652">
                  <a:moveTo>
                    <a:pt x="0" y="317652"/>
                  </a:moveTo>
                  <a:lnTo>
                    <a:pt x="462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575596" y="4086463"/>
              <a:ext cx="302926" cy="155670"/>
            </a:xfrm>
            <a:custGeom>
              <a:avLst/>
              <a:pathLst>
                <a:path w="302926" h="155670">
                  <a:moveTo>
                    <a:pt x="0" y="0"/>
                  </a:moveTo>
                  <a:lnTo>
                    <a:pt x="302926" y="1556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1322761" y="1757712"/>
              <a:ext cx="225091" cy="244024"/>
            </a:xfrm>
            <a:custGeom>
              <a:avLst/>
              <a:pathLst>
                <a:path w="225091" h="244024">
                  <a:moveTo>
                    <a:pt x="0" y="244024"/>
                  </a:moveTo>
                  <a:lnTo>
                    <a:pt x="2250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421450" y="4002315"/>
              <a:ext cx="334482" cy="39969"/>
            </a:xfrm>
            <a:custGeom>
              <a:avLst/>
              <a:pathLst>
                <a:path w="334482" h="39969">
                  <a:moveTo>
                    <a:pt x="0" y="39969"/>
                  </a:moveTo>
                  <a:lnTo>
                    <a:pt x="3344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800687" y="3087224"/>
              <a:ext cx="4207" cy="332377"/>
            </a:xfrm>
            <a:custGeom>
              <a:avLst/>
              <a:pathLst>
                <a:path w="4207" h="332377">
                  <a:moveTo>
                    <a:pt x="0" y="332377"/>
                  </a:moveTo>
                  <a:lnTo>
                    <a:pt x="42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551297" y="2325700"/>
              <a:ext cx="313445" cy="77836"/>
            </a:xfrm>
            <a:custGeom>
              <a:avLst/>
              <a:pathLst>
                <a:path w="313445" h="77836">
                  <a:moveTo>
                    <a:pt x="0" y="0"/>
                  </a:moveTo>
                  <a:lnTo>
                    <a:pt x="313445" y="778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7229833" y="3627864"/>
              <a:ext cx="73628" cy="326067"/>
            </a:xfrm>
            <a:custGeom>
              <a:avLst/>
              <a:pathLst>
                <a:path w="73628" h="326067">
                  <a:moveTo>
                    <a:pt x="0" y="0"/>
                  </a:moveTo>
                  <a:lnTo>
                    <a:pt x="73628" y="3260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4690717" y="1454785"/>
              <a:ext cx="193537" cy="252439"/>
            </a:xfrm>
            <a:custGeom>
              <a:avLst/>
              <a:pathLst>
                <a:path w="193537" h="252439">
                  <a:moveTo>
                    <a:pt x="0" y="252439"/>
                  </a:moveTo>
                  <a:lnTo>
                    <a:pt x="1935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7168828" y="1761920"/>
              <a:ext cx="300823" cy="140944"/>
            </a:xfrm>
            <a:custGeom>
              <a:avLst/>
              <a:pathLst>
                <a:path w="300823" h="140944">
                  <a:moveTo>
                    <a:pt x="0" y="0"/>
                  </a:moveTo>
                  <a:lnTo>
                    <a:pt x="300823" y="1409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2496602" y="2891584"/>
              <a:ext cx="157775" cy="296615"/>
            </a:xfrm>
            <a:custGeom>
              <a:avLst/>
              <a:pathLst>
                <a:path w="157775" h="296615">
                  <a:moveTo>
                    <a:pt x="0" y="0"/>
                  </a:moveTo>
                  <a:lnTo>
                    <a:pt x="157775" y="2966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1293310" y="1372742"/>
              <a:ext cx="86249" cy="313445"/>
            </a:xfrm>
            <a:custGeom>
              <a:avLst/>
              <a:pathLst>
                <a:path w="86249" h="313445">
                  <a:moveTo>
                    <a:pt x="0" y="313445"/>
                  </a:moveTo>
                  <a:lnTo>
                    <a:pt x="862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7820962" y="2382500"/>
              <a:ext cx="248231" cy="250334"/>
            </a:xfrm>
            <a:custGeom>
              <a:avLst/>
              <a:pathLst>
                <a:path w="248231" h="250334">
                  <a:moveTo>
                    <a:pt x="0" y="0"/>
                  </a:moveTo>
                  <a:lnTo>
                    <a:pt x="248231" y="2503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963614" y="1854480"/>
              <a:ext cx="286097" cy="180914"/>
            </a:xfrm>
            <a:custGeom>
              <a:avLst/>
              <a:pathLst>
                <a:path w="286097" h="180914">
                  <a:moveTo>
                    <a:pt x="0" y="0"/>
                  </a:moveTo>
                  <a:lnTo>
                    <a:pt x="286097" y="1809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274376" y="2982041"/>
              <a:ext cx="157775" cy="294512"/>
            </a:xfrm>
            <a:custGeom>
              <a:avLst/>
              <a:pathLst>
                <a:path w="157775" h="294512">
                  <a:moveTo>
                    <a:pt x="0" y="0"/>
                  </a:moveTo>
                  <a:lnTo>
                    <a:pt x="157775" y="2945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5841418" y="3817194"/>
              <a:ext cx="128324" cy="300823"/>
            </a:xfrm>
            <a:custGeom>
              <a:avLst/>
              <a:pathLst>
                <a:path w="128324" h="300823">
                  <a:moveTo>
                    <a:pt x="0" y="0"/>
                  </a:moveTo>
                  <a:lnTo>
                    <a:pt x="128324" y="3008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120626" y="2045914"/>
              <a:ext cx="288201" cy="170395"/>
            </a:xfrm>
            <a:custGeom>
              <a:avLst/>
              <a:pathLst>
                <a:path w="288201" h="170395">
                  <a:moveTo>
                    <a:pt x="0" y="0"/>
                  </a:moveTo>
                  <a:lnTo>
                    <a:pt x="288201" y="1703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903371" y="2725395"/>
              <a:ext cx="296615" cy="149360"/>
            </a:xfrm>
            <a:custGeom>
              <a:avLst/>
              <a:pathLst>
                <a:path w="296615" h="149360">
                  <a:moveTo>
                    <a:pt x="0" y="149360"/>
                  </a:moveTo>
                  <a:lnTo>
                    <a:pt x="2966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7145687" y="4399907"/>
              <a:ext cx="347104" cy="8414"/>
            </a:xfrm>
            <a:custGeom>
              <a:avLst/>
              <a:pathLst>
                <a:path w="347104" h="8414">
                  <a:moveTo>
                    <a:pt x="0" y="8414"/>
                  </a:moveTo>
                  <a:lnTo>
                    <a:pt x="3471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7703157" y="3606828"/>
              <a:ext cx="136737" cy="296615"/>
            </a:xfrm>
            <a:custGeom>
              <a:avLst/>
              <a:pathLst>
                <a:path w="136737" h="296615">
                  <a:moveTo>
                    <a:pt x="0" y="0"/>
                  </a:moveTo>
                  <a:lnTo>
                    <a:pt x="136737" y="2966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982363" y="5131981"/>
              <a:ext cx="244024" cy="193535"/>
            </a:xfrm>
            <a:custGeom>
              <a:avLst/>
              <a:pathLst>
                <a:path w="244024" h="193535">
                  <a:moveTo>
                    <a:pt x="0" y="193535"/>
                  </a:moveTo>
                  <a:lnTo>
                    <a:pt x="2440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7358157" y="2775884"/>
              <a:ext cx="52590" cy="319755"/>
            </a:xfrm>
            <a:custGeom>
              <a:avLst/>
              <a:pathLst>
                <a:path w="52590" h="319755">
                  <a:moveTo>
                    <a:pt x="0" y="319755"/>
                  </a:moveTo>
                  <a:lnTo>
                    <a:pt x="525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4726480" y="4355731"/>
              <a:ext cx="307134" cy="18933"/>
            </a:xfrm>
            <a:custGeom>
              <a:avLst/>
              <a:pathLst>
                <a:path w="307134" h="18933">
                  <a:moveTo>
                    <a:pt x="0" y="18933"/>
                  </a:moveTo>
                  <a:lnTo>
                    <a:pt x="30713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6922700" y="1446371"/>
              <a:ext cx="328169" cy="54695"/>
            </a:xfrm>
            <a:custGeom>
              <a:avLst/>
              <a:pathLst>
                <a:path w="328169" h="54695">
                  <a:moveTo>
                    <a:pt x="0" y="54695"/>
                  </a:moveTo>
                  <a:lnTo>
                    <a:pt x="32816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946023" y="1210761"/>
              <a:ext cx="178811" cy="273475"/>
            </a:xfrm>
            <a:custGeom>
              <a:avLst/>
              <a:pathLst>
                <a:path w="178811" h="273475">
                  <a:moveTo>
                    <a:pt x="0" y="0"/>
                  </a:moveTo>
                  <a:lnTo>
                    <a:pt x="178811" y="2734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6697609" y="2502408"/>
              <a:ext cx="122011" cy="288201"/>
            </a:xfrm>
            <a:custGeom>
              <a:avLst/>
              <a:pathLst>
                <a:path w="122011" h="288201">
                  <a:moveTo>
                    <a:pt x="0" y="0"/>
                  </a:moveTo>
                  <a:lnTo>
                    <a:pt x="122011" y="2882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3251815" y="4942652"/>
              <a:ext cx="88354" cy="279785"/>
            </a:xfrm>
            <a:custGeom>
              <a:avLst/>
              <a:pathLst>
                <a:path w="88354" h="279785">
                  <a:moveTo>
                    <a:pt x="0" y="0"/>
                  </a:moveTo>
                  <a:lnTo>
                    <a:pt x="88354" y="2797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744651" y="5089908"/>
              <a:ext cx="103078" cy="307133"/>
            </a:xfrm>
            <a:custGeom>
              <a:avLst/>
              <a:pathLst>
                <a:path w="103078" h="307133">
                  <a:moveTo>
                    <a:pt x="0" y="0"/>
                  </a:moveTo>
                  <a:lnTo>
                    <a:pt x="103078" y="3071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5222943" y="4765943"/>
              <a:ext cx="132530" cy="296616"/>
            </a:xfrm>
            <a:custGeom>
              <a:avLst/>
              <a:pathLst>
                <a:path w="132530" h="296616">
                  <a:moveTo>
                    <a:pt x="0" y="296616"/>
                  </a:moveTo>
                  <a:lnTo>
                    <a:pt x="13253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226388" y="5131981"/>
              <a:ext cx="132530" cy="294512"/>
            </a:xfrm>
            <a:custGeom>
              <a:avLst/>
              <a:pathLst>
                <a:path w="132530" h="294512">
                  <a:moveTo>
                    <a:pt x="0" y="0"/>
                  </a:moveTo>
                  <a:lnTo>
                    <a:pt x="132530" y="2945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054650" y="3518474"/>
              <a:ext cx="336585" cy="8415"/>
            </a:xfrm>
            <a:custGeom>
              <a:avLst/>
              <a:pathLst>
                <a:path w="336585" h="8415">
                  <a:moveTo>
                    <a:pt x="0" y="0"/>
                  </a:moveTo>
                  <a:lnTo>
                    <a:pt x="336585" y="84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7703157" y="5439114"/>
              <a:ext cx="288201" cy="147256"/>
            </a:xfrm>
            <a:custGeom>
              <a:avLst/>
              <a:pathLst>
                <a:path w="288201" h="147256">
                  <a:moveTo>
                    <a:pt x="0" y="147256"/>
                  </a:moveTo>
                  <a:lnTo>
                    <a:pt x="2882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1659346" y="1907072"/>
              <a:ext cx="16828" cy="315548"/>
            </a:xfrm>
            <a:custGeom>
              <a:avLst/>
              <a:pathLst>
                <a:path w="16828" h="315548">
                  <a:moveTo>
                    <a:pt x="0" y="0"/>
                  </a:moveTo>
                  <a:lnTo>
                    <a:pt x="16828" y="3155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7469651" y="1793474"/>
              <a:ext cx="305029" cy="109390"/>
            </a:xfrm>
            <a:custGeom>
              <a:avLst/>
              <a:pathLst>
                <a:path w="305029" h="109390">
                  <a:moveTo>
                    <a:pt x="0" y="109390"/>
                  </a:moveTo>
                  <a:lnTo>
                    <a:pt x="3050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543461" y="2132164"/>
              <a:ext cx="273475" cy="185121"/>
            </a:xfrm>
            <a:custGeom>
              <a:avLst/>
              <a:pathLst>
                <a:path w="273475" h="185121">
                  <a:moveTo>
                    <a:pt x="0" y="0"/>
                  </a:moveTo>
                  <a:lnTo>
                    <a:pt x="273475" y="1851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395627" y="5235059"/>
              <a:ext cx="313445" cy="88354"/>
            </a:xfrm>
            <a:custGeom>
              <a:avLst/>
              <a:pathLst>
                <a:path w="313445" h="88354">
                  <a:moveTo>
                    <a:pt x="0" y="0"/>
                  </a:moveTo>
                  <a:lnTo>
                    <a:pt x="313445" y="883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3003584" y="3873992"/>
              <a:ext cx="273475" cy="183018"/>
            </a:xfrm>
            <a:custGeom>
              <a:avLst/>
              <a:pathLst>
                <a:path w="273475" h="183018">
                  <a:moveTo>
                    <a:pt x="0" y="0"/>
                  </a:moveTo>
                  <a:lnTo>
                    <a:pt x="273475" y="1830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5843523" y="4620792"/>
              <a:ext cx="262956" cy="187224"/>
            </a:xfrm>
            <a:custGeom>
              <a:avLst/>
              <a:pathLst>
                <a:path w="262956" h="187224">
                  <a:moveTo>
                    <a:pt x="0" y="187224"/>
                  </a:moveTo>
                  <a:lnTo>
                    <a:pt x="2629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4787486" y="2012255"/>
              <a:ext cx="29450" cy="305029"/>
            </a:xfrm>
            <a:custGeom>
              <a:avLst/>
              <a:pathLst>
                <a:path w="29450" h="305029">
                  <a:moveTo>
                    <a:pt x="0" y="0"/>
                  </a:moveTo>
                  <a:lnTo>
                    <a:pt x="29450" y="3050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6262150" y="2077468"/>
              <a:ext cx="210365" cy="258750"/>
            </a:xfrm>
            <a:custGeom>
              <a:avLst/>
              <a:pathLst>
                <a:path w="210365" h="258750">
                  <a:moveTo>
                    <a:pt x="0" y="0"/>
                  </a:moveTo>
                  <a:lnTo>
                    <a:pt x="210365" y="2587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6718644" y="5043627"/>
              <a:ext cx="313445" cy="82043"/>
            </a:xfrm>
            <a:custGeom>
              <a:avLst/>
              <a:pathLst>
                <a:path w="313445" h="82043">
                  <a:moveTo>
                    <a:pt x="0" y="0"/>
                  </a:moveTo>
                  <a:lnTo>
                    <a:pt x="313445" y="82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1859194" y="2346736"/>
              <a:ext cx="283993" cy="140946"/>
            </a:xfrm>
            <a:custGeom>
              <a:avLst/>
              <a:pathLst>
                <a:path w="283993" h="140946">
                  <a:moveTo>
                    <a:pt x="0" y="0"/>
                  </a:moveTo>
                  <a:lnTo>
                    <a:pt x="283993" y="1409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5906633" y="4869023"/>
              <a:ext cx="321859" cy="23139"/>
            </a:xfrm>
            <a:custGeom>
              <a:avLst/>
              <a:pathLst>
                <a:path w="321859" h="23139">
                  <a:moveTo>
                    <a:pt x="0" y="0"/>
                  </a:moveTo>
                  <a:lnTo>
                    <a:pt x="321859" y="231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603889" y="4879542"/>
              <a:ext cx="298718" cy="111494"/>
            </a:xfrm>
            <a:custGeom>
              <a:avLst/>
              <a:pathLst>
                <a:path w="298718" h="111494">
                  <a:moveTo>
                    <a:pt x="0" y="0"/>
                  </a:moveTo>
                  <a:lnTo>
                    <a:pt x="298718" y="1114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5551114" y="5281340"/>
              <a:ext cx="296615" cy="115700"/>
            </a:xfrm>
            <a:custGeom>
              <a:avLst/>
              <a:pathLst>
                <a:path w="296615" h="115700">
                  <a:moveTo>
                    <a:pt x="0" y="0"/>
                  </a:moveTo>
                  <a:lnTo>
                    <a:pt x="296615" y="1157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593370" y="2237347"/>
              <a:ext cx="292408" cy="117805"/>
            </a:xfrm>
            <a:custGeom>
              <a:avLst/>
              <a:pathLst>
                <a:path w="292408" h="117805">
                  <a:moveTo>
                    <a:pt x="0" y="0"/>
                  </a:moveTo>
                  <a:lnTo>
                    <a:pt x="292408" y="1178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1949650" y="1631492"/>
              <a:ext cx="189329" cy="225092"/>
            </a:xfrm>
            <a:custGeom>
              <a:avLst/>
              <a:pathLst>
                <a:path w="189329" h="225092">
                  <a:moveTo>
                    <a:pt x="0" y="225092"/>
                  </a:moveTo>
                  <a:lnTo>
                    <a:pt x="1893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3457975" y="3905548"/>
              <a:ext cx="134633" cy="281889"/>
            </a:xfrm>
            <a:custGeom>
              <a:avLst/>
              <a:pathLst>
                <a:path w="134633" h="281889">
                  <a:moveTo>
                    <a:pt x="0" y="0"/>
                  </a:moveTo>
                  <a:lnTo>
                    <a:pt x="134633" y="2818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7118340" y="2197377"/>
              <a:ext cx="279785" cy="124116"/>
            </a:xfrm>
            <a:custGeom>
              <a:avLst/>
              <a:pathLst>
                <a:path w="279785" h="124116">
                  <a:moveTo>
                    <a:pt x="0" y="124116"/>
                  </a:moveTo>
                  <a:lnTo>
                    <a:pt x="27978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5010474" y="4610273"/>
              <a:ext cx="210365" cy="248232"/>
            </a:xfrm>
            <a:custGeom>
              <a:avLst/>
              <a:pathLst>
                <a:path w="210365" h="248232">
                  <a:moveTo>
                    <a:pt x="0" y="248232"/>
                  </a:moveTo>
                  <a:lnTo>
                    <a:pt x="2103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1659346" y="1856585"/>
              <a:ext cx="290304" cy="50487"/>
            </a:xfrm>
            <a:custGeom>
              <a:avLst/>
              <a:pathLst>
                <a:path w="290304" h="50487">
                  <a:moveTo>
                    <a:pt x="0" y="50487"/>
                  </a:moveTo>
                  <a:lnTo>
                    <a:pt x="2903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3853462" y="1625182"/>
              <a:ext cx="260853" cy="56798"/>
            </a:xfrm>
            <a:custGeom>
              <a:avLst/>
              <a:pathLst>
                <a:path w="260853" h="56798">
                  <a:moveTo>
                    <a:pt x="0" y="56798"/>
                  </a:moveTo>
                  <a:lnTo>
                    <a:pt x="2608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6424132" y="3369114"/>
              <a:ext cx="250335" cy="185122"/>
            </a:xfrm>
            <a:custGeom>
              <a:avLst/>
              <a:pathLst>
                <a:path w="250335" h="185122">
                  <a:moveTo>
                    <a:pt x="0" y="185122"/>
                  </a:moveTo>
                  <a:lnTo>
                    <a:pt x="2503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7377089" y="5028901"/>
              <a:ext cx="292408" cy="96768"/>
            </a:xfrm>
            <a:custGeom>
              <a:avLst/>
              <a:pathLst>
                <a:path w="292408" h="96768">
                  <a:moveTo>
                    <a:pt x="0" y="0"/>
                  </a:moveTo>
                  <a:lnTo>
                    <a:pt x="292408" y="967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7671601" y="1404298"/>
              <a:ext cx="279786" cy="134633"/>
            </a:xfrm>
            <a:custGeom>
              <a:avLst/>
              <a:pathLst>
                <a:path w="279786" h="134633">
                  <a:moveTo>
                    <a:pt x="0" y="0"/>
                  </a:moveTo>
                  <a:lnTo>
                    <a:pt x="279786" y="1346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3866084" y="2807438"/>
              <a:ext cx="279786" cy="27347"/>
            </a:xfrm>
            <a:custGeom>
              <a:avLst/>
              <a:pathLst>
                <a:path w="279786" h="27347">
                  <a:moveTo>
                    <a:pt x="0" y="0"/>
                  </a:moveTo>
                  <a:lnTo>
                    <a:pt x="279786" y="273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2282029" y="5472773"/>
              <a:ext cx="305029" cy="69420"/>
            </a:xfrm>
            <a:custGeom>
              <a:avLst/>
              <a:pathLst>
                <a:path w="305029" h="69420">
                  <a:moveTo>
                    <a:pt x="0" y="0"/>
                  </a:moveTo>
                  <a:lnTo>
                    <a:pt x="305029" y="694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8277456" y="3440638"/>
              <a:ext cx="126219" cy="271372"/>
            </a:xfrm>
            <a:custGeom>
              <a:avLst/>
              <a:pathLst>
                <a:path w="126219" h="271372">
                  <a:moveTo>
                    <a:pt x="0" y="0"/>
                  </a:moveTo>
                  <a:lnTo>
                    <a:pt x="126219" y="2713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4206876" y="5325517"/>
              <a:ext cx="300823" cy="44176"/>
            </a:xfrm>
            <a:custGeom>
              <a:avLst/>
              <a:pathLst>
                <a:path w="300823" h="44176">
                  <a:moveTo>
                    <a:pt x="0" y="0"/>
                  </a:moveTo>
                  <a:lnTo>
                    <a:pt x="300823" y="441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6283187" y="4374664"/>
              <a:ext cx="279786" cy="119908"/>
            </a:xfrm>
            <a:custGeom>
              <a:avLst/>
              <a:pathLst>
                <a:path w="279786" h="119908">
                  <a:moveTo>
                    <a:pt x="0" y="0"/>
                  </a:moveTo>
                  <a:lnTo>
                    <a:pt x="279786" y="1199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5843523" y="2702255"/>
              <a:ext cx="300823" cy="75731"/>
            </a:xfrm>
            <a:custGeom>
              <a:avLst/>
              <a:pathLst>
                <a:path w="300823" h="75731">
                  <a:moveTo>
                    <a:pt x="0" y="0"/>
                  </a:moveTo>
                  <a:lnTo>
                    <a:pt x="300823" y="757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4065931" y="3381737"/>
              <a:ext cx="134633" cy="252439"/>
            </a:xfrm>
            <a:custGeom>
              <a:avLst/>
              <a:pathLst>
                <a:path w="134633" h="252439">
                  <a:moveTo>
                    <a:pt x="0" y="0"/>
                  </a:moveTo>
                  <a:lnTo>
                    <a:pt x="134633" y="252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4297333" y="3747773"/>
              <a:ext cx="300823" cy="18933"/>
            </a:xfrm>
            <a:custGeom>
              <a:avLst/>
              <a:pathLst>
                <a:path w="300823" h="18933">
                  <a:moveTo>
                    <a:pt x="0" y="0"/>
                  </a:moveTo>
                  <a:lnTo>
                    <a:pt x="300823" y="189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5054650" y="3518474"/>
              <a:ext cx="65214" cy="290305"/>
            </a:xfrm>
            <a:custGeom>
              <a:avLst/>
              <a:pathLst>
                <a:path w="65214" h="290305">
                  <a:moveTo>
                    <a:pt x="0" y="0"/>
                  </a:moveTo>
                  <a:lnTo>
                    <a:pt x="65214" y="2903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7530656" y="4263170"/>
              <a:ext cx="256646" cy="157773"/>
            </a:xfrm>
            <a:custGeom>
              <a:avLst/>
              <a:pathLst>
                <a:path w="256646" h="157773">
                  <a:moveTo>
                    <a:pt x="0" y="157773"/>
                  </a:moveTo>
                  <a:lnTo>
                    <a:pt x="2566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6398889" y="3680457"/>
              <a:ext cx="107286" cy="281889"/>
            </a:xfrm>
            <a:custGeom>
              <a:avLst/>
              <a:pathLst>
                <a:path w="107286" h="281889">
                  <a:moveTo>
                    <a:pt x="0" y="0"/>
                  </a:moveTo>
                  <a:lnTo>
                    <a:pt x="107286" y="2818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5982363" y="5325517"/>
              <a:ext cx="193537" cy="216676"/>
            </a:xfrm>
            <a:custGeom>
              <a:avLst/>
              <a:pathLst>
                <a:path w="193537" h="216676">
                  <a:moveTo>
                    <a:pt x="0" y="0"/>
                  </a:moveTo>
                  <a:lnTo>
                    <a:pt x="193537" y="2166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5710992" y="2052224"/>
              <a:ext cx="33658" cy="302927"/>
            </a:xfrm>
            <a:custGeom>
              <a:avLst/>
              <a:pathLst>
                <a:path w="33658" h="302927">
                  <a:moveTo>
                    <a:pt x="0" y="0"/>
                  </a:moveTo>
                  <a:lnTo>
                    <a:pt x="33658" y="3029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7549590" y="1505273"/>
              <a:ext cx="227194" cy="212470"/>
            </a:xfrm>
            <a:custGeom>
              <a:avLst/>
              <a:pathLst>
                <a:path w="227194" h="212470">
                  <a:moveTo>
                    <a:pt x="0" y="0"/>
                  </a:moveTo>
                  <a:lnTo>
                    <a:pt x="227194" y="2124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4871632" y="5022590"/>
              <a:ext cx="63109" cy="296615"/>
            </a:xfrm>
            <a:custGeom>
              <a:avLst/>
              <a:pathLst>
                <a:path w="63109" h="296615">
                  <a:moveTo>
                    <a:pt x="0" y="0"/>
                  </a:moveTo>
                  <a:lnTo>
                    <a:pt x="63109" y="2966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2728004" y="4555577"/>
              <a:ext cx="292408" cy="65214"/>
            </a:xfrm>
            <a:custGeom>
              <a:avLst/>
              <a:pathLst>
                <a:path w="292408" h="65214">
                  <a:moveTo>
                    <a:pt x="0" y="0"/>
                  </a:moveTo>
                  <a:lnTo>
                    <a:pt x="292408" y="652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2845809" y="1177103"/>
              <a:ext cx="222988" cy="229297"/>
            </a:xfrm>
            <a:custGeom>
              <a:avLst/>
              <a:pathLst>
                <a:path w="222988" h="229297">
                  <a:moveTo>
                    <a:pt x="0" y="0"/>
                  </a:moveTo>
                  <a:lnTo>
                    <a:pt x="222988" y="2292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5222943" y="5062560"/>
              <a:ext cx="176707" cy="250334"/>
            </a:xfrm>
            <a:custGeom>
              <a:avLst/>
              <a:pathLst>
                <a:path w="176707" h="250334">
                  <a:moveTo>
                    <a:pt x="0" y="0"/>
                  </a:moveTo>
                  <a:lnTo>
                    <a:pt x="176707" y="2503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2282029" y="5235059"/>
              <a:ext cx="113597" cy="237713"/>
            </a:xfrm>
            <a:custGeom>
              <a:avLst/>
              <a:pathLst>
                <a:path w="113597" h="237713">
                  <a:moveTo>
                    <a:pt x="0" y="237713"/>
                  </a:moveTo>
                  <a:lnTo>
                    <a:pt x="1135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7250870" y="1446371"/>
              <a:ext cx="298720" cy="58901"/>
            </a:xfrm>
            <a:custGeom>
              <a:avLst/>
              <a:pathLst>
                <a:path w="298720" h="58901">
                  <a:moveTo>
                    <a:pt x="0" y="0"/>
                  </a:moveTo>
                  <a:lnTo>
                    <a:pt x="298720" y="589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4869529" y="4029663"/>
              <a:ext cx="294512" cy="67317"/>
            </a:xfrm>
            <a:custGeom>
              <a:avLst/>
              <a:pathLst>
                <a:path w="294512" h="67317">
                  <a:moveTo>
                    <a:pt x="0" y="67317"/>
                  </a:moveTo>
                  <a:lnTo>
                    <a:pt x="2945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2526054" y="3436432"/>
              <a:ext cx="14725" cy="298718"/>
            </a:xfrm>
            <a:custGeom>
              <a:avLst/>
              <a:pathLst>
                <a:path w="14725" h="298718">
                  <a:moveTo>
                    <a:pt x="0" y="0"/>
                  </a:moveTo>
                  <a:lnTo>
                    <a:pt x="14725" y="2987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5424895" y="2836889"/>
              <a:ext cx="103079" cy="267164"/>
            </a:xfrm>
            <a:custGeom>
              <a:avLst/>
              <a:pathLst>
                <a:path w="103079" h="267164">
                  <a:moveTo>
                    <a:pt x="0" y="267164"/>
                  </a:moveTo>
                  <a:lnTo>
                    <a:pt x="1030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931297" y="2268901"/>
              <a:ext cx="2103" cy="296616"/>
            </a:xfrm>
            <a:custGeom>
              <a:avLst/>
              <a:pathLst>
                <a:path w="2103" h="296616">
                  <a:moveTo>
                    <a:pt x="0" y="296616"/>
                  </a:moveTo>
                  <a:lnTo>
                    <a:pt x="21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4286816" y="2860030"/>
              <a:ext cx="309237" cy="4206"/>
            </a:xfrm>
            <a:custGeom>
              <a:avLst/>
              <a:pathLst>
                <a:path w="309237" h="4206">
                  <a:moveTo>
                    <a:pt x="0" y="4206"/>
                  </a:moveTo>
                  <a:lnTo>
                    <a:pt x="3092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7774681" y="1793474"/>
              <a:ext cx="250335" cy="155671"/>
            </a:xfrm>
            <a:custGeom>
              <a:avLst/>
              <a:pathLst>
                <a:path w="250335" h="155671">
                  <a:moveTo>
                    <a:pt x="0" y="0"/>
                  </a:moveTo>
                  <a:lnTo>
                    <a:pt x="250335" y="1556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7023675" y="5455944"/>
              <a:ext cx="88354" cy="275578"/>
            </a:xfrm>
            <a:custGeom>
              <a:avLst/>
              <a:pathLst>
                <a:path w="88354" h="275578">
                  <a:moveTo>
                    <a:pt x="0" y="275578"/>
                  </a:moveTo>
                  <a:lnTo>
                    <a:pt x="883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6586115" y="2752742"/>
              <a:ext cx="16828" cy="283994"/>
            </a:xfrm>
            <a:custGeom>
              <a:avLst/>
              <a:pathLst>
                <a:path w="16828" h="283994">
                  <a:moveTo>
                    <a:pt x="0" y="0"/>
                  </a:moveTo>
                  <a:lnTo>
                    <a:pt x="16828" y="2839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3434834" y="5346553"/>
              <a:ext cx="35762" cy="298720"/>
            </a:xfrm>
            <a:custGeom>
              <a:avLst/>
              <a:pathLst>
                <a:path w="35762" h="298720">
                  <a:moveTo>
                    <a:pt x="0" y="0"/>
                  </a:moveTo>
                  <a:lnTo>
                    <a:pt x="35762" y="2987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5544803" y="4452499"/>
              <a:ext cx="119908" cy="267164"/>
            </a:xfrm>
            <a:custGeom>
              <a:avLst/>
              <a:pathLst>
                <a:path w="119908" h="267164">
                  <a:moveTo>
                    <a:pt x="0" y="0"/>
                  </a:moveTo>
                  <a:lnTo>
                    <a:pt x="119908" y="2671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7841999" y="1705121"/>
              <a:ext cx="281889" cy="90457"/>
            </a:xfrm>
            <a:custGeom>
              <a:avLst/>
              <a:pathLst>
                <a:path w="281889" h="90457">
                  <a:moveTo>
                    <a:pt x="0" y="0"/>
                  </a:moveTo>
                  <a:lnTo>
                    <a:pt x="281889" y="904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4065931" y="3232377"/>
              <a:ext cx="313445" cy="6311"/>
            </a:xfrm>
            <a:custGeom>
              <a:avLst/>
              <a:pathLst>
                <a:path w="313445" h="6311">
                  <a:moveTo>
                    <a:pt x="0" y="6311"/>
                  </a:moveTo>
                  <a:lnTo>
                    <a:pt x="3134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5185078" y="941493"/>
              <a:ext cx="216676" cy="191432"/>
            </a:xfrm>
            <a:custGeom>
              <a:avLst/>
              <a:pathLst>
                <a:path w="216676" h="191432">
                  <a:moveTo>
                    <a:pt x="0" y="0"/>
                  </a:moveTo>
                  <a:lnTo>
                    <a:pt x="216676" y="1914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1718248" y="4498779"/>
              <a:ext cx="225092" cy="204054"/>
            </a:xfrm>
            <a:custGeom>
              <a:avLst/>
              <a:pathLst>
                <a:path w="225092" h="204054">
                  <a:moveTo>
                    <a:pt x="0" y="204054"/>
                  </a:moveTo>
                  <a:lnTo>
                    <a:pt x="22509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1312242" y="1705121"/>
              <a:ext cx="10518" cy="296615"/>
            </a:xfrm>
            <a:custGeom>
              <a:avLst/>
              <a:pathLst>
                <a:path w="10518" h="296615">
                  <a:moveTo>
                    <a:pt x="0" y="0"/>
                  </a:moveTo>
                  <a:lnTo>
                    <a:pt x="10518" y="2966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6506175" y="3838230"/>
              <a:ext cx="252439" cy="124116"/>
            </a:xfrm>
            <a:custGeom>
              <a:avLst/>
              <a:pathLst>
                <a:path w="252439" h="124116">
                  <a:moveTo>
                    <a:pt x="0" y="124116"/>
                  </a:moveTo>
                  <a:lnTo>
                    <a:pt x="252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2639651" y="941493"/>
              <a:ext cx="174603" cy="222988"/>
            </a:xfrm>
            <a:custGeom>
              <a:avLst/>
              <a:pathLst>
                <a:path w="174603" h="222988">
                  <a:moveTo>
                    <a:pt x="0" y="0"/>
                  </a:moveTo>
                  <a:lnTo>
                    <a:pt x="174603" y="2229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3163461" y="2388809"/>
              <a:ext cx="233507" cy="147256"/>
            </a:xfrm>
            <a:custGeom>
              <a:avLst/>
              <a:pathLst>
                <a:path w="233507" h="147256">
                  <a:moveTo>
                    <a:pt x="0" y="0"/>
                  </a:moveTo>
                  <a:lnTo>
                    <a:pt x="233507" y="1472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2923644" y="2388809"/>
              <a:ext cx="239816" cy="180914"/>
            </a:xfrm>
            <a:custGeom>
              <a:avLst/>
              <a:pathLst>
                <a:path w="239816" h="180914">
                  <a:moveTo>
                    <a:pt x="0" y="180914"/>
                  </a:moveTo>
                  <a:lnTo>
                    <a:pt x="2398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8041845" y="2939968"/>
              <a:ext cx="48384" cy="292408"/>
            </a:xfrm>
            <a:custGeom>
              <a:avLst/>
              <a:pathLst>
                <a:path w="48384" h="292408">
                  <a:moveTo>
                    <a:pt x="0" y="0"/>
                  </a:moveTo>
                  <a:lnTo>
                    <a:pt x="48384" y="2924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7059437" y="1761920"/>
              <a:ext cx="109390" cy="265061"/>
            </a:xfrm>
            <a:custGeom>
              <a:avLst/>
              <a:pathLst>
                <a:path w="109390" h="265061">
                  <a:moveTo>
                    <a:pt x="0" y="265061"/>
                  </a:moveTo>
                  <a:lnTo>
                    <a:pt x="1093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143188" y="2371981"/>
              <a:ext cx="262957" cy="115701"/>
            </a:xfrm>
            <a:custGeom>
              <a:avLst/>
              <a:pathLst>
                <a:path w="262957" h="115701">
                  <a:moveTo>
                    <a:pt x="0" y="115701"/>
                  </a:moveTo>
                  <a:lnTo>
                    <a:pt x="26295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3110870" y="2965213"/>
              <a:ext cx="6311" cy="300821"/>
            </a:xfrm>
            <a:custGeom>
              <a:avLst/>
              <a:pathLst>
                <a:path w="6311" h="300821">
                  <a:moveTo>
                    <a:pt x="0" y="0"/>
                  </a:moveTo>
                  <a:lnTo>
                    <a:pt x="6311" y="3008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5304986" y="4452499"/>
              <a:ext cx="239816" cy="174603"/>
            </a:xfrm>
            <a:custGeom>
              <a:avLst/>
              <a:pathLst>
                <a:path w="239816" h="174603">
                  <a:moveTo>
                    <a:pt x="0" y="174603"/>
                  </a:moveTo>
                  <a:lnTo>
                    <a:pt x="2398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1131328" y="4683902"/>
              <a:ext cx="33658" cy="250334"/>
            </a:xfrm>
            <a:custGeom>
              <a:avLst/>
              <a:pathLst>
                <a:path w="33658" h="250334">
                  <a:moveTo>
                    <a:pt x="0" y="0"/>
                  </a:moveTo>
                  <a:lnTo>
                    <a:pt x="33658" y="2503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1617273" y="3842438"/>
              <a:ext cx="90457" cy="271371"/>
            </a:xfrm>
            <a:custGeom>
              <a:avLst/>
              <a:pathLst>
                <a:path w="90457" h="271371">
                  <a:moveTo>
                    <a:pt x="0" y="0"/>
                  </a:moveTo>
                  <a:lnTo>
                    <a:pt x="90457" y="2713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228676" y="4057011"/>
              <a:ext cx="48384" cy="260853"/>
            </a:xfrm>
            <a:custGeom>
              <a:avLst/>
              <a:pathLst>
                <a:path w="48384" h="260853">
                  <a:moveTo>
                    <a:pt x="0" y="260853"/>
                  </a:moveTo>
                  <a:lnTo>
                    <a:pt x="483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952334" y="4208474"/>
              <a:ext cx="14725" cy="290304"/>
            </a:xfrm>
            <a:custGeom>
              <a:avLst/>
              <a:pathLst>
                <a:path w="14725" h="290304">
                  <a:moveTo>
                    <a:pt x="0" y="290304"/>
                  </a:moveTo>
                  <a:lnTo>
                    <a:pt x="147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1432152" y="3207133"/>
              <a:ext cx="277682" cy="69420"/>
            </a:xfrm>
            <a:custGeom>
              <a:avLst/>
              <a:pathLst>
                <a:path w="277682" h="69420">
                  <a:moveTo>
                    <a:pt x="0" y="69420"/>
                  </a:moveTo>
                  <a:lnTo>
                    <a:pt x="2776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2526054" y="3188199"/>
              <a:ext cx="128322" cy="248232"/>
            </a:xfrm>
            <a:custGeom>
              <a:avLst/>
              <a:pathLst>
                <a:path w="128322" h="248232">
                  <a:moveTo>
                    <a:pt x="0" y="248232"/>
                  </a:moveTo>
                  <a:lnTo>
                    <a:pt x="1283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3449559" y="3436432"/>
              <a:ext cx="204054" cy="174603"/>
            </a:xfrm>
            <a:custGeom>
              <a:avLst/>
              <a:pathLst>
                <a:path w="204054" h="174603">
                  <a:moveTo>
                    <a:pt x="0" y="0"/>
                  </a:moveTo>
                  <a:lnTo>
                    <a:pt x="204054" y="1746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4530840" y="1900761"/>
              <a:ext cx="256645" cy="111494"/>
            </a:xfrm>
            <a:custGeom>
              <a:avLst/>
              <a:pathLst>
                <a:path w="256645" h="111494">
                  <a:moveTo>
                    <a:pt x="0" y="0"/>
                  </a:moveTo>
                  <a:lnTo>
                    <a:pt x="256645" y="1114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4002821" y="970944"/>
              <a:ext cx="140944" cy="244024"/>
            </a:xfrm>
            <a:custGeom>
              <a:avLst/>
              <a:pathLst>
                <a:path w="140944" h="244024">
                  <a:moveTo>
                    <a:pt x="0" y="244024"/>
                  </a:moveTo>
                  <a:lnTo>
                    <a:pt x="1409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8125992" y="3653109"/>
              <a:ext cx="277683" cy="58901"/>
            </a:xfrm>
            <a:custGeom>
              <a:avLst/>
              <a:pathLst>
                <a:path w="277683" h="58901">
                  <a:moveTo>
                    <a:pt x="0" y="0"/>
                  </a:moveTo>
                  <a:lnTo>
                    <a:pt x="277683" y="589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1539438" y="1549451"/>
              <a:ext cx="233505" cy="157773"/>
            </a:xfrm>
            <a:custGeom>
              <a:avLst/>
              <a:pathLst>
                <a:path w="233505" h="157773">
                  <a:moveTo>
                    <a:pt x="0" y="157773"/>
                  </a:moveTo>
                  <a:lnTo>
                    <a:pt x="2335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4114315" y="1625182"/>
              <a:ext cx="191432" cy="210364"/>
            </a:xfrm>
            <a:custGeom>
              <a:avLst/>
              <a:pathLst>
                <a:path w="191432" h="210364">
                  <a:moveTo>
                    <a:pt x="0" y="0"/>
                  </a:moveTo>
                  <a:lnTo>
                    <a:pt x="191432" y="2103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3178188" y="3701493"/>
              <a:ext cx="260853" cy="90457"/>
            </a:xfrm>
            <a:custGeom>
              <a:avLst/>
              <a:pathLst>
                <a:path w="260853" h="90457">
                  <a:moveTo>
                    <a:pt x="0" y="0"/>
                  </a:moveTo>
                  <a:lnTo>
                    <a:pt x="260853" y="904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6758614" y="3838230"/>
              <a:ext cx="275580" cy="54695"/>
            </a:xfrm>
            <a:custGeom>
              <a:avLst/>
              <a:pathLst>
                <a:path w="275580" h="54695">
                  <a:moveTo>
                    <a:pt x="0" y="0"/>
                  </a:moveTo>
                  <a:lnTo>
                    <a:pt x="275580" y="546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7112029" y="4948963"/>
              <a:ext cx="265059" cy="79938"/>
            </a:xfrm>
            <a:custGeom>
              <a:avLst/>
              <a:pathLst>
                <a:path w="265059" h="79938">
                  <a:moveTo>
                    <a:pt x="0" y="0"/>
                  </a:moveTo>
                  <a:lnTo>
                    <a:pt x="265059" y="799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4040688" y="3890822"/>
              <a:ext cx="262956" cy="84146"/>
            </a:xfrm>
            <a:custGeom>
              <a:avLst/>
              <a:pathLst>
                <a:path w="262956" h="84146">
                  <a:moveTo>
                    <a:pt x="0" y="84146"/>
                  </a:moveTo>
                  <a:lnTo>
                    <a:pt x="2629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8163858" y="5472773"/>
              <a:ext cx="269267" cy="39969"/>
            </a:xfrm>
            <a:custGeom>
              <a:avLst/>
              <a:pathLst>
                <a:path w="269267" h="39969">
                  <a:moveTo>
                    <a:pt x="269267" y="3996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5744651" y="4869023"/>
              <a:ext cx="161981" cy="220884"/>
            </a:xfrm>
            <a:custGeom>
              <a:avLst/>
              <a:pathLst>
                <a:path w="161981" h="220884">
                  <a:moveTo>
                    <a:pt x="0" y="220884"/>
                  </a:moveTo>
                  <a:lnTo>
                    <a:pt x="1619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4726480" y="4179024"/>
              <a:ext cx="172500" cy="195640"/>
            </a:xfrm>
            <a:custGeom>
              <a:avLst/>
              <a:pathLst>
                <a:path w="172500" h="195640">
                  <a:moveTo>
                    <a:pt x="0" y="195640"/>
                  </a:moveTo>
                  <a:lnTo>
                    <a:pt x="172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1164987" y="4934236"/>
              <a:ext cx="100975" cy="248232"/>
            </a:xfrm>
            <a:custGeom>
              <a:avLst/>
              <a:pathLst>
                <a:path w="100975" h="248232">
                  <a:moveTo>
                    <a:pt x="0" y="0"/>
                  </a:moveTo>
                  <a:lnTo>
                    <a:pt x="100975" y="2482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6472516" y="2336218"/>
              <a:ext cx="225092" cy="166189"/>
            </a:xfrm>
            <a:custGeom>
              <a:avLst/>
              <a:pathLst>
                <a:path w="225092" h="166189">
                  <a:moveTo>
                    <a:pt x="0" y="0"/>
                  </a:moveTo>
                  <a:lnTo>
                    <a:pt x="225092" y="1661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2704864" y="3838230"/>
              <a:ext cx="18933" cy="281889"/>
            </a:xfrm>
            <a:custGeom>
              <a:avLst/>
              <a:pathLst>
                <a:path w="18933" h="281889">
                  <a:moveTo>
                    <a:pt x="0" y="281889"/>
                  </a:moveTo>
                  <a:lnTo>
                    <a:pt x="189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1604651" y="1116097"/>
              <a:ext cx="92560" cy="246127"/>
            </a:xfrm>
            <a:custGeom>
              <a:avLst/>
              <a:pathLst>
                <a:path w="92560" h="246127">
                  <a:moveTo>
                    <a:pt x="0" y="246127"/>
                  </a:moveTo>
                  <a:lnTo>
                    <a:pt x="925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7034194" y="3892926"/>
              <a:ext cx="269267" cy="61006"/>
            </a:xfrm>
            <a:custGeom>
              <a:avLst/>
              <a:pathLst>
                <a:path w="269267" h="61006">
                  <a:moveTo>
                    <a:pt x="0" y="0"/>
                  </a:moveTo>
                  <a:lnTo>
                    <a:pt x="269267" y="610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2900505" y="2664389"/>
              <a:ext cx="187225" cy="210365"/>
            </a:xfrm>
            <a:custGeom>
              <a:avLst/>
              <a:pathLst>
                <a:path w="187225" h="210365">
                  <a:moveTo>
                    <a:pt x="0" y="0"/>
                  </a:moveTo>
                  <a:lnTo>
                    <a:pt x="187225" y="2103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6125413" y="3661523"/>
              <a:ext cx="273475" cy="18933"/>
            </a:xfrm>
            <a:custGeom>
              <a:avLst/>
              <a:pathLst>
                <a:path w="273475" h="18933">
                  <a:moveTo>
                    <a:pt x="0" y="0"/>
                  </a:moveTo>
                  <a:lnTo>
                    <a:pt x="273475" y="189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5033614" y="4355731"/>
              <a:ext cx="176707" cy="210365"/>
            </a:xfrm>
            <a:custGeom>
              <a:avLst/>
              <a:pathLst>
                <a:path w="176707" h="210365">
                  <a:moveTo>
                    <a:pt x="0" y="0"/>
                  </a:moveTo>
                  <a:lnTo>
                    <a:pt x="176707" y="2103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2069560" y="3467986"/>
              <a:ext cx="82041" cy="256646"/>
            </a:xfrm>
            <a:custGeom>
              <a:avLst/>
              <a:pathLst>
                <a:path w="82041" h="256646">
                  <a:moveTo>
                    <a:pt x="0" y="0"/>
                  </a:moveTo>
                  <a:lnTo>
                    <a:pt x="82041" y="2566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4429864" y="2365669"/>
              <a:ext cx="65213" cy="260853"/>
            </a:xfrm>
            <a:custGeom>
              <a:avLst/>
              <a:pathLst>
                <a:path w="65213" h="260853">
                  <a:moveTo>
                    <a:pt x="0" y="0"/>
                  </a:moveTo>
                  <a:lnTo>
                    <a:pt x="65213" y="2608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6584010" y="1907072"/>
              <a:ext cx="195640" cy="187224"/>
            </a:xfrm>
            <a:custGeom>
              <a:avLst/>
              <a:pathLst>
                <a:path w="195640" h="187224">
                  <a:moveTo>
                    <a:pt x="0" y="0"/>
                  </a:moveTo>
                  <a:lnTo>
                    <a:pt x="195640" y="1872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1665657" y="2761158"/>
              <a:ext cx="237713" cy="113597"/>
            </a:xfrm>
            <a:custGeom>
              <a:avLst/>
              <a:pathLst>
                <a:path w="237713" h="113597">
                  <a:moveTo>
                    <a:pt x="0" y="0"/>
                  </a:moveTo>
                  <a:lnTo>
                    <a:pt x="237713" y="1135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1070322" y="5182468"/>
              <a:ext cx="195640" cy="107286"/>
            </a:xfrm>
            <a:custGeom>
              <a:avLst/>
              <a:pathLst>
                <a:path w="195640" h="107286">
                  <a:moveTo>
                    <a:pt x="0" y="107286"/>
                  </a:moveTo>
                  <a:lnTo>
                    <a:pt x="1956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3483218" y="1923901"/>
              <a:ext cx="193537" cy="206159"/>
            </a:xfrm>
            <a:custGeom>
              <a:avLst/>
              <a:pathLst>
                <a:path w="193537" h="206159">
                  <a:moveTo>
                    <a:pt x="0" y="206159"/>
                  </a:moveTo>
                  <a:lnTo>
                    <a:pt x="1935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5424895" y="3104053"/>
              <a:ext cx="214573" cy="172500"/>
            </a:xfrm>
            <a:custGeom>
              <a:avLst/>
              <a:pathLst>
                <a:path w="214573" h="172500">
                  <a:moveTo>
                    <a:pt x="0" y="0"/>
                  </a:moveTo>
                  <a:lnTo>
                    <a:pt x="214573" y="172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1451083" y="4744907"/>
              <a:ext cx="134635" cy="216676"/>
            </a:xfrm>
            <a:custGeom>
              <a:avLst/>
              <a:pathLst>
                <a:path w="134635" h="216676">
                  <a:moveTo>
                    <a:pt x="0" y="216676"/>
                  </a:moveTo>
                  <a:lnTo>
                    <a:pt x="1346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5035717" y="5500120"/>
              <a:ext cx="267165" cy="10518"/>
            </a:xfrm>
            <a:custGeom>
              <a:avLst/>
              <a:pathLst>
                <a:path w="267165" h="10518">
                  <a:moveTo>
                    <a:pt x="0" y="10518"/>
                  </a:moveTo>
                  <a:lnTo>
                    <a:pt x="2671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3575778" y="2855822"/>
              <a:ext cx="246127" cy="96768"/>
            </a:xfrm>
            <a:custGeom>
              <a:avLst/>
              <a:pathLst>
                <a:path w="246127" h="96768">
                  <a:moveTo>
                    <a:pt x="0" y="0"/>
                  </a:moveTo>
                  <a:lnTo>
                    <a:pt x="246127" y="967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598157" y="3766706"/>
              <a:ext cx="161981" cy="214572"/>
            </a:xfrm>
            <a:custGeom>
              <a:avLst/>
              <a:pathLst>
                <a:path w="161981" h="214572">
                  <a:moveTo>
                    <a:pt x="0" y="0"/>
                  </a:moveTo>
                  <a:lnTo>
                    <a:pt x="161981" y="2145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7999772" y="4021248"/>
              <a:ext cx="37866" cy="260853"/>
            </a:xfrm>
            <a:custGeom>
              <a:avLst/>
              <a:pathLst>
                <a:path w="37866" h="260853">
                  <a:moveTo>
                    <a:pt x="0" y="0"/>
                  </a:moveTo>
                  <a:lnTo>
                    <a:pt x="37866" y="2608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4995749" y="4927925"/>
              <a:ext cx="227194" cy="134635"/>
            </a:xfrm>
            <a:custGeom>
              <a:avLst/>
              <a:pathLst>
                <a:path w="227194" h="134635">
                  <a:moveTo>
                    <a:pt x="0" y="0"/>
                  </a:moveTo>
                  <a:lnTo>
                    <a:pt x="227194" y="1346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6893248" y="4301035"/>
              <a:ext cx="65214" cy="237713"/>
            </a:xfrm>
            <a:custGeom>
              <a:avLst/>
              <a:pathLst>
                <a:path w="65214" h="237713">
                  <a:moveTo>
                    <a:pt x="0" y="237713"/>
                  </a:moveTo>
                  <a:lnTo>
                    <a:pt x="652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8069193" y="2632834"/>
              <a:ext cx="94665" cy="235610"/>
            </a:xfrm>
            <a:custGeom>
              <a:avLst/>
              <a:pathLst>
                <a:path w="94665" h="235610">
                  <a:moveTo>
                    <a:pt x="0" y="0"/>
                  </a:moveTo>
                  <a:lnTo>
                    <a:pt x="94665" y="2356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4480352" y="4961584"/>
              <a:ext cx="258750" cy="46281"/>
            </a:xfrm>
            <a:custGeom>
              <a:avLst/>
              <a:pathLst>
                <a:path w="258750" h="46281">
                  <a:moveTo>
                    <a:pt x="0" y="46281"/>
                  </a:moveTo>
                  <a:lnTo>
                    <a:pt x="2587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3462181" y="1303323"/>
              <a:ext cx="6311" cy="239816"/>
            </a:xfrm>
            <a:custGeom>
              <a:avLst/>
              <a:pathLst>
                <a:path w="6311" h="239816">
                  <a:moveTo>
                    <a:pt x="0" y="239816"/>
                  </a:moveTo>
                  <a:lnTo>
                    <a:pt x="63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6870108" y="1755609"/>
              <a:ext cx="260853" cy="48384"/>
            </a:xfrm>
            <a:custGeom>
              <a:avLst/>
              <a:pathLst>
                <a:path w="260853" h="48384">
                  <a:moveTo>
                    <a:pt x="0" y="48384"/>
                  </a:moveTo>
                  <a:lnTo>
                    <a:pt x="2608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3784041" y="3951828"/>
              <a:ext cx="256646" cy="23141"/>
            </a:xfrm>
            <a:custGeom>
              <a:avLst/>
              <a:pathLst>
                <a:path w="256646" h="23141">
                  <a:moveTo>
                    <a:pt x="0" y="0"/>
                  </a:moveTo>
                  <a:lnTo>
                    <a:pt x="256646" y="231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7084682" y="4408321"/>
              <a:ext cx="61005" cy="235610"/>
            </a:xfrm>
            <a:custGeom>
              <a:avLst/>
              <a:pathLst>
                <a:path w="61005" h="235610">
                  <a:moveTo>
                    <a:pt x="0" y="235610"/>
                  </a:moveTo>
                  <a:lnTo>
                    <a:pt x="610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3573675" y="1677773"/>
              <a:ext cx="262956" cy="10517"/>
            </a:xfrm>
            <a:custGeom>
              <a:avLst/>
              <a:pathLst>
                <a:path w="262956" h="10517">
                  <a:moveTo>
                    <a:pt x="0" y="10517"/>
                  </a:moveTo>
                  <a:lnTo>
                    <a:pt x="2629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7469651" y="4132743"/>
              <a:ext cx="23139" cy="267164"/>
            </a:xfrm>
            <a:custGeom>
              <a:avLst/>
              <a:pathLst>
                <a:path w="23139" h="267164">
                  <a:moveTo>
                    <a:pt x="0" y="0"/>
                  </a:moveTo>
                  <a:lnTo>
                    <a:pt x="23139" y="2671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6779650" y="2815852"/>
              <a:ext cx="58903" cy="252439"/>
            </a:xfrm>
            <a:custGeom>
              <a:avLst/>
              <a:pathLst>
                <a:path w="58903" h="252439">
                  <a:moveTo>
                    <a:pt x="0" y="252439"/>
                  </a:moveTo>
                  <a:lnTo>
                    <a:pt x="589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7358157" y="3095639"/>
              <a:ext cx="237713" cy="100976"/>
            </a:xfrm>
            <a:custGeom>
              <a:avLst/>
              <a:pathLst>
                <a:path w="237713" h="100976">
                  <a:moveTo>
                    <a:pt x="0" y="0"/>
                  </a:moveTo>
                  <a:lnTo>
                    <a:pt x="237713" y="1009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2151602" y="3724633"/>
              <a:ext cx="260853" cy="44176"/>
            </a:xfrm>
            <a:custGeom>
              <a:avLst/>
              <a:pathLst>
                <a:path w="260853" h="44176">
                  <a:moveTo>
                    <a:pt x="0" y="0"/>
                  </a:moveTo>
                  <a:lnTo>
                    <a:pt x="260853" y="441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3474803" y="941493"/>
              <a:ext cx="239816" cy="94665"/>
            </a:xfrm>
            <a:custGeom>
              <a:avLst/>
              <a:pathLst>
                <a:path w="239816" h="94665">
                  <a:moveTo>
                    <a:pt x="0" y="0"/>
                  </a:moveTo>
                  <a:lnTo>
                    <a:pt x="239816" y="946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3573675" y="1688291"/>
              <a:ext cx="103079" cy="235610"/>
            </a:xfrm>
            <a:custGeom>
              <a:avLst/>
              <a:pathLst>
                <a:path w="103079" h="235610">
                  <a:moveTo>
                    <a:pt x="0" y="0"/>
                  </a:moveTo>
                  <a:lnTo>
                    <a:pt x="103079" y="2356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1324864" y="4711249"/>
              <a:ext cx="260854" cy="33657"/>
            </a:xfrm>
            <a:custGeom>
              <a:avLst/>
              <a:pathLst>
                <a:path w="260854" h="33657">
                  <a:moveTo>
                    <a:pt x="0" y="0"/>
                  </a:moveTo>
                  <a:lnTo>
                    <a:pt x="260854" y="336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2515535" y="4639724"/>
              <a:ext cx="88354" cy="239818"/>
            </a:xfrm>
            <a:custGeom>
              <a:avLst/>
              <a:pathLst>
                <a:path w="88354" h="239818">
                  <a:moveTo>
                    <a:pt x="0" y="0"/>
                  </a:moveTo>
                  <a:lnTo>
                    <a:pt x="88354" y="2398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6926906" y="1587316"/>
              <a:ext cx="204054" cy="168292"/>
            </a:xfrm>
            <a:custGeom>
              <a:avLst/>
              <a:pathLst>
                <a:path w="204054" h="168292">
                  <a:moveTo>
                    <a:pt x="0" y="0"/>
                  </a:moveTo>
                  <a:lnTo>
                    <a:pt x="204054" y="1682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4030169" y="5407560"/>
              <a:ext cx="14725" cy="269267"/>
            </a:xfrm>
            <a:custGeom>
              <a:avLst/>
              <a:pathLst>
                <a:path w="14725" h="269267">
                  <a:moveTo>
                    <a:pt x="0" y="0"/>
                  </a:moveTo>
                  <a:lnTo>
                    <a:pt x="14725" y="2692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1772943" y="1008810"/>
              <a:ext cx="269269" cy="18931"/>
            </a:xfrm>
            <a:custGeom>
              <a:avLst/>
              <a:pathLst>
                <a:path w="269269" h="18931">
                  <a:moveTo>
                    <a:pt x="0" y="18931"/>
                  </a:moveTo>
                  <a:lnTo>
                    <a:pt x="26926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3689377" y="1191829"/>
              <a:ext cx="218780" cy="119908"/>
            </a:xfrm>
            <a:custGeom>
              <a:avLst/>
              <a:pathLst>
                <a:path w="218780" h="119908">
                  <a:moveTo>
                    <a:pt x="0" y="119908"/>
                  </a:moveTo>
                  <a:lnTo>
                    <a:pt x="2187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5542700" y="4317864"/>
              <a:ext cx="267164" cy="14726"/>
            </a:xfrm>
            <a:custGeom>
              <a:avLst/>
              <a:pathLst>
                <a:path w="267164" h="14726">
                  <a:moveTo>
                    <a:pt x="0" y="14726"/>
                  </a:moveTo>
                  <a:lnTo>
                    <a:pt x="26716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8037639" y="4282102"/>
              <a:ext cx="233505" cy="100976"/>
            </a:xfrm>
            <a:custGeom>
              <a:avLst/>
              <a:pathLst>
                <a:path w="233505" h="100976">
                  <a:moveTo>
                    <a:pt x="0" y="0"/>
                  </a:moveTo>
                  <a:lnTo>
                    <a:pt x="233505" y="1009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2723798" y="3838230"/>
              <a:ext cx="233505" cy="103079"/>
            </a:xfrm>
            <a:custGeom>
              <a:avLst/>
              <a:pathLst>
                <a:path w="233505" h="103079">
                  <a:moveTo>
                    <a:pt x="0" y="0"/>
                  </a:moveTo>
                  <a:lnTo>
                    <a:pt x="233505" y="1030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4352029" y="5163535"/>
              <a:ext cx="155670" cy="206157"/>
            </a:xfrm>
            <a:custGeom>
              <a:avLst/>
              <a:pathLst>
                <a:path w="155670" h="206157">
                  <a:moveTo>
                    <a:pt x="0" y="0"/>
                  </a:moveTo>
                  <a:lnTo>
                    <a:pt x="155670" y="2061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5854041" y="5401249"/>
              <a:ext cx="27347" cy="262956"/>
            </a:xfrm>
            <a:custGeom>
              <a:avLst/>
              <a:pathLst>
                <a:path w="27347" h="262956">
                  <a:moveTo>
                    <a:pt x="0" y="0"/>
                  </a:moveTo>
                  <a:lnTo>
                    <a:pt x="27347" y="2629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6348401" y="4515609"/>
              <a:ext cx="214572" cy="138841"/>
            </a:xfrm>
            <a:custGeom>
              <a:avLst/>
              <a:pathLst>
                <a:path w="214572" h="138841">
                  <a:moveTo>
                    <a:pt x="0" y="138841"/>
                  </a:moveTo>
                  <a:lnTo>
                    <a:pt x="2145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6125413" y="3449054"/>
              <a:ext cx="2103" cy="212469"/>
            </a:xfrm>
            <a:custGeom>
              <a:avLst/>
              <a:pathLst>
                <a:path w="2103" h="212469">
                  <a:moveTo>
                    <a:pt x="0" y="212469"/>
                  </a:moveTo>
                  <a:lnTo>
                    <a:pt x="21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1922303" y="5081492"/>
              <a:ext cx="227195" cy="115701"/>
            </a:xfrm>
            <a:custGeom>
              <a:avLst/>
              <a:pathLst>
                <a:path w="227195" h="115701">
                  <a:moveTo>
                    <a:pt x="0" y="115701"/>
                  </a:moveTo>
                  <a:lnTo>
                    <a:pt x="2271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7568523" y="2374084"/>
              <a:ext cx="252439" cy="8415"/>
            </a:xfrm>
            <a:custGeom>
              <a:avLst/>
              <a:pathLst>
                <a:path w="252439" h="8415">
                  <a:moveTo>
                    <a:pt x="0" y="0"/>
                  </a:moveTo>
                  <a:lnTo>
                    <a:pt x="252439" y="84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1377456" y="3329146"/>
              <a:ext cx="138841" cy="216675"/>
            </a:xfrm>
            <a:custGeom>
              <a:avLst/>
              <a:pathLst>
                <a:path w="138841" h="216675">
                  <a:moveTo>
                    <a:pt x="0" y="0"/>
                  </a:moveTo>
                  <a:lnTo>
                    <a:pt x="138841" y="2166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1242822" y="4362042"/>
              <a:ext cx="109389" cy="225091"/>
            </a:xfrm>
            <a:custGeom>
              <a:avLst/>
              <a:pathLst>
                <a:path w="109389" h="225091">
                  <a:moveTo>
                    <a:pt x="0" y="225091"/>
                  </a:moveTo>
                  <a:lnTo>
                    <a:pt x="10938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7848310" y="2146889"/>
              <a:ext cx="246127" cy="61006"/>
            </a:xfrm>
            <a:custGeom>
              <a:avLst/>
              <a:pathLst>
                <a:path w="246127" h="61006">
                  <a:moveTo>
                    <a:pt x="0" y="0"/>
                  </a:moveTo>
                  <a:lnTo>
                    <a:pt x="246127" y="610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3769316" y="5060455"/>
              <a:ext cx="46279" cy="250335"/>
            </a:xfrm>
            <a:custGeom>
              <a:avLst/>
              <a:pathLst>
                <a:path w="46279" h="250335">
                  <a:moveTo>
                    <a:pt x="0" y="0"/>
                  </a:moveTo>
                  <a:lnTo>
                    <a:pt x="46279" y="2503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2149499" y="5081492"/>
              <a:ext cx="235610" cy="79939"/>
            </a:xfrm>
            <a:custGeom>
              <a:avLst/>
              <a:pathLst>
                <a:path w="235610" h="79939">
                  <a:moveTo>
                    <a:pt x="0" y="0"/>
                  </a:moveTo>
                  <a:lnTo>
                    <a:pt x="235610" y="799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8216449" y="1658840"/>
              <a:ext cx="220884" cy="14725"/>
            </a:xfrm>
            <a:custGeom>
              <a:avLst/>
              <a:pathLst>
                <a:path w="220884" h="14725">
                  <a:moveTo>
                    <a:pt x="220884" y="0"/>
                  </a:moveTo>
                  <a:lnTo>
                    <a:pt x="0" y="147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2389315" y="1250730"/>
              <a:ext cx="231402" cy="98871"/>
            </a:xfrm>
            <a:custGeom>
              <a:avLst/>
              <a:pathLst>
                <a:path w="231402" h="98871">
                  <a:moveTo>
                    <a:pt x="0" y="98871"/>
                  </a:moveTo>
                  <a:lnTo>
                    <a:pt x="2314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2911024" y="5014176"/>
              <a:ext cx="246127" cy="63109"/>
            </a:xfrm>
            <a:custGeom>
              <a:avLst/>
              <a:pathLst>
                <a:path w="246127" h="63109">
                  <a:moveTo>
                    <a:pt x="0" y="0"/>
                  </a:moveTo>
                  <a:lnTo>
                    <a:pt x="246127" y="631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2938370" y="1856585"/>
              <a:ext cx="48384" cy="250334"/>
            </a:xfrm>
            <a:custGeom>
              <a:avLst/>
              <a:pathLst>
                <a:path w="48384" h="250334">
                  <a:moveTo>
                    <a:pt x="0" y="0"/>
                  </a:moveTo>
                  <a:lnTo>
                    <a:pt x="48384" y="2503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5841418" y="3817194"/>
              <a:ext cx="258750" cy="31555"/>
            </a:xfrm>
            <a:custGeom>
              <a:avLst/>
              <a:pathLst>
                <a:path w="258750" h="31555">
                  <a:moveTo>
                    <a:pt x="0" y="0"/>
                  </a:moveTo>
                  <a:lnTo>
                    <a:pt x="258750" y="315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3462181" y="4749115"/>
              <a:ext cx="267164" cy="10517"/>
            </a:xfrm>
            <a:custGeom>
              <a:avLst/>
              <a:pathLst>
                <a:path w="267164" h="10517">
                  <a:moveTo>
                    <a:pt x="0" y="0"/>
                  </a:moveTo>
                  <a:lnTo>
                    <a:pt x="267164" y="105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5744651" y="2355152"/>
              <a:ext cx="237712" cy="71524"/>
            </a:xfrm>
            <a:custGeom>
              <a:avLst/>
              <a:pathLst>
                <a:path w="237712" h="71524">
                  <a:moveTo>
                    <a:pt x="0" y="0"/>
                  </a:moveTo>
                  <a:lnTo>
                    <a:pt x="237712" y="715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7848310" y="1949146"/>
              <a:ext cx="176707" cy="197743"/>
            </a:xfrm>
            <a:custGeom>
              <a:avLst/>
              <a:pathLst>
                <a:path w="176707" h="197743">
                  <a:moveTo>
                    <a:pt x="0" y="197743"/>
                  </a:moveTo>
                  <a:lnTo>
                    <a:pt x="1767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3241298" y="1425334"/>
              <a:ext cx="220883" cy="117805"/>
            </a:xfrm>
            <a:custGeom>
              <a:avLst/>
              <a:pathLst>
                <a:path w="220883" h="117805">
                  <a:moveTo>
                    <a:pt x="0" y="0"/>
                  </a:moveTo>
                  <a:lnTo>
                    <a:pt x="220883" y="1178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5473279" y="4860609"/>
              <a:ext cx="103079" cy="214572"/>
            </a:xfrm>
            <a:custGeom>
              <a:avLst/>
              <a:pathLst>
                <a:path w="103079" h="214572">
                  <a:moveTo>
                    <a:pt x="0" y="0"/>
                  </a:moveTo>
                  <a:lnTo>
                    <a:pt x="103079" y="2145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2704864" y="4120120"/>
              <a:ext cx="252439" cy="14725"/>
            </a:xfrm>
            <a:custGeom>
              <a:avLst/>
              <a:pathLst>
                <a:path w="252439" h="14725">
                  <a:moveTo>
                    <a:pt x="0" y="0"/>
                  </a:moveTo>
                  <a:lnTo>
                    <a:pt x="252439" y="147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8107060" y="3440638"/>
              <a:ext cx="170395" cy="174603"/>
            </a:xfrm>
            <a:custGeom>
              <a:avLst/>
              <a:pathLst>
                <a:path w="170395" h="174603">
                  <a:moveTo>
                    <a:pt x="0" y="174603"/>
                  </a:moveTo>
                  <a:lnTo>
                    <a:pt x="1703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1137639" y="2719085"/>
              <a:ext cx="67316" cy="239816"/>
            </a:xfrm>
            <a:custGeom>
              <a:avLst/>
              <a:pathLst>
                <a:path w="67316" h="239816">
                  <a:moveTo>
                    <a:pt x="0" y="0"/>
                  </a:moveTo>
                  <a:lnTo>
                    <a:pt x="67316" y="2398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2587059" y="5323413"/>
              <a:ext cx="122012" cy="218780"/>
            </a:xfrm>
            <a:custGeom>
              <a:avLst/>
              <a:pathLst>
                <a:path w="122012" h="218780">
                  <a:moveTo>
                    <a:pt x="0" y="218780"/>
                  </a:moveTo>
                  <a:lnTo>
                    <a:pt x="1220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2620718" y="1164481"/>
              <a:ext cx="193537" cy="86249"/>
            </a:xfrm>
            <a:custGeom>
              <a:avLst/>
              <a:pathLst>
                <a:path w="193537" h="86249">
                  <a:moveTo>
                    <a:pt x="0" y="86249"/>
                  </a:moveTo>
                  <a:lnTo>
                    <a:pt x="1935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4383584" y="4179024"/>
              <a:ext cx="138840" cy="210365"/>
            </a:xfrm>
            <a:custGeom>
              <a:avLst/>
              <a:pathLst>
                <a:path w="138840" h="210365">
                  <a:moveTo>
                    <a:pt x="0" y="0"/>
                  </a:moveTo>
                  <a:lnTo>
                    <a:pt x="138840" y="2103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8163858" y="5472773"/>
              <a:ext cx="35762" cy="252439"/>
            </a:xfrm>
            <a:custGeom>
              <a:avLst/>
              <a:pathLst>
                <a:path w="35762" h="252439">
                  <a:moveTo>
                    <a:pt x="35762" y="252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7029986" y="2700152"/>
              <a:ext cx="191432" cy="155670"/>
            </a:xfrm>
            <a:custGeom>
              <a:avLst/>
              <a:pathLst>
                <a:path w="191432" h="155670">
                  <a:moveTo>
                    <a:pt x="0" y="155670"/>
                  </a:moveTo>
                  <a:lnTo>
                    <a:pt x="1914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1600444" y="2332011"/>
              <a:ext cx="201950" cy="159878"/>
            </a:xfrm>
            <a:custGeom>
              <a:avLst/>
              <a:pathLst>
                <a:path w="201950" h="159878">
                  <a:moveTo>
                    <a:pt x="0" y="159878"/>
                  </a:moveTo>
                  <a:lnTo>
                    <a:pt x="2019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3855565" y="3099847"/>
              <a:ext cx="210365" cy="138841"/>
            </a:xfrm>
            <a:custGeom>
              <a:avLst/>
              <a:pathLst>
                <a:path w="210365" h="138841">
                  <a:moveTo>
                    <a:pt x="0" y="0"/>
                  </a:moveTo>
                  <a:lnTo>
                    <a:pt x="210365" y="1388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5347059" y="5697864"/>
              <a:ext cx="244024" cy="2104"/>
            </a:xfrm>
            <a:custGeom>
              <a:avLst/>
              <a:pathLst>
                <a:path w="244024" h="2104">
                  <a:moveTo>
                    <a:pt x="0" y="2104"/>
                  </a:moveTo>
                  <a:lnTo>
                    <a:pt x="2440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5767791" y="1465304"/>
              <a:ext cx="151463" cy="204054"/>
            </a:xfrm>
            <a:custGeom>
              <a:avLst/>
              <a:pathLst>
                <a:path w="151463" h="204054">
                  <a:moveTo>
                    <a:pt x="0" y="0"/>
                  </a:moveTo>
                  <a:lnTo>
                    <a:pt x="151463" y="2040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3967059" y="3974969"/>
              <a:ext cx="73628" cy="233505"/>
            </a:xfrm>
            <a:custGeom>
              <a:avLst/>
              <a:pathLst>
                <a:path w="73628" h="233505">
                  <a:moveTo>
                    <a:pt x="0" y="233505"/>
                  </a:moveTo>
                  <a:lnTo>
                    <a:pt x="736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5347059" y="2220517"/>
              <a:ext cx="191432" cy="164086"/>
            </a:xfrm>
            <a:custGeom>
              <a:avLst/>
              <a:pathLst>
                <a:path w="191432" h="164086">
                  <a:moveTo>
                    <a:pt x="0" y="0"/>
                  </a:moveTo>
                  <a:lnTo>
                    <a:pt x="191432" y="1640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2957303" y="4134846"/>
              <a:ext cx="153567" cy="187225"/>
            </a:xfrm>
            <a:custGeom>
              <a:avLst/>
              <a:pathLst>
                <a:path w="153567" h="187225">
                  <a:moveTo>
                    <a:pt x="0" y="0"/>
                  </a:moveTo>
                  <a:lnTo>
                    <a:pt x="153567" y="1872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1604651" y="1362225"/>
              <a:ext cx="168292" cy="187225"/>
            </a:xfrm>
            <a:custGeom>
              <a:avLst/>
              <a:pathLst>
                <a:path w="168292" h="187225">
                  <a:moveTo>
                    <a:pt x="0" y="0"/>
                  </a:moveTo>
                  <a:lnTo>
                    <a:pt x="168292" y="1872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3769316" y="4805913"/>
              <a:ext cx="6311" cy="254542"/>
            </a:xfrm>
            <a:custGeom>
              <a:avLst/>
              <a:pathLst>
                <a:path w="6311" h="254542">
                  <a:moveTo>
                    <a:pt x="0" y="254542"/>
                  </a:moveTo>
                  <a:lnTo>
                    <a:pt x="63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3592609" y="4105395"/>
              <a:ext cx="222986" cy="82043"/>
            </a:xfrm>
            <a:custGeom>
              <a:avLst/>
              <a:pathLst>
                <a:path w="222986" h="82043">
                  <a:moveTo>
                    <a:pt x="0" y="82043"/>
                  </a:moveTo>
                  <a:lnTo>
                    <a:pt x="22298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2143188" y="2487682"/>
              <a:ext cx="56798" cy="237712"/>
            </a:xfrm>
            <a:custGeom>
              <a:avLst/>
              <a:pathLst>
                <a:path w="56798" h="237712">
                  <a:moveTo>
                    <a:pt x="0" y="0"/>
                  </a:moveTo>
                  <a:lnTo>
                    <a:pt x="56798" y="2377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3714620" y="1036158"/>
              <a:ext cx="193537" cy="155670"/>
            </a:xfrm>
            <a:custGeom>
              <a:avLst/>
              <a:pathLst>
                <a:path w="193537" h="155670">
                  <a:moveTo>
                    <a:pt x="0" y="0"/>
                  </a:moveTo>
                  <a:lnTo>
                    <a:pt x="193537" y="1556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3727242" y="4498779"/>
              <a:ext cx="225091" cy="77835"/>
            </a:xfrm>
            <a:custGeom>
              <a:avLst/>
              <a:pathLst>
                <a:path w="225091" h="77835">
                  <a:moveTo>
                    <a:pt x="0" y="77835"/>
                  </a:moveTo>
                  <a:lnTo>
                    <a:pt x="2250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7303462" y="3953932"/>
              <a:ext cx="166189" cy="178810"/>
            </a:xfrm>
            <a:custGeom>
              <a:avLst/>
              <a:pathLst>
                <a:path w="166189" h="178810">
                  <a:moveTo>
                    <a:pt x="0" y="0"/>
                  </a:moveTo>
                  <a:lnTo>
                    <a:pt x="166189" y="1788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2000139" y="1326462"/>
              <a:ext cx="145151" cy="201951"/>
            </a:xfrm>
            <a:custGeom>
              <a:avLst/>
              <a:pathLst>
                <a:path w="145151" h="201951">
                  <a:moveTo>
                    <a:pt x="0" y="201951"/>
                  </a:moveTo>
                  <a:lnTo>
                    <a:pt x="1451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5710992" y="1968078"/>
              <a:ext cx="222988" cy="84146"/>
            </a:xfrm>
            <a:custGeom>
              <a:avLst/>
              <a:pathLst>
                <a:path w="222988" h="84146">
                  <a:moveTo>
                    <a:pt x="0" y="84146"/>
                  </a:moveTo>
                  <a:lnTo>
                    <a:pt x="22298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4065931" y="4601858"/>
              <a:ext cx="48384" cy="241921"/>
            </a:xfrm>
            <a:custGeom>
              <a:avLst/>
              <a:pathLst>
                <a:path w="48384" h="241921">
                  <a:moveTo>
                    <a:pt x="0" y="0"/>
                  </a:moveTo>
                  <a:lnTo>
                    <a:pt x="48384" y="2419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6272669" y="2708566"/>
              <a:ext cx="214573" cy="90457"/>
            </a:xfrm>
            <a:custGeom>
              <a:avLst/>
              <a:pathLst>
                <a:path w="214573" h="90457">
                  <a:moveTo>
                    <a:pt x="0" y="90457"/>
                  </a:moveTo>
                  <a:lnTo>
                    <a:pt x="2145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1156571" y="1286493"/>
              <a:ext cx="222988" cy="86249"/>
            </a:xfrm>
            <a:custGeom>
              <a:avLst/>
              <a:pathLst>
                <a:path w="222988" h="86249">
                  <a:moveTo>
                    <a:pt x="0" y="0"/>
                  </a:moveTo>
                  <a:lnTo>
                    <a:pt x="222988" y="862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3241298" y="1202346"/>
              <a:ext cx="75730" cy="222988"/>
            </a:xfrm>
            <a:custGeom>
              <a:avLst/>
              <a:pathLst>
                <a:path w="75730" h="222988">
                  <a:moveTo>
                    <a:pt x="0" y="222988"/>
                  </a:moveTo>
                  <a:lnTo>
                    <a:pt x="7573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8094438" y="2207896"/>
              <a:ext cx="241920" cy="42073"/>
            </a:xfrm>
            <a:custGeom>
              <a:avLst/>
              <a:pathLst>
                <a:path w="241920" h="42073">
                  <a:moveTo>
                    <a:pt x="0" y="0"/>
                  </a:moveTo>
                  <a:lnTo>
                    <a:pt x="241920" y="420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2044316" y="4869023"/>
              <a:ext cx="105182" cy="212469"/>
            </a:xfrm>
            <a:custGeom>
              <a:avLst/>
              <a:pathLst>
                <a:path w="105182" h="212469">
                  <a:moveTo>
                    <a:pt x="0" y="0"/>
                  </a:moveTo>
                  <a:lnTo>
                    <a:pt x="105182" y="2124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6226388" y="4446188"/>
              <a:ext cx="122012" cy="208262"/>
            </a:xfrm>
            <a:custGeom>
              <a:avLst/>
              <a:pathLst>
                <a:path w="122012" h="208262">
                  <a:moveTo>
                    <a:pt x="0" y="0"/>
                  </a:moveTo>
                  <a:lnTo>
                    <a:pt x="122012" y="2082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3676755" y="1923901"/>
              <a:ext cx="201951" cy="136738"/>
            </a:xfrm>
            <a:custGeom>
              <a:avLst/>
              <a:pathLst>
                <a:path w="201951" h="136738">
                  <a:moveTo>
                    <a:pt x="0" y="0"/>
                  </a:moveTo>
                  <a:lnTo>
                    <a:pt x="201951" y="1367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1695108" y="5197194"/>
              <a:ext cx="227194" cy="75731"/>
            </a:xfrm>
            <a:custGeom>
              <a:avLst/>
              <a:pathLst>
                <a:path w="227194" h="75731">
                  <a:moveTo>
                    <a:pt x="0" y="75731"/>
                  </a:moveTo>
                  <a:lnTo>
                    <a:pt x="2271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7787303" y="4263170"/>
              <a:ext cx="250335" cy="18931"/>
            </a:xfrm>
            <a:custGeom>
              <a:avLst/>
              <a:pathLst>
                <a:path w="250335" h="18931">
                  <a:moveTo>
                    <a:pt x="0" y="0"/>
                  </a:moveTo>
                  <a:lnTo>
                    <a:pt x="250335" y="189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3157151" y="5077286"/>
              <a:ext cx="183018" cy="145151"/>
            </a:xfrm>
            <a:custGeom>
              <a:avLst/>
              <a:pathLst>
                <a:path w="183018" h="145151">
                  <a:moveTo>
                    <a:pt x="0" y="0"/>
                  </a:moveTo>
                  <a:lnTo>
                    <a:pt x="183018" y="1451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3714620" y="941493"/>
              <a:ext cx="212469" cy="94665"/>
            </a:xfrm>
            <a:custGeom>
              <a:avLst/>
              <a:pathLst>
                <a:path w="212469" h="94665">
                  <a:moveTo>
                    <a:pt x="212469" y="0"/>
                  </a:moveTo>
                  <a:lnTo>
                    <a:pt x="0" y="946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5694162" y="2702255"/>
              <a:ext cx="149360" cy="191432"/>
            </a:xfrm>
            <a:custGeom>
              <a:avLst/>
              <a:pathLst>
                <a:path w="149360" h="191432">
                  <a:moveTo>
                    <a:pt x="0" y="191432"/>
                  </a:moveTo>
                  <a:lnTo>
                    <a:pt x="1493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1989620" y="3724633"/>
              <a:ext cx="161981" cy="187225"/>
            </a:xfrm>
            <a:custGeom>
              <a:avLst/>
              <a:pathLst>
                <a:path w="161981" h="187225">
                  <a:moveTo>
                    <a:pt x="0" y="187225"/>
                  </a:moveTo>
                  <a:lnTo>
                    <a:pt x="1619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8094438" y="1989114"/>
              <a:ext cx="88352" cy="218781"/>
            </a:xfrm>
            <a:custGeom>
              <a:avLst/>
              <a:pathLst>
                <a:path w="88352" h="218781">
                  <a:moveTo>
                    <a:pt x="0" y="218781"/>
                  </a:moveTo>
                  <a:lnTo>
                    <a:pt x="883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3813492" y="2576035"/>
              <a:ext cx="52592" cy="231402"/>
            </a:xfrm>
            <a:custGeom>
              <a:avLst/>
              <a:pathLst>
                <a:path w="52592" h="231402">
                  <a:moveTo>
                    <a:pt x="0" y="0"/>
                  </a:moveTo>
                  <a:lnTo>
                    <a:pt x="52592" y="2314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3003584" y="3701493"/>
              <a:ext cx="174603" cy="172499"/>
            </a:xfrm>
            <a:custGeom>
              <a:avLst/>
              <a:pathLst>
                <a:path w="174603" h="172499">
                  <a:moveTo>
                    <a:pt x="0" y="172499"/>
                  </a:moveTo>
                  <a:lnTo>
                    <a:pt x="1746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3815595" y="5310791"/>
              <a:ext cx="214573" cy="96768"/>
            </a:xfrm>
            <a:custGeom>
              <a:avLst/>
              <a:pathLst>
                <a:path w="214573" h="96768">
                  <a:moveTo>
                    <a:pt x="0" y="0"/>
                  </a:moveTo>
                  <a:lnTo>
                    <a:pt x="214573" y="967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6011816" y="1469511"/>
              <a:ext cx="126219" cy="201951"/>
            </a:xfrm>
            <a:custGeom>
              <a:avLst/>
              <a:pathLst>
                <a:path w="126219" h="201951">
                  <a:moveTo>
                    <a:pt x="0" y="201951"/>
                  </a:moveTo>
                  <a:lnTo>
                    <a:pt x="12621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2963614" y="1623078"/>
              <a:ext cx="54695" cy="231402"/>
            </a:xfrm>
            <a:custGeom>
              <a:avLst/>
              <a:pathLst>
                <a:path w="54695" h="231402">
                  <a:moveTo>
                    <a:pt x="0" y="231402"/>
                  </a:moveTo>
                  <a:lnTo>
                    <a:pt x="546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3251815" y="4719664"/>
              <a:ext cx="61006" cy="222988"/>
            </a:xfrm>
            <a:custGeom>
              <a:avLst/>
              <a:pathLst>
                <a:path w="61006" h="222988">
                  <a:moveTo>
                    <a:pt x="0" y="222988"/>
                  </a:moveTo>
                  <a:lnTo>
                    <a:pt x="610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7398126" y="2197377"/>
              <a:ext cx="170397" cy="176707"/>
            </a:xfrm>
            <a:custGeom>
              <a:avLst/>
              <a:pathLst>
                <a:path w="170397" h="176707">
                  <a:moveTo>
                    <a:pt x="0" y="0"/>
                  </a:moveTo>
                  <a:lnTo>
                    <a:pt x="170397" y="1767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3878706" y="2045914"/>
              <a:ext cx="241920" cy="14725"/>
            </a:xfrm>
            <a:custGeom>
              <a:avLst/>
              <a:pathLst>
                <a:path w="241920" h="14725">
                  <a:moveTo>
                    <a:pt x="0" y="14725"/>
                  </a:moveTo>
                  <a:lnTo>
                    <a:pt x="2419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6140138" y="2544481"/>
              <a:ext cx="4207" cy="233505"/>
            </a:xfrm>
            <a:custGeom>
              <a:avLst/>
              <a:pathLst>
                <a:path w="4207" h="233505">
                  <a:moveTo>
                    <a:pt x="0" y="0"/>
                  </a:moveTo>
                  <a:lnTo>
                    <a:pt x="4207" y="2335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3630474" y="3766706"/>
              <a:ext cx="153567" cy="185121"/>
            </a:xfrm>
            <a:custGeom>
              <a:avLst/>
              <a:pathLst>
                <a:path w="153567" h="185121">
                  <a:moveTo>
                    <a:pt x="0" y="0"/>
                  </a:moveTo>
                  <a:lnTo>
                    <a:pt x="153567" y="1851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4602365" y="5502224"/>
              <a:ext cx="67316" cy="222988"/>
            </a:xfrm>
            <a:custGeom>
              <a:avLst/>
              <a:pathLst>
                <a:path w="67316" h="222988">
                  <a:moveTo>
                    <a:pt x="67316" y="22298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5296572" y="1881828"/>
              <a:ext cx="88352" cy="212469"/>
            </a:xfrm>
            <a:custGeom>
              <a:avLst/>
              <a:pathLst>
                <a:path w="88352" h="212469">
                  <a:moveTo>
                    <a:pt x="0" y="212469"/>
                  </a:moveTo>
                  <a:lnTo>
                    <a:pt x="883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4122730" y="1835547"/>
              <a:ext cx="183018" cy="161982"/>
            </a:xfrm>
            <a:custGeom>
              <a:avLst/>
              <a:pathLst>
                <a:path w="183018" h="161982">
                  <a:moveTo>
                    <a:pt x="0" y="161982"/>
                  </a:moveTo>
                  <a:lnTo>
                    <a:pt x="1830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5473279" y="4719664"/>
              <a:ext cx="191432" cy="140944"/>
            </a:xfrm>
            <a:custGeom>
              <a:avLst/>
              <a:pathLst>
                <a:path w="191432" h="140944">
                  <a:moveTo>
                    <a:pt x="0" y="140944"/>
                  </a:moveTo>
                  <a:lnTo>
                    <a:pt x="1914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6758614" y="3613139"/>
              <a:ext cx="8414" cy="225091"/>
            </a:xfrm>
            <a:custGeom>
              <a:avLst/>
              <a:pathLst>
                <a:path w="8414" h="225091">
                  <a:moveTo>
                    <a:pt x="0" y="225091"/>
                  </a:moveTo>
                  <a:lnTo>
                    <a:pt x="84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1413218" y="4277895"/>
              <a:ext cx="199846" cy="103079"/>
            </a:xfrm>
            <a:custGeom>
              <a:avLst/>
              <a:pathLst>
                <a:path w="199846" h="103079">
                  <a:moveTo>
                    <a:pt x="0" y="103079"/>
                  </a:moveTo>
                  <a:lnTo>
                    <a:pt x="1998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6586115" y="2752742"/>
              <a:ext cx="233505" cy="37866"/>
            </a:xfrm>
            <a:custGeom>
              <a:avLst/>
              <a:pathLst>
                <a:path w="233505" h="37866">
                  <a:moveTo>
                    <a:pt x="0" y="0"/>
                  </a:moveTo>
                  <a:lnTo>
                    <a:pt x="233505" y="378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7410748" y="2723291"/>
              <a:ext cx="227195" cy="52592"/>
            </a:xfrm>
            <a:custGeom>
              <a:avLst/>
              <a:pathLst>
                <a:path w="227195" h="52592">
                  <a:moveTo>
                    <a:pt x="0" y="52592"/>
                  </a:moveTo>
                  <a:lnTo>
                    <a:pt x="2271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2410352" y="1578901"/>
              <a:ext cx="220884" cy="54695"/>
            </a:xfrm>
            <a:custGeom>
              <a:avLst/>
              <a:pathLst>
                <a:path w="220884" h="54695">
                  <a:moveTo>
                    <a:pt x="0" y="0"/>
                  </a:moveTo>
                  <a:lnTo>
                    <a:pt x="220884" y="546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4497182" y="1902865"/>
              <a:ext cx="46279" cy="229299"/>
            </a:xfrm>
            <a:custGeom>
              <a:avLst/>
              <a:pathLst>
                <a:path w="46279" h="229299">
                  <a:moveTo>
                    <a:pt x="0" y="0"/>
                  </a:moveTo>
                  <a:lnTo>
                    <a:pt x="46279" y="2292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5544803" y="1913384"/>
              <a:ext cx="166189" cy="138840"/>
            </a:xfrm>
            <a:custGeom>
              <a:avLst/>
              <a:pathLst>
                <a:path w="166189" h="138840">
                  <a:moveTo>
                    <a:pt x="0" y="0"/>
                  </a:moveTo>
                  <a:lnTo>
                    <a:pt x="166189" y="1388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5877182" y="941493"/>
              <a:ext cx="77835" cy="210365"/>
            </a:xfrm>
            <a:custGeom>
              <a:avLst/>
              <a:pathLst>
                <a:path w="77835" h="210365">
                  <a:moveTo>
                    <a:pt x="0" y="0"/>
                  </a:moveTo>
                  <a:lnTo>
                    <a:pt x="77835" y="2103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6954254" y="5125670"/>
              <a:ext cx="77835" cy="195640"/>
            </a:xfrm>
            <a:custGeom>
              <a:avLst/>
              <a:pathLst>
                <a:path w="77835" h="195640">
                  <a:moveTo>
                    <a:pt x="0" y="195640"/>
                  </a:moveTo>
                  <a:lnTo>
                    <a:pt x="778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2885779" y="2207896"/>
              <a:ext cx="185121" cy="147256"/>
            </a:xfrm>
            <a:custGeom>
              <a:avLst/>
              <a:pathLst>
                <a:path w="185121" h="147256">
                  <a:moveTo>
                    <a:pt x="0" y="147256"/>
                  </a:moveTo>
                  <a:lnTo>
                    <a:pt x="18512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3110870" y="2035395"/>
              <a:ext cx="138841" cy="187225"/>
            </a:xfrm>
            <a:custGeom>
              <a:avLst/>
              <a:pathLst>
                <a:path w="138841" h="187225">
                  <a:moveTo>
                    <a:pt x="0" y="187225"/>
                  </a:moveTo>
                  <a:lnTo>
                    <a:pt x="1388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1472120" y="5110944"/>
              <a:ext cx="168292" cy="134633"/>
            </a:xfrm>
            <a:custGeom>
              <a:avLst/>
              <a:pathLst>
                <a:path w="168292" h="134633">
                  <a:moveTo>
                    <a:pt x="0" y="0"/>
                  </a:moveTo>
                  <a:lnTo>
                    <a:pt x="168292" y="1346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4408827" y="5502224"/>
              <a:ext cx="193537" cy="124116"/>
            </a:xfrm>
            <a:custGeom>
              <a:avLst/>
              <a:pathLst>
                <a:path w="193537" h="124116">
                  <a:moveTo>
                    <a:pt x="0" y="124116"/>
                  </a:moveTo>
                  <a:lnTo>
                    <a:pt x="1935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2709072" y="5115151"/>
              <a:ext cx="10517" cy="208262"/>
            </a:xfrm>
            <a:custGeom>
              <a:avLst/>
              <a:pathLst>
                <a:path w="10517" h="208262">
                  <a:moveTo>
                    <a:pt x="0" y="208262"/>
                  </a:moveTo>
                  <a:lnTo>
                    <a:pt x="105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1484742" y="3545821"/>
              <a:ext cx="31555" cy="231402"/>
            </a:xfrm>
            <a:custGeom>
              <a:avLst/>
              <a:pathLst>
                <a:path w="31555" h="231402">
                  <a:moveTo>
                    <a:pt x="0" y="231402"/>
                  </a:moveTo>
                  <a:lnTo>
                    <a:pt x="3155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3277060" y="3905548"/>
              <a:ext cx="180914" cy="151462"/>
            </a:xfrm>
            <a:custGeom>
              <a:avLst/>
              <a:pathLst>
                <a:path w="180914" h="151462">
                  <a:moveTo>
                    <a:pt x="0" y="151462"/>
                  </a:moveTo>
                  <a:lnTo>
                    <a:pt x="1809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2145291" y="1326462"/>
              <a:ext cx="229299" cy="21036"/>
            </a:xfrm>
            <a:custGeom>
              <a:avLst/>
              <a:pathLst>
                <a:path w="229299" h="21036">
                  <a:moveTo>
                    <a:pt x="0" y="0"/>
                  </a:moveTo>
                  <a:lnTo>
                    <a:pt x="229299" y="210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2389315" y="1349602"/>
              <a:ext cx="21036" cy="229299"/>
            </a:xfrm>
            <a:custGeom>
              <a:avLst/>
              <a:pathLst>
                <a:path w="21036" h="229299">
                  <a:moveTo>
                    <a:pt x="0" y="0"/>
                  </a:moveTo>
                  <a:lnTo>
                    <a:pt x="21036" y="2292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1143950" y="3329146"/>
              <a:ext cx="233505" cy="2103"/>
            </a:xfrm>
            <a:custGeom>
              <a:avLst/>
              <a:pathLst>
                <a:path w="233505" h="2103">
                  <a:moveTo>
                    <a:pt x="0" y="2103"/>
                  </a:moveTo>
                  <a:lnTo>
                    <a:pt x="2335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2631237" y="1555762"/>
              <a:ext cx="210365" cy="77835"/>
            </a:xfrm>
            <a:custGeom>
              <a:avLst/>
              <a:pathLst>
                <a:path w="210365" h="77835">
                  <a:moveTo>
                    <a:pt x="0" y="77835"/>
                  </a:moveTo>
                  <a:lnTo>
                    <a:pt x="2103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1379559" y="1362225"/>
              <a:ext cx="225091" cy="10517"/>
            </a:xfrm>
            <a:custGeom>
              <a:avLst/>
              <a:pathLst>
                <a:path w="225091" h="10517">
                  <a:moveTo>
                    <a:pt x="0" y="10517"/>
                  </a:moveTo>
                  <a:lnTo>
                    <a:pt x="2250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2138980" y="1625182"/>
              <a:ext cx="233507" cy="6309"/>
            </a:xfrm>
            <a:custGeom>
              <a:avLst/>
              <a:pathLst>
                <a:path w="233507" h="6309">
                  <a:moveTo>
                    <a:pt x="0" y="6309"/>
                  </a:moveTo>
                  <a:lnTo>
                    <a:pt x="2335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7086785" y="1284389"/>
              <a:ext cx="164084" cy="161981"/>
            </a:xfrm>
            <a:custGeom>
              <a:avLst/>
              <a:pathLst>
                <a:path w="164084" h="161981">
                  <a:moveTo>
                    <a:pt x="0" y="0"/>
                  </a:moveTo>
                  <a:lnTo>
                    <a:pt x="164084" y="1619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1265962" y="5110944"/>
              <a:ext cx="206157" cy="71524"/>
            </a:xfrm>
            <a:custGeom>
              <a:avLst/>
              <a:pathLst>
                <a:path w="206157" h="71524">
                  <a:moveTo>
                    <a:pt x="0" y="71524"/>
                  </a:moveTo>
                  <a:lnTo>
                    <a:pt x="20615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5119865" y="3808779"/>
              <a:ext cx="44176" cy="220883"/>
            </a:xfrm>
            <a:custGeom>
              <a:avLst/>
              <a:pathLst>
                <a:path w="44176" h="220883">
                  <a:moveTo>
                    <a:pt x="0" y="0"/>
                  </a:moveTo>
                  <a:lnTo>
                    <a:pt x="44176" y="2208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3342273" y="4414632"/>
              <a:ext cx="212469" cy="29450"/>
            </a:xfrm>
            <a:custGeom>
              <a:avLst/>
              <a:pathLst>
                <a:path w="212469" h="29450">
                  <a:moveTo>
                    <a:pt x="0" y="29450"/>
                  </a:moveTo>
                  <a:lnTo>
                    <a:pt x="21246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3350687" y="1953352"/>
              <a:ext cx="132530" cy="176708"/>
            </a:xfrm>
            <a:custGeom>
              <a:avLst/>
              <a:pathLst>
                <a:path w="132530" h="176708">
                  <a:moveTo>
                    <a:pt x="0" y="0"/>
                  </a:moveTo>
                  <a:lnTo>
                    <a:pt x="132530" y="1767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3018310" y="1406401"/>
              <a:ext cx="50487" cy="216676"/>
            </a:xfrm>
            <a:custGeom>
              <a:avLst/>
              <a:pathLst>
                <a:path w="50487" h="216676">
                  <a:moveTo>
                    <a:pt x="0" y="216676"/>
                  </a:moveTo>
                  <a:lnTo>
                    <a:pt x="504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1772943" y="1528414"/>
              <a:ext cx="227195" cy="21036"/>
            </a:xfrm>
            <a:custGeom>
              <a:avLst/>
              <a:pathLst>
                <a:path w="227195" h="21036">
                  <a:moveTo>
                    <a:pt x="0" y="21036"/>
                  </a:moveTo>
                  <a:lnTo>
                    <a:pt x="2271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5408066" y="4000212"/>
              <a:ext cx="193535" cy="107287"/>
            </a:xfrm>
            <a:custGeom>
              <a:avLst/>
              <a:pathLst>
                <a:path w="193535" h="107287">
                  <a:moveTo>
                    <a:pt x="0" y="0"/>
                  </a:moveTo>
                  <a:lnTo>
                    <a:pt x="193535" y="1072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4898980" y="4179024"/>
              <a:ext cx="134633" cy="176707"/>
            </a:xfrm>
            <a:custGeom>
              <a:avLst/>
              <a:pathLst>
                <a:path w="134633" h="176707">
                  <a:moveTo>
                    <a:pt x="0" y="0"/>
                  </a:moveTo>
                  <a:lnTo>
                    <a:pt x="134633" y="1767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1909682" y="3911859"/>
              <a:ext cx="79938" cy="204054"/>
            </a:xfrm>
            <a:custGeom>
              <a:avLst/>
              <a:pathLst>
                <a:path w="79938" h="204054">
                  <a:moveTo>
                    <a:pt x="0" y="204054"/>
                  </a:moveTo>
                  <a:lnTo>
                    <a:pt x="7993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7820962" y="2148992"/>
              <a:ext cx="8414" cy="233507"/>
            </a:xfrm>
            <a:custGeom>
              <a:avLst/>
              <a:pathLst>
                <a:path w="8414" h="233507">
                  <a:moveTo>
                    <a:pt x="0" y="233507"/>
                  </a:moveTo>
                  <a:lnTo>
                    <a:pt x="84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1312242" y="1705121"/>
              <a:ext cx="227195" cy="2103"/>
            </a:xfrm>
            <a:custGeom>
              <a:avLst/>
              <a:pathLst>
                <a:path w="227195" h="2103">
                  <a:moveTo>
                    <a:pt x="0" y="0"/>
                  </a:moveTo>
                  <a:lnTo>
                    <a:pt x="227195" y="21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6114894" y="5542194"/>
              <a:ext cx="61006" cy="191432"/>
            </a:xfrm>
            <a:custGeom>
              <a:avLst/>
              <a:pathLst>
                <a:path w="61006" h="191432">
                  <a:moveTo>
                    <a:pt x="0" y="191432"/>
                  </a:moveTo>
                  <a:lnTo>
                    <a:pt x="610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2719590" y="5014176"/>
              <a:ext cx="191433" cy="100975"/>
            </a:xfrm>
            <a:custGeom>
              <a:avLst/>
              <a:pathLst>
                <a:path w="191433" h="100975">
                  <a:moveTo>
                    <a:pt x="0" y="100975"/>
                  </a:moveTo>
                  <a:lnTo>
                    <a:pt x="1914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3569467" y="4410426"/>
              <a:ext cx="157775" cy="166188"/>
            </a:xfrm>
            <a:custGeom>
              <a:avLst/>
              <a:pathLst>
                <a:path w="157775" h="166188">
                  <a:moveTo>
                    <a:pt x="0" y="0"/>
                  </a:moveTo>
                  <a:lnTo>
                    <a:pt x="157775" y="1661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6228493" y="4677590"/>
              <a:ext cx="14725" cy="214572"/>
            </a:xfrm>
            <a:custGeom>
              <a:avLst/>
              <a:pathLst>
                <a:path w="14725" h="214572">
                  <a:moveTo>
                    <a:pt x="0" y="214572"/>
                  </a:moveTo>
                  <a:lnTo>
                    <a:pt x="147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4286816" y="2864236"/>
              <a:ext cx="37865" cy="218780"/>
            </a:xfrm>
            <a:custGeom>
              <a:avLst/>
              <a:pathLst>
                <a:path w="37865" h="218780">
                  <a:moveTo>
                    <a:pt x="0" y="0"/>
                  </a:moveTo>
                  <a:lnTo>
                    <a:pt x="37865" y="2187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8090230" y="3232377"/>
              <a:ext cx="174603" cy="147256"/>
            </a:xfrm>
            <a:custGeom>
              <a:avLst/>
              <a:pathLst>
                <a:path w="174603" h="147256">
                  <a:moveTo>
                    <a:pt x="0" y="0"/>
                  </a:moveTo>
                  <a:lnTo>
                    <a:pt x="174603" y="1472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6584010" y="1795578"/>
              <a:ext cx="185122" cy="111494"/>
            </a:xfrm>
            <a:custGeom>
              <a:avLst/>
              <a:pathLst>
                <a:path w="185122" h="111494">
                  <a:moveTo>
                    <a:pt x="0" y="111494"/>
                  </a:moveTo>
                  <a:lnTo>
                    <a:pt x="1851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2385109" y="5026798"/>
              <a:ext cx="178810" cy="134633"/>
            </a:xfrm>
            <a:custGeom>
              <a:avLst/>
              <a:pathLst>
                <a:path w="178810" h="134633">
                  <a:moveTo>
                    <a:pt x="0" y="134633"/>
                  </a:moveTo>
                  <a:lnTo>
                    <a:pt x="1788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4934742" y="5319206"/>
              <a:ext cx="100975" cy="191433"/>
            </a:xfrm>
            <a:custGeom>
              <a:avLst/>
              <a:pathLst>
                <a:path w="100975" h="191433">
                  <a:moveTo>
                    <a:pt x="0" y="0"/>
                  </a:moveTo>
                  <a:lnTo>
                    <a:pt x="100975" y="1914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4522425" y="4389389"/>
              <a:ext cx="23141" cy="222986"/>
            </a:xfrm>
            <a:custGeom>
              <a:avLst/>
              <a:pathLst>
                <a:path w="23141" h="222986">
                  <a:moveTo>
                    <a:pt x="0" y="0"/>
                  </a:moveTo>
                  <a:lnTo>
                    <a:pt x="23141" y="2229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7381297" y="1965974"/>
              <a:ext cx="94665" cy="193537"/>
            </a:xfrm>
            <a:custGeom>
              <a:avLst/>
              <a:pathLst>
                <a:path w="94665" h="193537">
                  <a:moveTo>
                    <a:pt x="0" y="193537"/>
                  </a:moveTo>
                  <a:lnTo>
                    <a:pt x="946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5502730" y="4107499"/>
              <a:ext cx="98871" cy="187224"/>
            </a:xfrm>
            <a:custGeom>
              <a:avLst/>
              <a:pathLst>
                <a:path w="98871" h="187224">
                  <a:moveTo>
                    <a:pt x="0" y="187224"/>
                  </a:moveTo>
                  <a:lnTo>
                    <a:pt x="988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3569467" y="4187438"/>
              <a:ext cx="23141" cy="222988"/>
            </a:xfrm>
            <a:custGeom>
              <a:avLst/>
              <a:pathLst>
                <a:path w="23141" h="222988">
                  <a:moveTo>
                    <a:pt x="0" y="222988"/>
                  </a:moveTo>
                  <a:lnTo>
                    <a:pt x="231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1301724" y="5605303"/>
              <a:ext cx="178810" cy="128322"/>
            </a:xfrm>
            <a:custGeom>
              <a:avLst/>
              <a:pathLst>
                <a:path w="178810" h="128322">
                  <a:moveTo>
                    <a:pt x="0" y="128322"/>
                  </a:moveTo>
                  <a:lnTo>
                    <a:pt x="1788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6958462" y="4301035"/>
              <a:ext cx="187224" cy="107286"/>
            </a:xfrm>
            <a:custGeom>
              <a:avLst/>
              <a:pathLst>
                <a:path w="187224" h="107286">
                  <a:moveTo>
                    <a:pt x="0" y="0"/>
                  </a:moveTo>
                  <a:lnTo>
                    <a:pt x="187224" y="1072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6175901" y="5426493"/>
              <a:ext cx="183018" cy="115700"/>
            </a:xfrm>
            <a:custGeom>
              <a:avLst/>
              <a:pathLst>
                <a:path w="183018" h="115700">
                  <a:moveTo>
                    <a:pt x="0" y="115700"/>
                  </a:moveTo>
                  <a:lnTo>
                    <a:pt x="1830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3878706" y="2060640"/>
              <a:ext cx="54694" cy="208261"/>
            </a:xfrm>
            <a:custGeom>
              <a:avLst/>
              <a:pathLst>
                <a:path w="54694" h="208261">
                  <a:moveTo>
                    <a:pt x="0" y="0"/>
                  </a:moveTo>
                  <a:lnTo>
                    <a:pt x="54694" y="2082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4206876" y="5163535"/>
              <a:ext cx="145152" cy="161981"/>
            </a:xfrm>
            <a:custGeom>
              <a:avLst/>
              <a:pathLst>
                <a:path w="145152" h="161981">
                  <a:moveTo>
                    <a:pt x="0" y="161981"/>
                  </a:moveTo>
                  <a:lnTo>
                    <a:pt x="1451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5551114" y="5075181"/>
              <a:ext cx="25244" cy="206159"/>
            </a:xfrm>
            <a:custGeom>
              <a:avLst/>
              <a:pathLst>
                <a:path w="25244" h="206159">
                  <a:moveTo>
                    <a:pt x="0" y="206159"/>
                  </a:moveTo>
                  <a:lnTo>
                    <a:pt x="252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7837791" y="5056249"/>
              <a:ext cx="212469" cy="21036"/>
            </a:xfrm>
            <a:custGeom>
              <a:avLst/>
              <a:pathLst>
                <a:path w="212469" h="21036">
                  <a:moveTo>
                    <a:pt x="0" y="0"/>
                  </a:moveTo>
                  <a:lnTo>
                    <a:pt x="212469" y="210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3468492" y="1303323"/>
              <a:ext cx="220884" cy="8414"/>
            </a:xfrm>
            <a:custGeom>
              <a:avLst/>
              <a:pathLst>
                <a:path w="220884" h="8414">
                  <a:moveTo>
                    <a:pt x="0" y="0"/>
                  </a:moveTo>
                  <a:lnTo>
                    <a:pt x="220884" y="84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2591267" y="2014359"/>
              <a:ext cx="2103" cy="222988"/>
            </a:xfrm>
            <a:custGeom>
              <a:avLst/>
              <a:pathLst>
                <a:path w="2103" h="222988">
                  <a:moveTo>
                    <a:pt x="0" y="0"/>
                  </a:moveTo>
                  <a:lnTo>
                    <a:pt x="2103" y="2229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5948706" y="1374847"/>
              <a:ext cx="189329" cy="94663"/>
            </a:xfrm>
            <a:custGeom>
              <a:avLst/>
              <a:pathLst>
                <a:path w="189329" h="94663">
                  <a:moveTo>
                    <a:pt x="0" y="0"/>
                  </a:moveTo>
                  <a:lnTo>
                    <a:pt x="189329" y="946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2540779" y="3735151"/>
              <a:ext cx="183018" cy="103079"/>
            </a:xfrm>
            <a:custGeom>
              <a:avLst/>
              <a:pathLst>
                <a:path w="183018" h="103079">
                  <a:moveTo>
                    <a:pt x="0" y="0"/>
                  </a:moveTo>
                  <a:lnTo>
                    <a:pt x="183018" y="1030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5302883" y="5312894"/>
              <a:ext cx="96767" cy="187225"/>
            </a:xfrm>
            <a:custGeom>
              <a:avLst/>
              <a:pathLst>
                <a:path w="96767" h="187225">
                  <a:moveTo>
                    <a:pt x="0" y="187225"/>
                  </a:moveTo>
                  <a:lnTo>
                    <a:pt x="9676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4442486" y="941493"/>
              <a:ext cx="176707" cy="122011"/>
            </a:xfrm>
            <a:custGeom>
              <a:avLst/>
              <a:pathLst>
                <a:path w="176707" h="122011">
                  <a:moveTo>
                    <a:pt x="0" y="0"/>
                  </a:moveTo>
                  <a:lnTo>
                    <a:pt x="176707" y="1220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4284711" y="2586554"/>
              <a:ext cx="210365" cy="39968"/>
            </a:xfrm>
            <a:custGeom>
              <a:avLst/>
              <a:pathLst>
                <a:path w="210365" h="39968">
                  <a:moveTo>
                    <a:pt x="0" y="0"/>
                  </a:moveTo>
                  <a:lnTo>
                    <a:pt x="210365" y="399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6754407" y="1246524"/>
              <a:ext cx="138840" cy="168292"/>
            </a:xfrm>
            <a:custGeom>
              <a:avLst/>
              <a:pathLst>
                <a:path w="138840" h="168292">
                  <a:moveTo>
                    <a:pt x="0" y="168292"/>
                  </a:moveTo>
                  <a:lnTo>
                    <a:pt x="1388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4093279" y="2586554"/>
              <a:ext cx="191432" cy="82041"/>
            </a:xfrm>
            <a:custGeom>
              <a:avLst/>
              <a:pathLst>
                <a:path w="191432" h="82041">
                  <a:moveTo>
                    <a:pt x="0" y="82041"/>
                  </a:moveTo>
                  <a:lnTo>
                    <a:pt x="1914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5538492" y="2355152"/>
              <a:ext cx="206159" cy="29450"/>
            </a:xfrm>
            <a:custGeom>
              <a:avLst/>
              <a:pathLst>
                <a:path w="206159" h="29450">
                  <a:moveTo>
                    <a:pt x="0" y="29450"/>
                  </a:moveTo>
                  <a:lnTo>
                    <a:pt x="2061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5302883" y="5500120"/>
              <a:ext cx="44176" cy="199848"/>
            </a:xfrm>
            <a:custGeom>
              <a:avLst/>
              <a:pathLst>
                <a:path w="44176" h="199848">
                  <a:moveTo>
                    <a:pt x="0" y="0"/>
                  </a:moveTo>
                  <a:lnTo>
                    <a:pt x="44176" y="1998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2199986" y="2725395"/>
              <a:ext cx="210365" cy="14725"/>
            </a:xfrm>
            <a:custGeom>
              <a:avLst/>
              <a:pathLst>
                <a:path w="210365" h="14725">
                  <a:moveTo>
                    <a:pt x="0" y="0"/>
                  </a:moveTo>
                  <a:lnTo>
                    <a:pt x="210365" y="147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6226388" y="4944755"/>
              <a:ext cx="82043" cy="187225"/>
            </a:xfrm>
            <a:custGeom>
              <a:avLst/>
              <a:pathLst>
                <a:path w="82043" h="187225">
                  <a:moveTo>
                    <a:pt x="0" y="187225"/>
                  </a:moveTo>
                  <a:lnTo>
                    <a:pt x="820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1070322" y="2958902"/>
              <a:ext cx="134633" cy="155670"/>
            </a:xfrm>
            <a:custGeom>
              <a:avLst/>
              <a:pathLst>
                <a:path w="134633" h="155670">
                  <a:moveTo>
                    <a:pt x="0" y="155670"/>
                  </a:moveTo>
                  <a:lnTo>
                    <a:pt x="1346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6870108" y="1803993"/>
              <a:ext cx="35762" cy="206157"/>
            </a:xfrm>
            <a:custGeom>
              <a:avLst/>
              <a:pathLst>
                <a:path w="35762" h="206157">
                  <a:moveTo>
                    <a:pt x="0" y="0"/>
                  </a:moveTo>
                  <a:lnTo>
                    <a:pt x="35762" y="2061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1070322" y="1509481"/>
              <a:ext cx="25244" cy="210365"/>
            </a:xfrm>
            <a:custGeom>
              <a:avLst/>
              <a:pathLst>
                <a:path w="25244" h="210365">
                  <a:moveTo>
                    <a:pt x="0" y="0"/>
                  </a:moveTo>
                  <a:lnTo>
                    <a:pt x="25244" y="2103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7221419" y="2700152"/>
              <a:ext cx="189329" cy="75731"/>
            </a:xfrm>
            <a:custGeom>
              <a:avLst/>
              <a:pathLst>
                <a:path w="189329" h="75731">
                  <a:moveTo>
                    <a:pt x="0" y="0"/>
                  </a:moveTo>
                  <a:lnTo>
                    <a:pt x="189329" y="757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5143005" y="2765365"/>
              <a:ext cx="39968" cy="201951"/>
            </a:xfrm>
            <a:custGeom>
              <a:avLst/>
              <a:pathLst>
                <a:path w="39968" h="201951">
                  <a:moveTo>
                    <a:pt x="0" y="201951"/>
                  </a:moveTo>
                  <a:lnTo>
                    <a:pt x="3996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5767791" y="1374847"/>
              <a:ext cx="180914" cy="90457"/>
            </a:xfrm>
            <a:custGeom>
              <a:avLst/>
              <a:pathLst>
                <a:path w="180914" h="90457">
                  <a:moveTo>
                    <a:pt x="0" y="90457"/>
                  </a:moveTo>
                  <a:lnTo>
                    <a:pt x="1809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4305748" y="1835547"/>
              <a:ext cx="191433" cy="67317"/>
            </a:xfrm>
            <a:custGeom>
              <a:avLst/>
              <a:pathLst>
                <a:path w="191433" h="67317">
                  <a:moveTo>
                    <a:pt x="0" y="0"/>
                  </a:moveTo>
                  <a:lnTo>
                    <a:pt x="191433" y="673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6138035" y="1469511"/>
              <a:ext cx="210365" cy="21036"/>
            </a:xfrm>
            <a:custGeom>
              <a:avLst/>
              <a:pathLst>
                <a:path w="210365" h="21036">
                  <a:moveTo>
                    <a:pt x="0" y="0"/>
                  </a:moveTo>
                  <a:lnTo>
                    <a:pt x="210365" y="210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2069560" y="4524023"/>
              <a:ext cx="4206" cy="195640"/>
            </a:xfrm>
            <a:custGeom>
              <a:avLst/>
              <a:pathLst>
                <a:path w="4206" h="195640">
                  <a:moveTo>
                    <a:pt x="0" y="195640"/>
                  </a:moveTo>
                  <a:lnTo>
                    <a:pt x="42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1861298" y="3232377"/>
              <a:ext cx="170395" cy="113597"/>
            </a:xfrm>
            <a:custGeom>
              <a:avLst/>
              <a:pathLst>
                <a:path w="170395" h="113597">
                  <a:moveTo>
                    <a:pt x="0" y="0"/>
                  </a:moveTo>
                  <a:lnTo>
                    <a:pt x="170395" y="1135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5948706" y="1204449"/>
              <a:ext cx="109389" cy="170397"/>
            </a:xfrm>
            <a:custGeom>
              <a:avLst/>
              <a:pathLst>
                <a:path w="109389" h="170397">
                  <a:moveTo>
                    <a:pt x="0" y="170397"/>
                  </a:moveTo>
                  <a:lnTo>
                    <a:pt x="10938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8050260" y="4890060"/>
              <a:ext cx="67317" cy="187225"/>
            </a:xfrm>
            <a:custGeom>
              <a:avLst/>
              <a:pathLst>
                <a:path w="67317" h="187225">
                  <a:moveTo>
                    <a:pt x="0" y="187225"/>
                  </a:moveTo>
                  <a:lnTo>
                    <a:pt x="673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1707730" y="4113809"/>
              <a:ext cx="201951" cy="2104"/>
            </a:xfrm>
            <a:custGeom>
              <a:avLst/>
              <a:pathLst>
                <a:path w="201951" h="2104">
                  <a:moveTo>
                    <a:pt x="0" y="0"/>
                  </a:moveTo>
                  <a:lnTo>
                    <a:pt x="201951" y="21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8123889" y="1795578"/>
              <a:ext cx="31554" cy="178810"/>
            </a:xfrm>
            <a:custGeom>
              <a:avLst/>
              <a:pathLst>
                <a:path w="31554" h="178810">
                  <a:moveTo>
                    <a:pt x="0" y="0"/>
                  </a:moveTo>
                  <a:lnTo>
                    <a:pt x="31554" y="1788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7032089" y="4948963"/>
              <a:ext cx="79939" cy="176707"/>
            </a:xfrm>
            <a:custGeom>
              <a:avLst/>
              <a:pathLst>
                <a:path w="79939" h="176707">
                  <a:moveTo>
                    <a:pt x="0" y="176707"/>
                  </a:moveTo>
                  <a:lnTo>
                    <a:pt x="799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6348401" y="1305426"/>
              <a:ext cx="39968" cy="185121"/>
            </a:xfrm>
            <a:custGeom>
              <a:avLst/>
              <a:pathLst>
                <a:path w="39968" h="185121">
                  <a:moveTo>
                    <a:pt x="0" y="185121"/>
                  </a:moveTo>
                  <a:lnTo>
                    <a:pt x="3996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5664711" y="4719664"/>
              <a:ext cx="178811" cy="88352"/>
            </a:xfrm>
            <a:custGeom>
              <a:avLst/>
              <a:pathLst>
                <a:path w="178811" h="88352">
                  <a:moveTo>
                    <a:pt x="0" y="0"/>
                  </a:moveTo>
                  <a:lnTo>
                    <a:pt x="178811" y="883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7886175" y="4864816"/>
              <a:ext cx="204054" cy="2103"/>
            </a:xfrm>
            <a:custGeom>
              <a:avLst/>
              <a:pathLst>
                <a:path w="204054" h="2103">
                  <a:moveTo>
                    <a:pt x="0" y="2103"/>
                  </a:moveTo>
                  <a:lnTo>
                    <a:pt x="2040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2530260" y="4530334"/>
              <a:ext cx="197743" cy="25243"/>
            </a:xfrm>
            <a:custGeom>
              <a:avLst/>
              <a:pathLst>
                <a:path w="197743" h="25243">
                  <a:moveTo>
                    <a:pt x="0" y="0"/>
                  </a:moveTo>
                  <a:lnTo>
                    <a:pt x="197743" y="252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4522425" y="4374664"/>
              <a:ext cx="204054" cy="14725"/>
            </a:xfrm>
            <a:custGeom>
              <a:avLst/>
              <a:pathLst>
                <a:path w="204054" h="14725">
                  <a:moveTo>
                    <a:pt x="0" y="14725"/>
                  </a:moveTo>
                  <a:lnTo>
                    <a:pt x="2040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6954254" y="5321310"/>
              <a:ext cx="157775" cy="134633"/>
            </a:xfrm>
            <a:custGeom>
              <a:avLst/>
              <a:pathLst>
                <a:path w="157775" h="134633">
                  <a:moveTo>
                    <a:pt x="0" y="0"/>
                  </a:moveTo>
                  <a:lnTo>
                    <a:pt x="157775" y="1346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1095566" y="1686188"/>
              <a:ext cx="197743" cy="33658"/>
            </a:xfrm>
            <a:custGeom>
              <a:avLst/>
              <a:pathLst>
                <a:path w="197743" h="33658">
                  <a:moveTo>
                    <a:pt x="0" y="33658"/>
                  </a:moveTo>
                  <a:lnTo>
                    <a:pt x="1977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8073401" y="1520000"/>
              <a:ext cx="143048" cy="153565"/>
            </a:xfrm>
            <a:custGeom>
              <a:avLst/>
              <a:pathLst>
                <a:path w="143048" h="153565">
                  <a:moveTo>
                    <a:pt x="0" y="0"/>
                  </a:moveTo>
                  <a:lnTo>
                    <a:pt x="143048" y="1535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7841999" y="1538932"/>
              <a:ext cx="109389" cy="166189"/>
            </a:xfrm>
            <a:custGeom>
              <a:avLst/>
              <a:pathLst>
                <a:path w="109389" h="166189">
                  <a:moveTo>
                    <a:pt x="0" y="166189"/>
                  </a:moveTo>
                  <a:lnTo>
                    <a:pt x="10938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1613065" y="4113809"/>
              <a:ext cx="94665" cy="164086"/>
            </a:xfrm>
            <a:custGeom>
              <a:avLst/>
              <a:pathLst>
                <a:path w="94665" h="164086">
                  <a:moveTo>
                    <a:pt x="0" y="164086"/>
                  </a:moveTo>
                  <a:lnTo>
                    <a:pt x="946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1995931" y="1008810"/>
              <a:ext cx="46281" cy="191432"/>
            </a:xfrm>
            <a:custGeom>
              <a:avLst/>
              <a:pathLst>
                <a:path w="46281" h="191432">
                  <a:moveTo>
                    <a:pt x="0" y="191432"/>
                  </a:moveTo>
                  <a:lnTo>
                    <a:pt x="462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4030169" y="5325517"/>
              <a:ext cx="176707" cy="82043"/>
            </a:xfrm>
            <a:custGeom>
              <a:avLst/>
              <a:pathLst>
                <a:path w="176707" h="82043">
                  <a:moveTo>
                    <a:pt x="0" y="82043"/>
                  </a:moveTo>
                  <a:lnTo>
                    <a:pt x="1767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7839894" y="3903443"/>
              <a:ext cx="159878" cy="117805"/>
            </a:xfrm>
            <a:custGeom>
              <a:avLst/>
              <a:pathLst>
                <a:path w="159878" h="117805">
                  <a:moveTo>
                    <a:pt x="0" y="0"/>
                  </a:moveTo>
                  <a:lnTo>
                    <a:pt x="159878" y="1178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5227151" y="4000212"/>
              <a:ext cx="180914" cy="69420"/>
            </a:xfrm>
            <a:custGeom>
              <a:avLst/>
              <a:pathLst>
                <a:path w="180914" h="69420">
                  <a:moveTo>
                    <a:pt x="0" y="69420"/>
                  </a:moveTo>
                  <a:lnTo>
                    <a:pt x="1809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7837791" y="4866920"/>
              <a:ext cx="48384" cy="189329"/>
            </a:xfrm>
            <a:custGeom>
              <a:avLst/>
              <a:pathLst>
                <a:path w="48384" h="189329">
                  <a:moveTo>
                    <a:pt x="0" y="189329"/>
                  </a:moveTo>
                  <a:lnTo>
                    <a:pt x="483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6893248" y="1246524"/>
              <a:ext cx="193537" cy="37865"/>
            </a:xfrm>
            <a:custGeom>
              <a:avLst/>
              <a:pathLst>
                <a:path w="193537" h="37865">
                  <a:moveTo>
                    <a:pt x="0" y="0"/>
                  </a:moveTo>
                  <a:lnTo>
                    <a:pt x="193537" y="378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3948126" y="941493"/>
              <a:ext cx="195640" cy="29450"/>
            </a:xfrm>
            <a:custGeom>
              <a:avLst/>
              <a:pathLst>
                <a:path w="195640" h="29450">
                  <a:moveTo>
                    <a:pt x="0" y="0"/>
                  </a:moveTo>
                  <a:lnTo>
                    <a:pt x="195640" y="294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8264833" y="3200822"/>
              <a:ext cx="69420" cy="178811"/>
            </a:xfrm>
            <a:custGeom>
              <a:avLst/>
              <a:pathLst>
                <a:path w="69420" h="178811">
                  <a:moveTo>
                    <a:pt x="0" y="178811"/>
                  </a:moveTo>
                  <a:lnTo>
                    <a:pt x="694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4255260" y="983566"/>
              <a:ext cx="151463" cy="126219"/>
            </a:xfrm>
            <a:custGeom>
              <a:avLst/>
              <a:pathLst>
                <a:path w="151463" h="126219">
                  <a:moveTo>
                    <a:pt x="0" y="0"/>
                  </a:moveTo>
                  <a:lnTo>
                    <a:pt x="151463" y="1262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6838554" y="2815852"/>
              <a:ext cx="191432" cy="39969"/>
            </a:xfrm>
            <a:custGeom>
              <a:avLst/>
              <a:pathLst>
                <a:path w="191432" h="39969">
                  <a:moveTo>
                    <a:pt x="0" y="0"/>
                  </a:moveTo>
                  <a:lnTo>
                    <a:pt x="191432" y="399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5982363" y="2426676"/>
              <a:ext cx="157775" cy="117805"/>
            </a:xfrm>
            <a:custGeom>
              <a:avLst/>
              <a:pathLst>
                <a:path w="157775" h="117805">
                  <a:moveTo>
                    <a:pt x="0" y="0"/>
                  </a:moveTo>
                  <a:lnTo>
                    <a:pt x="157775" y="1178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6754407" y="1414817"/>
              <a:ext cx="168292" cy="86249"/>
            </a:xfrm>
            <a:custGeom>
              <a:avLst/>
              <a:pathLst>
                <a:path w="168292" h="86249">
                  <a:moveTo>
                    <a:pt x="0" y="0"/>
                  </a:moveTo>
                  <a:lnTo>
                    <a:pt x="168292" y="862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6215870" y="3467986"/>
              <a:ext cx="170395" cy="90457"/>
            </a:xfrm>
            <a:custGeom>
              <a:avLst/>
              <a:pathLst>
                <a:path w="170395" h="90457">
                  <a:moveTo>
                    <a:pt x="0" y="0"/>
                  </a:moveTo>
                  <a:lnTo>
                    <a:pt x="170395" y="904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3096145" y="4322072"/>
              <a:ext cx="14725" cy="193537"/>
            </a:xfrm>
            <a:custGeom>
              <a:avLst/>
              <a:pathLst>
                <a:path w="14725" h="193537">
                  <a:moveTo>
                    <a:pt x="0" y="193537"/>
                  </a:moveTo>
                  <a:lnTo>
                    <a:pt x="147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6083340" y="4427255"/>
              <a:ext cx="23139" cy="193537"/>
            </a:xfrm>
            <a:custGeom>
              <a:avLst/>
              <a:pathLst>
                <a:path w="23139" h="193537">
                  <a:moveTo>
                    <a:pt x="0" y="0"/>
                  </a:moveTo>
                  <a:lnTo>
                    <a:pt x="23139" y="1935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2587059" y="5542194"/>
              <a:ext cx="170397" cy="79939"/>
            </a:xfrm>
            <a:custGeom>
              <a:avLst/>
              <a:pathLst>
                <a:path w="170397" h="79939">
                  <a:moveTo>
                    <a:pt x="0" y="0"/>
                  </a:moveTo>
                  <a:lnTo>
                    <a:pt x="170397" y="799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2465047" y="4351523"/>
              <a:ext cx="65213" cy="178811"/>
            </a:xfrm>
            <a:custGeom>
              <a:avLst/>
              <a:pathLst>
                <a:path w="65213" h="178811">
                  <a:moveTo>
                    <a:pt x="0" y="0"/>
                  </a:moveTo>
                  <a:lnTo>
                    <a:pt x="65213" y="1788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4303645" y="3890822"/>
              <a:ext cx="117805" cy="151462"/>
            </a:xfrm>
            <a:custGeom>
              <a:avLst/>
              <a:pathLst>
                <a:path w="117805" h="151462">
                  <a:moveTo>
                    <a:pt x="0" y="0"/>
                  </a:moveTo>
                  <a:lnTo>
                    <a:pt x="117805" y="1514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1995931" y="1200243"/>
              <a:ext cx="149359" cy="126219"/>
            </a:xfrm>
            <a:custGeom>
              <a:avLst/>
              <a:pathLst>
                <a:path w="149359" h="126219">
                  <a:moveTo>
                    <a:pt x="0" y="0"/>
                  </a:moveTo>
                  <a:lnTo>
                    <a:pt x="149359" y="1262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8"/>
            <p:cNvSpPr/>
            <p:nvPr/>
          </p:nvSpPr>
          <p:spPr>
            <a:xfrm>
              <a:off x="3931297" y="2565518"/>
              <a:ext cx="161981" cy="103078"/>
            </a:xfrm>
            <a:custGeom>
              <a:avLst/>
              <a:pathLst>
                <a:path w="161981" h="103078">
                  <a:moveTo>
                    <a:pt x="0" y="0"/>
                  </a:moveTo>
                  <a:lnTo>
                    <a:pt x="161981" y="1030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2841603" y="1555762"/>
              <a:ext cx="176707" cy="67316"/>
            </a:xfrm>
            <a:custGeom>
              <a:avLst/>
              <a:pathLst>
                <a:path w="176707" h="67316">
                  <a:moveTo>
                    <a:pt x="0" y="0"/>
                  </a:moveTo>
                  <a:lnTo>
                    <a:pt x="176707" y="673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7112029" y="5418077"/>
              <a:ext cx="161981" cy="37866"/>
            </a:xfrm>
            <a:custGeom>
              <a:avLst/>
              <a:pathLst>
                <a:path w="161981" h="37866">
                  <a:moveTo>
                    <a:pt x="0" y="37866"/>
                  </a:moveTo>
                  <a:lnTo>
                    <a:pt x="1619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2513432" y="4132743"/>
              <a:ext cx="183018" cy="44176"/>
            </a:xfrm>
            <a:custGeom>
              <a:avLst/>
              <a:pathLst>
                <a:path w="183018" h="44176">
                  <a:moveTo>
                    <a:pt x="0" y="44176"/>
                  </a:moveTo>
                  <a:lnTo>
                    <a:pt x="1830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5227151" y="4069633"/>
              <a:ext cx="107286" cy="157775"/>
            </a:xfrm>
            <a:custGeom>
              <a:avLst/>
              <a:pathLst>
                <a:path w="107286" h="157775">
                  <a:moveTo>
                    <a:pt x="0" y="0"/>
                  </a:moveTo>
                  <a:lnTo>
                    <a:pt x="107286" y="1577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6100169" y="3661523"/>
              <a:ext cx="25244" cy="187225"/>
            </a:xfrm>
            <a:custGeom>
              <a:avLst/>
              <a:pathLst>
                <a:path w="25244" h="187225">
                  <a:moveTo>
                    <a:pt x="0" y="187225"/>
                  </a:moveTo>
                  <a:lnTo>
                    <a:pt x="252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1524712" y="2628627"/>
              <a:ext cx="140944" cy="132530"/>
            </a:xfrm>
            <a:custGeom>
              <a:avLst/>
              <a:pathLst>
                <a:path w="140944" h="132530">
                  <a:moveTo>
                    <a:pt x="0" y="0"/>
                  </a:moveTo>
                  <a:lnTo>
                    <a:pt x="140944" y="1325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1547852" y="1757712"/>
              <a:ext cx="111494" cy="149360"/>
            </a:xfrm>
            <a:custGeom>
              <a:avLst/>
              <a:pathLst>
                <a:path w="111494" h="149360">
                  <a:moveTo>
                    <a:pt x="0" y="0"/>
                  </a:moveTo>
                  <a:lnTo>
                    <a:pt x="111494" y="1493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3451664" y="3766706"/>
              <a:ext cx="178810" cy="44176"/>
            </a:xfrm>
            <a:custGeom>
              <a:avLst/>
              <a:pathLst>
                <a:path w="178810" h="44176">
                  <a:moveTo>
                    <a:pt x="0" y="44176"/>
                  </a:moveTo>
                  <a:lnTo>
                    <a:pt x="1788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3317028" y="1202346"/>
              <a:ext cx="151463" cy="100976"/>
            </a:xfrm>
            <a:custGeom>
              <a:avLst/>
              <a:pathLst>
                <a:path w="151463" h="100976">
                  <a:moveTo>
                    <a:pt x="0" y="0"/>
                  </a:moveTo>
                  <a:lnTo>
                    <a:pt x="151463" y="1009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3815595" y="4105395"/>
              <a:ext cx="151463" cy="103079"/>
            </a:xfrm>
            <a:custGeom>
              <a:avLst/>
              <a:pathLst>
                <a:path w="151463" h="103079">
                  <a:moveTo>
                    <a:pt x="0" y="0"/>
                  </a:moveTo>
                  <a:lnTo>
                    <a:pt x="151463" y="1030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7669498" y="5056249"/>
              <a:ext cx="168292" cy="69420"/>
            </a:xfrm>
            <a:custGeom>
              <a:avLst/>
              <a:pathLst>
                <a:path w="168292" h="69420">
                  <a:moveTo>
                    <a:pt x="0" y="69420"/>
                  </a:moveTo>
                  <a:lnTo>
                    <a:pt x="16829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8271145" y="4383078"/>
              <a:ext cx="164084" cy="75731"/>
            </a:xfrm>
            <a:custGeom>
              <a:avLst/>
              <a:pathLst>
                <a:path w="164084" h="75731">
                  <a:moveTo>
                    <a:pt x="164084" y="757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5334437" y="4227408"/>
              <a:ext cx="168292" cy="67316"/>
            </a:xfrm>
            <a:custGeom>
              <a:avLst/>
              <a:pathLst>
                <a:path w="168292" h="67316">
                  <a:moveTo>
                    <a:pt x="0" y="0"/>
                  </a:moveTo>
                  <a:lnTo>
                    <a:pt x="168292" y="673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4263675" y="2401432"/>
              <a:ext cx="21036" cy="185122"/>
            </a:xfrm>
            <a:custGeom>
              <a:avLst/>
              <a:pathLst>
                <a:path w="21036" h="185122">
                  <a:moveTo>
                    <a:pt x="0" y="0"/>
                  </a:moveTo>
                  <a:lnTo>
                    <a:pt x="21036" y="1851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2864742" y="2403536"/>
              <a:ext cx="58901" cy="166188"/>
            </a:xfrm>
            <a:custGeom>
              <a:avLst/>
              <a:pathLst>
                <a:path w="58901" h="166188">
                  <a:moveTo>
                    <a:pt x="0" y="0"/>
                  </a:moveTo>
                  <a:lnTo>
                    <a:pt x="58901" y="1661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4884255" y="1292804"/>
              <a:ext cx="75731" cy="161981"/>
            </a:xfrm>
            <a:custGeom>
              <a:avLst/>
              <a:pathLst>
                <a:path w="75731" h="161981">
                  <a:moveTo>
                    <a:pt x="0" y="161981"/>
                  </a:moveTo>
                  <a:lnTo>
                    <a:pt x="757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2465047" y="4176919"/>
              <a:ext cx="48384" cy="174603"/>
            </a:xfrm>
            <a:custGeom>
              <a:avLst/>
              <a:pathLst>
                <a:path w="48384" h="174603">
                  <a:moveTo>
                    <a:pt x="0" y="174603"/>
                  </a:moveTo>
                  <a:lnTo>
                    <a:pt x="483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3218157" y="4572408"/>
              <a:ext cx="94665" cy="147256"/>
            </a:xfrm>
            <a:custGeom>
              <a:avLst/>
              <a:pathLst>
                <a:path w="94665" h="147256">
                  <a:moveTo>
                    <a:pt x="0" y="0"/>
                  </a:moveTo>
                  <a:lnTo>
                    <a:pt x="94665" y="1472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4406724" y="1109786"/>
              <a:ext cx="183018" cy="10518"/>
            </a:xfrm>
            <a:custGeom>
              <a:avLst/>
              <a:pathLst>
                <a:path w="183018" h="10518">
                  <a:moveTo>
                    <a:pt x="0" y="0"/>
                  </a:moveTo>
                  <a:lnTo>
                    <a:pt x="183018" y="105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1164987" y="4894267"/>
              <a:ext cx="174602" cy="39968"/>
            </a:xfrm>
            <a:custGeom>
              <a:avLst/>
              <a:pathLst>
                <a:path w="174602" h="39968">
                  <a:moveTo>
                    <a:pt x="0" y="39968"/>
                  </a:moveTo>
                  <a:lnTo>
                    <a:pt x="1746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2563919" y="5026798"/>
              <a:ext cx="155670" cy="88352"/>
            </a:xfrm>
            <a:custGeom>
              <a:avLst/>
              <a:pathLst>
                <a:path w="155670" h="88352">
                  <a:moveTo>
                    <a:pt x="0" y="0"/>
                  </a:moveTo>
                  <a:lnTo>
                    <a:pt x="155670" y="883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3184498" y="941493"/>
              <a:ext cx="29452" cy="178811"/>
            </a:xfrm>
            <a:custGeom>
              <a:avLst/>
              <a:pathLst>
                <a:path w="29452" h="178811">
                  <a:moveTo>
                    <a:pt x="29452" y="0"/>
                  </a:moveTo>
                  <a:lnTo>
                    <a:pt x="0" y="1788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3110870" y="2222621"/>
              <a:ext cx="52590" cy="166188"/>
            </a:xfrm>
            <a:custGeom>
              <a:avLst/>
              <a:pathLst>
                <a:path w="52590" h="166188">
                  <a:moveTo>
                    <a:pt x="0" y="0"/>
                  </a:moveTo>
                  <a:lnTo>
                    <a:pt x="52590" y="1661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3462181" y="1543139"/>
              <a:ext cx="111494" cy="145151"/>
            </a:xfrm>
            <a:custGeom>
              <a:avLst/>
              <a:pathLst>
                <a:path w="111494" h="145151">
                  <a:moveTo>
                    <a:pt x="0" y="0"/>
                  </a:moveTo>
                  <a:lnTo>
                    <a:pt x="111494" y="1451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1076633" y="3899237"/>
              <a:ext cx="170395" cy="46279"/>
            </a:xfrm>
            <a:custGeom>
              <a:avLst/>
              <a:pathLst>
                <a:path w="170395" h="46279">
                  <a:moveTo>
                    <a:pt x="0" y="46279"/>
                  </a:moveTo>
                  <a:lnTo>
                    <a:pt x="1703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5252394" y="1219176"/>
              <a:ext cx="124116" cy="138840"/>
            </a:xfrm>
            <a:custGeom>
              <a:avLst/>
              <a:pathLst>
                <a:path w="124116" h="138840">
                  <a:moveTo>
                    <a:pt x="0" y="0"/>
                  </a:moveTo>
                  <a:lnTo>
                    <a:pt x="124116" y="1388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6602943" y="3036737"/>
              <a:ext cx="176707" cy="31554"/>
            </a:xfrm>
            <a:custGeom>
              <a:avLst/>
              <a:pathLst>
                <a:path w="176707" h="31554">
                  <a:moveTo>
                    <a:pt x="0" y="0"/>
                  </a:moveTo>
                  <a:lnTo>
                    <a:pt x="176707" y="315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5527974" y="2836889"/>
              <a:ext cx="166188" cy="56798"/>
            </a:xfrm>
            <a:custGeom>
              <a:avLst/>
              <a:pathLst>
                <a:path w="166188" h="56798">
                  <a:moveTo>
                    <a:pt x="0" y="0"/>
                  </a:moveTo>
                  <a:lnTo>
                    <a:pt x="166188" y="567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2490290" y="2796920"/>
              <a:ext cx="174603" cy="31554"/>
            </a:xfrm>
            <a:custGeom>
              <a:avLst/>
              <a:pathLst>
                <a:path w="174603" h="31554">
                  <a:moveTo>
                    <a:pt x="0" y="31554"/>
                  </a:moveTo>
                  <a:lnTo>
                    <a:pt x="1746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1324864" y="4711249"/>
              <a:ext cx="14725" cy="183018"/>
            </a:xfrm>
            <a:custGeom>
              <a:avLst/>
              <a:pathLst>
                <a:path w="14725" h="183018">
                  <a:moveTo>
                    <a:pt x="0" y="0"/>
                  </a:moveTo>
                  <a:lnTo>
                    <a:pt x="14725" y="1830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5845626" y="1698810"/>
              <a:ext cx="27347" cy="174603"/>
            </a:xfrm>
            <a:custGeom>
              <a:avLst/>
              <a:pathLst>
                <a:path w="27347" h="174603">
                  <a:moveTo>
                    <a:pt x="0" y="174603"/>
                  </a:moveTo>
                  <a:lnTo>
                    <a:pt x="273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6769133" y="1587316"/>
              <a:ext cx="157773" cy="67317"/>
            </a:xfrm>
            <a:custGeom>
              <a:avLst/>
              <a:pathLst>
                <a:path w="157773" h="67317">
                  <a:moveTo>
                    <a:pt x="0" y="67317"/>
                  </a:moveTo>
                  <a:lnTo>
                    <a:pt x="1577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7991358" y="5439114"/>
              <a:ext cx="172500" cy="33658"/>
            </a:xfrm>
            <a:custGeom>
              <a:avLst/>
              <a:pathLst>
                <a:path w="172500" h="33658">
                  <a:moveTo>
                    <a:pt x="0" y="0"/>
                  </a:moveTo>
                  <a:lnTo>
                    <a:pt x="172500" y="336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2"/>
            <p:cNvSpPr/>
            <p:nvPr/>
          </p:nvSpPr>
          <p:spPr>
            <a:xfrm>
              <a:off x="3727242" y="4576614"/>
              <a:ext cx="2103" cy="183018"/>
            </a:xfrm>
            <a:custGeom>
              <a:avLst/>
              <a:pathLst>
                <a:path w="2103" h="183018">
                  <a:moveTo>
                    <a:pt x="0" y="0"/>
                  </a:moveTo>
                  <a:lnTo>
                    <a:pt x="2103" y="1830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2122151" y="5472773"/>
              <a:ext cx="159878" cy="61006"/>
            </a:xfrm>
            <a:custGeom>
              <a:avLst/>
              <a:pathLst>
                <a:path w="159878" h="61006">
                  <a:moveTo>
                    <a:pt x="0" y="61006"/>
                  </a:moveTo>
                  <a:lnTo>
                    <a:pt x="15987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4"/>
            <p:cNvSpPr/>
            <p:nvPr/>
          </p:nvSpPr>
          <p:spPr>
            <a:xfrm>
              <a:off x="5252394" y="1132925"/>
              <a:ext cx="149360" cy="86250"/>
            </a:xfrm>
            <a:custGeom>
              <a:avLst/>
              <a:pathLst>
                <a:path w="149360" h="86250">
                  <a:moveTo>
                    <a:pt x="0" y="86250"/>
                  </a:moveTo>
                  <a:lnTo>
                    <a:pt x="1493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3218157" y="4444083"/>
              <a:ext cx="124116" cy="128324"/>
            </a:xfrm>
            <a:custGeom>
              <a:avLst/>
              <a:pathLst>
                <a:path w="124116" h="128324">
                  <a:moveTo>
                    <a:pt x="0" y="128324"/>
                  </a:moveTo>
                  <a:lnTo>
                    <a:pt x="1241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2000139" y="1528414"/>
              <a:ext cx="138840" cy="103078"/>
            </a:xfrm>
            <a:custGeom>
              <a:avLst/>
              <a:pathLst>
                <a:path w="138840" h="103078">
                  <a:moveTo>
                    <a:pt x="0" y="0"/>
                  </a:moveTo>
                  <a:lnTo>
                    <a:pt x="138840" y="1030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4263675" y="2365669"/>
              <a:ext cx="166189" cy="35762"/>
            </a:xfrm>
            <a:custGeom>
              <a:avLst/>
              <a:pathLst>
                <a:path w="166189" h="35762">
                  <a:moveTo>
                    <a:pt x="0" y="35762"/>
                  </a:moveTo>
                  <a:lnTo>
                    <a:pt x="16618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1676175" y="2222621"/>
              <a:ext cx="126219" cy="109389"/>
            </a:xfrm>
            <a:custGeom>
              <a:avLst/>
              <a:pathLst>
                <a:path w="126219" h="109389">
                  <a:moveTo>
                    <a:pt x="0" y="0"/>
                  </a:moveTo>
                  <a:lnTo>
                    <a:pt x="126219" y="1093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3228676" y="4317864"/>
              <a:ext cx="113597" cy="126219"/>
            </a:xfrm>
            <a:custGeom>
              <a:avLst/>
              <a:pathLst>
                <a:path w="113597" h="126219">
                  <a:moveTo>
                    <a:pt x="0" y="0"/>
                  </a:moveTo>
                  <a:lnTo>
                    <a:pt x="113597" y="1262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50"/>
            <p:cNvSpPr/>
            <p:nvPr/>
          </p:nvSpPr>
          <p:spPr>
            <a:xfrm>
              <a:off x="3068797" y="1406401"/>
              <a:ext cx="172500" cy="18933"/>
            </a:xfrm>
            <a:custGeom>
              <a:avLst/>
              <a:pathLst>
                <a:path w="172500" h="18933">
                  <a:moveTo>
                    <a:pt x="0" y="0"/>
                  </a:moveTo>
                  <a:lnTo>
                    <a:pt x="172500" y="189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1"/>
            <p:cNvSpPr/>
            <p:nvPr/>
          </p:nvSpPr>
          <p:spPr>
            <a:xfrm>
              <a:off x="1074530" y="2106919"/>
              <a:ext cx="164084" cy="14725"/>
            </a:xfrm>
            <a:custGeom>
              <a:avLst/>
              <a:pathLst>
                <a:path w="164084" h="14725">
                  <a:moveTo>
                    <a:pt x="0" y="14725"/>
                  </a:moveTo>
                  <a:lnTo>
                    <a:pt x="1640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2"/>
            <p:cNvSpPr/>
            <p:nvPr/>
          </p:nvSpPr>
          <p:spPr>
            <a:xfrm>
              <a:off x="5254499" y="3080913"/>
              <a:ext cx="170395" cy="23139"/>
            </a:xfrm>
            <a:custGeom>
              <a:avLst/>
              <a:pathLst>
                <a:path w="170395" h="23139">
                  <a:moveTo>
                    <a:pt x="0" y="0"/>
                  </a:moveTo>
                  <a:lnTo>
                    <a:pt x="170395" y="231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3"/>
            <p:cNvSpPr/>
            <p:nvPr/>
          </p:nvSpPr>
          <p:spPr>
            <a:xfrm>
              <a:off x="1709834" y="3207133"/>
              <a:ext cx="151463" cy="25244"/>
            </a:xfrm>
            <a:custGeom>
              <a:avLst/>
              <a:pathLst>
                <a:path w="151463" h="25244">
                  <a:moveTo>
                    <a:pt x="0" y="0"/>
                  </a:moveTo>
                  <a:lnTo>
                    <a:pt x="151463" y="252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4"/>
            <p:cNvSpPr/>
            <p:nvPr/>
          </p:nvSpPr>
          <p:spPr>
            <a:xfrm>
              <a:off x="1480534" y="5605303"/>
              <a:ext cx="98873" cy="128322"/>
            </a:xfrm>
            <a:custGeom>
              <a:avLst/>
              <a:pathLst>
                <a:path w="98873" h="128322">
                  <a:moveTo>
                    <a:pt x="98873" y="1283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5"/>
            <p:cNvSpPr/>
            <p:nvPr/>
          </p:nvSpPr>
          <p:spPr>
            <a:xfrm>
              <a:off x="7703157" y="5586370"/>
              <a:ext cx="48384" cy="147256"/>
            </a:xfrm>
            <a:custGeom>
              <a:avLst/>
              <a:pathLst>
                <a:path w="48384" h="147256">
                  <a:moveTo>
                    <a:pt x="48384" y="1472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6"/>
            <p:cNvSpPr/>
            <p:nvPr/>
          </p:nvSpPr>
          <p:spPr>
            <a:xfrm>
              <a:off x="4324681" y="3083017"/>
              <a:ext cx="54695" cy="149360"/>
            </a:xfrm>
            <a:custGeom>
              <a:avLst/>
              <a:pathLst>
                <a:path w="54695" h="149360">
                  <a:moveTo>
                    <a:pt x="0" y="0"/>
                  </a:moveTo>
                  <a:lnTo>
                    <a:pt x="54695" y="1493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5576359" y="5075181"/>
              <a:ext cx="168292" cy="14726"/>
            </a:xfrm>
            <a:custGeom>
              <a:avLst/>
              <a:pathLst>
                <a:path w="168292" h="14726">
                  <a:moveTo>
                    <a:pt x="0" y="0"/>
                  </a:moveTo>
                  <a:lnTo>
                    <a:pt x="168292" y="147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1531023" y="2222621"/>
              <a:ext cx="145151" cy="73627"/>
            </a:xfrm>
            <a:custGeom>
              <a:avLst/>
              <a:pathLst>
                <a:path w="145151" h="73627">
                  <a:moveTo>
                    <a:pt x="0" y="73627"/>
                  </a:moveTo>
                  <a:lnTo>
                    <a:pt x="1451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3157151" y="4942652"/>
              <a:ext cx="94663" cy="134633"/>
            </a:xfrm>
            <a:custGeom>
              <a:avLst/>
              <a:pathLst>
                <a:path w="94663" h="134633">
                  <a:moveTo>
                    <a:pt x="0" y="134633"/>
                  </a:moveTo>
                  <a:lnTo>
                    <a:pt x="946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3184498" y="1120304"/>
              <a:ext cx="132530" cy="82041"/>
            </a:xfrm>
            <a:custGeom>
              <a:avLst/>
              <a:pathLst>
                <a:path w="132530" h="82041">
                  <a:moveTo>
                    <a:pt x="0" y="0"/>
                  </a:moveTo>
                  <a:lnTo>
                    <a:pt x="132530" y="820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1131328" y="4587133"/>
              <a:ext cx="111494" cy="96768"/>
            </a:xfrm>
            <a:custGeom>
              <a:avLst/>
              <a:pathLst>
                <a:path w="111494" h="96768">
                  <a:moveTo>
                    <a:pt x="0" y="96768"/>
                  </a:moveTo>
                  <a:lnTo>
                    <a:pt x="1114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2"/>
            <p:cNvSpPr/>
            <p:nvPr/>
          </p:nvSpPr>
          <p:spPr>
            <a:xfrm>
              <a:off x="4408827" y="2132164"/>
              <a:ext cx="134633" cy="84146"/>
            </a:xfrm>
            <a:custGeom>
              <a:avLst/>
              <a:pathLst>
                <a:path w="134633" h="84146">
                  <a:moveTo>
                    <a:pt x="0" y="84146"/>
                  </a:moveTo>
                  <a:lnTo>
                    <a:pt x="1346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3"/>
            <p:cNvSpPr/>
            <p:nvPr/>
          </p:nvSpPr>
          <p:spPr>
            <a:xfrm>
              <a:off x="6815412" y="5321310"/>
              <a:ext cx="138841" cy="65213"/>
            </a:xfrm>
            <a:custGeom>
              <a:avLst/>
              <a:pathLst>
                <a:path w="138841" h="65213">
                  <a:moveTo>
                    <a:pt x="0" y="65213"/>
                  </a:moveTo>
                  <a:lnTo>
                    <a:pt x="1388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4"/>
            <p:cNvSpPr/>
            <p:nvPr/>
          </p:nvSpPr>
          <p:spPr>
            <a:xfrm>
              <a:off x="1524712" y="2491889"/>
              <a:ext cx="75731" cy="136738"/>
            </a:xfrm>
            <a:custGeom>
              <a:avLst/>
              <a:pathLst>
                <a:path w="75731" h="136738">
                  <a:moveTo>
                    <a:pt x="0" y="136738"/>
                  </a:moveTo>
                  <a:lnTo>
                    <a:pt x="757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5809864" y="4317864"/>
              <a:ext cx="159878" cy="21037"/>
            </a:xfrm>
            <a:custGeom>
              <a:avLst/>
              <a:pathLst>
                <a:path w="159878" h="21037">
                  <a:moveTo>
                    <a:pt x="0" y="0"/>
                  </a:moveTo>
                  <a:lnTo>
                    <a:pt x="159878" y="210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4541358" y="1707224"/>
              <a:ext cx="149359" cy="42073"/>
            </a:xfrm>
            <a:custGeom>
              <a:avLst/>
              <a:pathLst>
                <a:path w="149359" h="42073">
                  <a:moveTo>
                    <a:pt x="0" y="42073"/>
                  </a:moveTo>
                  <a:lnTo>
                    <a:pt x="1493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2740626" y="2664389"/>
              <a:ext cx="159878" cy="14725"/>
            </a:xfrm>
            <a:custGeom>
              <a:avLst/>
              <a:pathLst>
                <a:path w="159878" h="14725">
                  <a:moveTo>
                    <a:pt x="0" y="14725"/>
                  </a:moveTo>
                  <a:lnTo>
                    <a:pt x="15987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4093279" y="2668596"/>
              <a:ext cx="73628" cy="136738"/>
            </a:xfrm>
            <a:custGeom>
              <a:avLst/>
              <a:pathLst>
                <a:path w="73628" h="136738">
                  <a:moveTo>
                    <a:pt x="0" y="0"/>
                  </a:moveTo>
                  <a:lnTo>
                    <a:pt x="73628" y="1367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4408827" y="2216310"/>
              <a:ext cx="21036" cy="149359"/>
            </a:xfrm>
            <a:custGeom>
              <a:avLst/>
              <a:pathLst>
                <a:path w="21036" h="149359">
                  <a:moveTo>
                    <a:pt x="0" y="0"/>
                  </a:moveTo>
                  <a:lnTo>
                    <a:pt x="21036" y="1493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3784041" y="3951828"/>
              <a:ext cx="31554" cy="153567"/>
            </a:xfrm>
            <a:custGeom>
              <a:avLst/>
              <a:pathLst>
                <a:path w="31554" h="153567">
                  <a:moveTo>
                    <a:pt x="0" y="0"/>
                  </a:moveTo>
                  <a:lnTo>
                    <a:pt x="31554" y="1535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3630474" y="3611036"/>
              <a:ext cx="23139" cy="155670"/>
            </a:xfrm>
            <a:custGeom>
              <a:avLst/>
              <a:pathLst>
                <a:path w="23139" h="155670">
                  <a:moveTo>
                    <a:pt x="0" y="155670"/>
                  </a:moveTo>
                  <a:lnTo>
                    <a:pt x="231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7549590" y="1404298"/>
              <a:ext cx="122011" cy="100975"/>
            </a:xfrm>
            <a:custGeom>
              <a:avLst/>
              <a:pathLst>
                <a:path w="122011" h="100975">
                  <a:moveTo>
                    <a:pt x="0" y="100975"/>
                  </a:moveTo>
                  <a:lnTo>
                    <a:pt x="1220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6779650" y="2010151"/>
              <a:ext cx="126219" cy="84146"/>
            </a:xfrm>
            <a:custGeom>
              <a:avLst/>
              <a:pathLst>
                <a:path w="126219" h="84146">
                  <a:moveTo>
                    <a:pt x="0" y="84146"/>
                  </a:moveTo>
                  <a:lnTo>
                    <a:pt x="12621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5399650" y="5281340"/>
              <a:ext cx="151463" cy="31554"/>
            </a:xfrm>
            <a:custGeom>
              <a:avLst/>
              <a:pathLst>
                <a:path w="151463" h="31554">
                  <a:moveTo>
                    <a:pt x="0" y="31554"/>
                  </a:moveTo>
                  <a:lnTo>
                    <a:pt x="1514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7213004" y="3095639"/>
              <a:ext cx="145152" cy="46281"/>
            </a:xfrm>
            <a:custGeom>
              <a:avLst/>
              <a:pathLst>
                <a:path w="145152" h="46281">
                  <a:moveTo>
                    <a:pt x="0" y="46281"/>
                  </a:moveTo>
                  <a:lnTo>
                    <a:pt x="1451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3821906" y="2952591"/>
              <a:ext cx="33658" cy="147256"/>
            </a:xfrm>
            <a:custGeom>
              <a:avLst/>
              <a:pathLst>
                <a:path w="33658" h="147256">
                  <a:moveTo>
                    <a:pt x="0" y="0"/>
                  </a:moveTo>
                  <a:lnTo>
                    <a:pt x="33658" y="1472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2563919" y="4879542"/>
              <a:ext cx="39969" cy="147256"/>
            </a:xfrm>
            <a:custGeom>
              <a:avLst/>
              <a:pathLst>
                <a:path w="39969" h="147256">
                  <a:moveTo>
                    <a:pt x="0" y="147256"/>
                  </a:moveTo>
                  <a:lnTo>
                    <a:pt x="3996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8"/>
            <p:cNvSpPr/>
            <p:nvPr/>
          </p:nvSpPr>
          <p:spPr>
            <a:xfrm>
              <a:off x="3821906" y="2807438"/>
              <a:ext cx="44177" cy="145152"/>
            </a:xfrm>
            <a:custGeom>
              <a:avLst/>
              <a:pathLst>
                <a:path w="44177" h="145152">
                  <a:moveTo>
                    <a:pt x="0" y="145152"/>
                  </a:moveTo>
                  <a:lnTo>
                    <a:pt x="441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9"/>
            <p:cNvSpPr/>
            <p:nvPr/>
          </p:nvSpPr>
          <p:spPr>
            <a:xfrm>
              <a:off x="4871632" y="4927925"/>
              <a:ext cx="124116" cy="94665"/>
            </a:xfrm>
            <a:custGeom>
              <a:avLst/>
              <a:pathLst>
                <a:path w="124116" h="94665">
                  <a:moveTo>
                    <a:pt x="0" y="94665"/>
                  </a:moveTo>
                  <a:lnTo>
                    <a:pt x="1241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80"/>
            <p:cNvSpPr/>
            <p:nvPr/>
          </p:nvSpPr>
          <p:spPr>
            <a:xfrm>
              <a:off x="2122151" y="5533779"/>
              <a:ext cx="16828" cy="153567"/>
            </a:xfrm>
            <a:custGeom>
              <a:avLst/>
              <a:pathLst>
                <a:path w="16828" h="153567">
                  <a:moveTo>
                    <a:pt x="0" y="0"/>
                  </a:moveTo>
                  <a:lnTo>
                    <a:pt x="16828" y="1535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1"/>
            <p:cNvSpPr/>
            <p:nvPr/>
          </p:nvSpPr>
          <p:spPr>
            <a:xfrm>
              <a:off x="5105138" y="1187621"/>
              <a:ext cx="147256" cy="31555"/>
            </a:xfrm>
            <a:custGeom>
              <a:avLst/>
              <a:pathLst>
                <a:path w="147256" h="31555">
                  <a:moveTo>
                    <a:pt x="0" y="0"/>
                  </a:moveTo>
                  <a:lnTo>
                    <a:pt x="147256" y="315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2"/>
            <p:cNvSpPr/>
            <p:nvPr/>
          </p:nvSpPr>
          <p:spPr>
            <a:xfrm>
              <a:off x="5304986" y="4627103"/>
              <a:ext cx="50487" cy="138840"/>
            </a:xfrm>
            <a:custGeom>
              <a:avLst/>
              <a:pathLst>
                <a:path w="50487" h="138840">
                  <a:moveTo>
                    <a:pt x="0" y="0"/>
                  </a:moveTo>
                  <a:lnTo>
                    <a:pt x="50487" y="1388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5143005" y="2967316"/>
              <a:ext cx="111494" cy="113597"/>
            </a:xfrm>
            <a:custGeom>
              <a:avLst/>
              <a:pathLst>
                <a:path w="111494" h="113597">
                  <a:moveTo>
                    <a:pt x="0" y="0"/>
                  </a:moveTo>
                  <a:lnTo>
                    <a:pt x="111494" y="1135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6905870" y="2010151"/>
              <a:ext cx="153567" cy="16830"/>
            </a:xfrm>
            <a:custGeom>
              <a:avLst/>
              <a:pathLst>
                <a:path w="153567" h="16830">
                  <a:moveTo>
                    <a:pt x="0" y="0"/>
                  </a:moveTo>
                  <a:lnTo>
                    <a:pt x="153567" y="168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5"/>
            <p:cNvSpPr/>
            <p:nvPr/>
          </p:nvSpPr>
          <p:spPr>
            <a:xfrm>
              <a:off x="8123889" y="1673565"/>
              <a:ext cx="92560" cy="122012"/>
            </a:xfrm>
            <a:custGeom>
              <a:avLst/>
              <a:pathLst>
                <a:path w="92560" h="122012">
                  <a:moveTo>
                    <a:pt x="0" y="122012"/>
                  </a:moveTo>
                  <a:lnTo>
                    <a:pt x="925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6"/>
            <p:cNvSpPr/>
            <p:nvPr/>
          </p:nvSpPr>
          <p:spPr>
            <a:xfrm>
              <a:off x="5397547" y="1881828"/>
              <a:ext cx="147256" cy="31555"/>
            </a:xfrm>
            <a:custGeom>
              <a:avLst/>
              <a:pathLst>
                <a:path w="147256" h="31555">
                  <a:moveTo>
                    <a:pt x="0" y="0"/>
                  </a:moveTo>
                  <a:lnTo>
                    <a:pt x="147256" y="315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7"/>
            <p:cNvSpPr/>
            <p:nvPr/>
          </p:nvSpPr>
          <p:spPr>
            <a:xfrm>
              <a:off x="6106480" y="4620792"/>
              <a:ext cx="136738" cy="56798"/>
            </a:xfrm>
            <a:custGeom>
              <a:avLst/>
              <a:pathLst>
                <a:path w="136738" h="56798">
                  <a:moveTo>
                    <a:pt x="0" y="0"/>
                  </a:moveTo>
                  <a:lnTo>
                    <a:pt x="136738" y="567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8"/>
            <p:cNvSpPr/>
            <p:nvPr/>
          </p:nvSpPr>
          <p:spPr>
            <a:xfrm>
              <a:off x="1451083" y="4961584"/>
              <a:ext cx="21036" cy="149360"/>
            </a:xfrm>
            <a:custGeom>
              <a:avLst/>
              <a:pathLst>
                <a:path w="21036" h="149360">
                  <a:moveTo>
                    <a:pt x="0" y="0"/>
                  </a:moveTo>
                  <a:lnTo>
                    <a:pt x="21036" y="1493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9"/>
            <p:cNvSpPr/>
            <p:nvPr/>
          </p:nvSpPr>
          <p:spPr>
            <a:xfrm>
              <a:off x="1274376" y="3812986"/>
              <a:ext cx="149359" cy="25244"/>
            </a:xfrm>
            <a:custGeom>
              <a:avLst/>
              <a:pathLst>
                <a:path w="149359" h="25244">
                  <a:moveTo>
                    <a:pt x="0" y="25244"/>
                  </a:moveTo>
                  <a:lnTo>
                    <a:pt x="1493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90"/>
            <p:cNvSpPr/>
            <p:nvPr/>
          </p:nvSpPr>
          <p:spPr>
            <a:xfrm>
              <a:off x="2044316" y="4719664"/>
              <a:ext cx="25244" cy="149359"/>
            </a:xfrm>
            <a:custGeom>
              <a:avLst/>
              <a:pathLst>
                <a:path w="25244" h="149359">
                  <a:moveTo>
                    <a:pt x="0" y="149359"/>
                  </a:moveTo>
                  <a:lnTo>
                    <a:pt x="252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1"/>
            <p:cNvSpPr/>
            <p:nvPr/>
          </p:nvSpPr>
          <p:spPr>
            <a:xfrm>
              <a:off x="5854041" y="5325517"/>
              <a:ext cx="128322" cy="75731"/>
            </a:xfrm>
            <a:custGeom>
              <a:avLst/>
              <a:pathLst>
                <a:path w="128322" h="75731">
                  <a:moveTo>
                    <a:pt x="0" y="75731"/>
                  </a:moveTo>
                  <a:lnTo>
                    <a:pt x="1283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4297333" y="3747773"/>
              <a:ext cx="6311" cy="143049"/>
            </a:xfrm>
            <a:custGeom>
              <a:avLst/>
              <a:pathLst>
                <a:path w="6311" h="143049">
                  <a:moveTo>
                    <a:pt x="0" y="0"/>
                  </a:moveTo>
                  <a:lnTo>
                    <a:pt x="6311" y="1430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1484742" y="3777224"/>
              <a:ext cx="132530" cy="65214"/>
            </a:xfrm>
            <a:custGeom>
              <a:avLst/>
              <a:pathLst>
                <a:path w="132530" h="65214">
                  <a:moveTo>
                    <a:pt x="0" y="0"/>
                  </a:moveTo>
                  <a:lnTo>
                    <a:pt x="132530" y="652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5355474" y="4765943"/>
              <a:ext cx="117805" cy="94665"/>
            </a:xfrm>
            <a:custGeom>
              <a:avLst/>
              <a:pathLst>
                <a:path w="117805" h="94665">
                  <a:moveTo>
                    <a:pt x="0" y="0"/>
                  </a:moveTo>
                  <a:lnTo>
                    <a:pt x="117805" y="946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4568706" y="2714877"/>
              <a:ext cx="27347" cy="145152"/>
            </a:xfrm>
            <a:custGeom>
              <a:avLst/>
              <a:pathLst>
                <a:path w="27347" h="145152">
                  <a:moveTo>
                    <a:pt x="0" y="0"/>
                  </a:moveTo>
                  <a:lnTo>
                    <a:pt x="27347" y="1451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6"/>
            <p:cNvSpPr/>
            <p:nvPr/>
          </p:nvSpPr>
          <p:spPr>
            <a:xfrm>
              <a:off x="1242822" y="4587133"/>
              <a:ext cx="82041" cy="124116"/>
            </a:xfrm>
            <a:custGeom>
              <a:avLst/>
              <a:pathLst>
                <a:path w="82041" h="124116">
                  <a:moveTo>
                    <a:pt x="0" y="0"/>
                  </a:moveTo>
                  <a:lnTo>
                    <a:pt x="82041" y="1241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4739102" y="4961584"/>
              <a:ext cx="132530" cy="61006"/>
            </a:xfrm>
            <a:custGeom>
              <a:avLst/>
              <a:pathLst>
                <a:path w="132530" h="61006">
                  <a:moveTo>
                    <a:pt x="0" y="0"/>
                  </a:moveTo>
                  <a:lnTo>
                    <a:pt x="132530" y="610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3470596" y="5645273"/>
              <a:ext cx="132530" cy="58901"/>
            </a:xfrm>
            <a:custGeom>
              <a:avLst/>
              <a:pathLst>
                <a:path w="132530" h="58901">
                  <a:moveTo>
                    <a:pt x="0" y="0"/>
                  </a:moveTo>
                  <a:lnTo>
                    <a:pt x="132530" y="589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9"/>
            <p:cNvSpPr/>
            <p:nvPr/>
          </p:nvSpPr>
          <p:spPr>
            <a:xfrm>
              <a:off x="3952334" y="4498779"/>
              <a:ext cx="113597" cy="103079"/>
            </a:xfrm>
            <a:custGeom>
              <a:avLst/>
              <a:pathLst>
                <a:path w="113597" h="103079">
                  <a:moveTo>
                    <a:pt x="0" y="0"/>
                  </a:moveTo>
                  <a:lnTo>
                    <a:pt x="113597" y="1030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4200565" y="3634176"/>
              <a:ext cx="96768" cy="113597"/>
            </a:xfrm>
            <a:custGeom>
              <a:avLst/>
              <a:pathLst>
                <a:path w="96768" h="113597">
                  <a:moveTo>
                    <a:pt x="0" y="0"/>
                  </a:moveTo>
                  <a:lnTo>
                    <a:pt x="96768" y="1135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4530840" y="1749297"/>
              <a:ext cx="10517" cy="151463"/>
            </a:xfrm>
            <a:custGeom>
              <a:avLst/>
              <a:pathLst>
                <a:path w="10517" h="151463">
                  <a:moveTo>
                    <a:pt x="0" y="151463"/>
                  </a:moveTo>
                  <a:lnTo>
                    <a:pt x="105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4755932" y="4002315"/>
              <a:ext cx="113597" cy="94665"/>
            </a:xfrm>
            <a:custGeom>
              <a:avLst/>
              <a:pathLst>
                <a:path w="113597" h="94665">
                  <a:moveTo>
                    <a:pt x="0" y="0"/>
                  </a:moveTo>
                  <a:lnTo>
                    <a:pt x="113597" y="946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4985230" y="5510639"/>
              <a:ext cx="50487" cy="132530"/>
            </a:xfrm>
            <a:custGeom>
              <a:avLst/>
              <a:pathLst>
                <a:path w="50487" h="132530">
                  <a:moveTo>
                    <a:pt x="0" y="132530"/>
                  </a:moveTo>
                  <a:lnTo>
                    <a:pt x="504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8041845" y="2868444"/>
              <a:ext cx="122012" cy="71524"/>
            </a:xfrm>
            <a:custGeom>
              <a:avLst/>
              <a:pathLst>
                <a:path w="122012" h="71524">
                  <a:moveTo>
                    <a:pt x="0" y="71524"/>
                  </a:moveTo>
                  <a:lnTo>
                    <a:pt x="1220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4383584" y="4042285"/>
              <a:ext cx="37865" cy="136738"/>
            </a:xfrm>
            <a:custGeom>
              <a:avLst/>
              <a:pathLst>
                <a:path w="37865" h="136738">
                  <a:moveTo>
                    <a:pt x="0" y="136738"/>
                  </a:moveTo>
                  <a:lnTo>
                    <a:pt x="378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1501571" y="2382500"/>
              <a:ext cx="98873" cy="109389"/>
            </a:xfrm>
            <a:custGeom>
              <a:avLst/>
              <a:pathLst>
                <a:path w="98873" h="109389">
                  <a:moveTo>
                    <a:pt x="0" y="0"/>
                  </a:moveTo>
                  <a:lnTo>
                    <a:pt x="98873" y="1093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5969743" y="4338902"/>
              <a:ext cx="113597" cy="88352"/>
            </a:xfrm>
            <a:custGeom>
              <a:avLst/>
              <a:pathLst>
                <a:path w="113597" h="88352">
                  <a:moveTo>
                    <a:pt x="0" y="0"/>
                  </a:moveTo>
                  <a:lnTo>
                    <a:pt x="113597" y="883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6083340" y="4427255"/>
              <a:ext cx="143048" cy="18933"/>
            </a:xfrm>
            <a:custGeom>
              <a:avLst/>
              <a:pathLst>
                <a:path w="143048" h="18933">
                  <a:moveTo>
                    <a:pt x="0" y="0"/>
                  </a:moveTo>
                  <a:lnTo>
                    <a:pt x="143048" y="189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2664894" y="2679115"/>
              <a:ext cx="75731" cy="117805"/>
            </a:xfrm>
            <a:custGeom>
              <a:avLst/>
              <a:pathLst>
                <a:path w="75731" h="117805">
                  <a:moveTo>
                    <a:pt x="0" y="117805"/>
                  </a:moveTo>
                  <a:lnTo>
                    <a:pt x="757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2138980" y="5687346"/>
              <a:ext cx="130427" cy="46279"/>
            </a:xfrm>
            <a:custGeom>
              <a:avLst/>
              <a:pathLst>
                <a:path w="130427" h="46279">
                  <a:moveTo>
                    <a:pt x="130427" y="462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5296572" y="2094297"/>
              <a:ext cx="50487" cy="126219"/>
            </a:xfrm>
            <a:custGeom>
              <a:avLst/>
              <a:pathLst>
                <a:path w="50487" h="126219">
                  <a:moveTo>
                    <a:pt x="0" y="0"/>
                  </a:moveTo>
                  <a:lnTo>
                    <a:pt x="50487" y="1262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6674467" y="3369114"/>
              <a:ext cx="126219" cy="50487"/>
            </a:xfrm>
            <a:custGeom>
              <a:avLst/>
              <a:pathLst>
                <a:path w="126219" h="50487">
                  <a:moveTo>
                    <a:pt x="0" y="0"/>
                  </a:moveTo>
                  <a:lnTo>
                    <a:pt x="126219" y="504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4114315" y="1484236"/>
              <a:ext cx="10518" cy="140946"/>
            </a:xfrm>
            <a:custGeom>
              <a:avLst/>
              <a:pathLst>
                <a:path w="10518" h="140946">
                  <a:moveTo>
                    <a:pt x="0" y="140946"/>
                  </a:moveTo>
                  <a:lnTo>
                    <a:pt x="105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4352029" y="5039419"/>
              <a:ext cx="54695" cy="124116"/>
            </a:xfrm>
            <a:custGeom>
              <a:avLst/>
              <a:pathLst>
                <a:path w="54695" h="124116">
                  <a:moveTo>
                    <a:pt x="0" y="124116"/>
                  </a:moveTo>
                  <a:lnTo>
                    <a:pt x="546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3096145" y="4515609"/>
              <a:ext cx="122011" cy="56798"/>
            </a:xfrm>
            <a:custGeom>
              <a:avLst/>
              <a:pathLst>
                <a:path w="122011" h="56798">
                  <a:moveTo>
                    <a:pt x="0" y="0"/>
                  </a:moveTo>
                  <a:lnTo>
                    <a:pt x="122011" y="567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8073401" y="1412712"/>
              <a:ext cx="86249" cy="107287"/>
            </a:xfrm>
            <a:custGeom>
              <a:avLst/>
              <a:pathLst>
                <a:path w="86249" h="107287">
                  <a:moveTo>
                    <a:pt x="0" y="107287"/>
                  </a:moveTo>
                  <a:lnTo>
                    <a:pt x="862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4166907" y="2805334"/>
              <a:ext cx="119908" cy="58901"/>
            </a:xfrm>
            <a:custGeom>
              <a:avLst/>
              <a:pathLst>
                <a:path w="119908" h="58901">
                  <a:moveTo>
                    <a:pt x="0" y="0"/>
                  </a:moveTo>
                  <a:lnTo>
                    <a:pt x="119908" y="589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1589925" y="4702834"/>
              <a:ext cx="128322" cy="33658"/>
            </a:xfrm>
            <a:custGeom>
              <a:avLst/>
              <a:pathLst>
                <a:path w="128322" h="33658">
                  <a:moveTo>
                    <a:pt x="0" y="33658"/>
                  </a:moveTo>
                  <a:lnTo>
                    <a:pt x="1283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9"/>
            <p:cNvSpPr/>
            <p:nvPr/>
          </p:nvSpPr>
          <p:spPr>
            <a:xfrm>
              <a:off x="4816937" y="2317285"/>
              <a:ext cx="122012" cy="52592"/>
            </a:xfrm>
            <a:custGeom>
              <a:avLst/>
              <a:pathLst>
                <a:path w="122012" h="52592">
                  <a:moveTo>
                    <a:pt x="0" y="0"/>
                  </a:moveTo>
                  <a:lnTo>
                    <a:pt x="122012" y="525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20"/>
            <p:cNvSpPr/>
            <p:nvPr/>
          </p:nvSpPr>
          <p:spPr>
            <a:xfrm>
              <a:off x="2412455" y="3735151"/>
              <a:ext cx="128324" cy="33658"/>
            </a:xfrm>
            <a:custGeom>
              <a:avLst/>
              <a:pathLst>
                <a:path w="128324" h="33658">
                  <a:moveTo>
                    <a:pt x="0" y="33658"/>
                  </a:moveTo>
                  <a:lnTo>
                    <a:pt x="1283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1"/>
            <p:cNvSpPr/>
            <p:nvPr/>
          </p:nvSpPr>
          <p:spPr>
            <a:xfrm>
              <a:off x="5016785" y="1187621"/>
              <a:ext cx="88352" cy="105182"/>
            </a:xfrm>
            <a:custGeom>
              <a:avLst/>
              <a:pathLst>
                <a:path w="88352" h="105182">
                  <a:moveTo>
                    <a:pt x="0" y="105182"/>
                  </a:moveTo>
                  <a:lnTo>
                    <a:pt x="883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1943341" y="4498779"/>
              <a:ext cx="130426" cy="25244"/>
            </a:xfrm>
            <a:custGeom>
              <a:avLst/>
              <a:pathLst>
                <a:path w="130426" h="25244">
                  <a:moveTo>
                    <a:pt x="0" y="0"/>
                  </a:moveTo>
                  <a:lnTo>
                    <a:pt x="130426" y="252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3"/>
            <p:cNvSpPr/>
            <p:nvPr/>
          </p:nvSpPr>
          <p:spPr>
            <a:xfrm>
              <a:off x="8025017" y="1949146"/>
              <a:ext cx="130426" cy="25243"/>
            </a:xfrm>
            <a:custGeom>
              <a:avLst/>
              <a:pathLst>
                <a:path w="130426" h="25243">
                  <a:moveTo>
                    <a:pt x="0" y="0"/>
                  </a:moveTo>
                  <a:lnTo>
                    <a:pt x="130426" y="252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4"/>
            <p:cNvSpPr/>
            <p:nvPr/>
          </p:nvSpPr>
          <p:spPr>
            <a:xfrm>
              <a:off x="3335962" y="5634754"/>
              <a:ext cx="134633" cy="10518"/>
            </a:xfrm>
            <a:custGeom>
              <a:avLst/>
              <a:pathLst>
                <a:path w="134633" h="10518">
                  <a:moveTo>
                    <a:pt x="0" y="0"/>
                  </a:moveTo>
                  <a:lnTo>
                    <a:pt x="134633" y="105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5"/>
            <p:cNvSpPr/>
            <p:nvPr/>
          </p:nvSpPr>
          <p:spPr>
            <a:xfrm>
              <a:off x="3020413" y="4515609"/>
              <a:ext cx="75731" cy="105182"/>
            </a:xfrm>
            <a:custGeom>
              <a:avLst/>
              <a:pathLst>
                <a:path w="75731" h="105182">
                  <a:moveTo>
                    <a:pt x="0" y="105182"/>
                  </a:moveTo>
                  <a:lnTo>
                    <a:pt x="757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6"/>
            <p:cNvSpPr/>
            <p:nvPr/>
          </p:nvSpPr>
          <p:spPr>
            <a:xfrm>
              <a:off x="6958462" y="4610273"/>
              <a:ext cx="126219" cy="33658"/>
            </a:xfrm>
            <a:custGeom>
              <a:avLst/>
              <a:pathLst>
                <a:path w="126219" h="33658">
                  <a:moveTo>
                    <a:pt x="0" y="0"/>
                  </a:moveTo>
                  <a:lnTo>
                    <a:pt x="126219" y="336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7"/>
            <p:cNvSpPr/>
            <p:nvPr/>
          </p:nvSpPr>
          <p:spPr>
            <a:xfrm>
              <a:off x="1238614" y="2001736"/>
              <a:ext cx="84146" cy="105182"/>
            </a:xfrm>
            <a:custGeom>
              <a:avLst/>
              <a:pathLst>
                <a:path w="84146" h="105182">
                  <a:moveTo>
                    <a:pt x="0" y="105182"/>
                  </a:moveTo>
                  <a:lnTo>
                    <a:pt x="841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1339589" y="4894267"/>
              <a:ext cx="111494" cy="67316"/>
            </a:xfrm>
            <a:custGeom>
              <a:avLst/>
              <a:pathLst>
                <a:path w="111494" h="67316">
                  <a:moveTo>
                    <a:pt x="0" y="0"/>
                  </a:moveTo>
                  <a:lnTo>
                    <a:pt x="111494" y="673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6767028" y="3518474"/>
              <a:ext cx="98873" cy="94665"/>
            </a:xfrm>
            <a:custGeom>
              <a:avLst/>
              <a:pathLst>
                <a:path w="98873" h="94665">
                  <a:moveTo>
                    <a:pt x="0" y="94665"/>
                  </a:moveTo>
                  <a:lnTo>
                    <a:pt x="988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2986754" y="2106919"/>
              <a:ext cx="84146" cy="100976"/>
            </a:xfrm>
            <a:custGeom>
              <a:avLst/>
              <a:pathLst>
                <a:path w="84146" h="100976">
                  <a:moveTo>
                    <a:pt x="0" y="0"/>
                  </a:moveTo>
                  <a:lnTo>
                    <a:pt x="84146" y="1009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1"/>
            <p:cNvSpPr/>
            <p:nvPr/>
          </p:nvSpPr>
          <p:spPr>
            <a:xfrm>
              <a:off x="6144346" y="2777987"/>
              <a:ext cx="128322" cy="21036"/>
            </a:xfrm>
            <a:custGeom>
              <a:avLst/>
              <a:pathLst>
                <a:path w="128322" h="21036">
                  <a:moveTo>
                    <a:pt x="0" y="0"/>
                  </a:moveTo>
                  <a:lnTo>
                    <a:pt x="128322" y="210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2"/>
            <p:cNvSpPr/>
            <p:nvPr/>
          </p:nvSpPr>
          <p:spPr>
            <a:xfrm>
              <a:off x="4596053" y="2860030"/>
              <a:ext cx="107286" cy="69420"/>
            </a:xfrm>
            <a:custGeom>
              <a:avLst/>
              <a:pathLst>
                <a:path w="107286" h="69420">
                  <a:moveTo>
                    <a:pt x="0" y="0"/>
                  </a:moveTo>
                  <a:lnTo>
                    <a:pt x="107286" y="694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3249712" y="1953352"/>
              <a:ext cx="100975" cy="82043"/>
            </a:xfrm>
            <a:custGeom>
              <a:avLst/>
              <a:pathLst>
                <a:path w="100975" h="82043">
                  <a:moveTo>
                    <a:pt x="0" y="82043"/>
                  </a:moveTo>
                  <a:lnTo>
                    <a:pt x="10097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4722273" y="941493"/>
              <a:ext cx="63109" cy="98871"/>
            </a:xfrm>
            <a:custGeom>
              <a:avLst/>
              <a:pathLst>
                <a:path w="63109" h="98871">
                  <a:moveTo>
                    <a:pt x="63109" y="0"/>
                  </a:moveTo>
                  <a:lnTo>
                    <a:pt x="0" y="988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5845626" y="1873414"/>
              <a:ext cx="88354" cy="94663"/>
            </a:xfrm>
            <a:custGeom>
              <a:avLst/>
              <a:pathLst>
                <a:path w="88354" h="94663">
                  <a:moveTo>
                    <a:pt x="0" y="0"/>
                  </a:moveTo>
                  <a:lnTo>
                    <a:pt x="88354" y="946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5639468" y="3274450"/>
              <a:ext cx="128322" cy="2103"/>
            </a:xfrm>
            <a:custGeom>
              <a:avLst/>
              <a:pathLst>
                <a:path w="128322" h="2103">
                  <a:moveTo>
                    <a:pt x="0" y="2103"/>
                  </a:moveTo>
                  <a:lnTo>
                    <a:pt x="1283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7"/>
            <p:cNvSpPr/>
            <p:nvPr/>
          </p:nvSpPr>
          <p:spPr>
            <a:xfrm>
              <a:off x="6493553" y="3993901"/>
              <a:ext cx="82043" cy="92562"/>
            </a:xfrm>
            <a:custGeom>
              <a:avLst/>
              <a:pathLst>
                <a:path w="82043" h="92562">
                  <a:moveTo>
                    <a:pt x="0" y="0"/>
                  </a:moveTo>
                  <a:lnTo>
                    <a:pt x="82043" y="925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8"/>
            <p:cNvSpPr/>
            <p:nvPr/>
          </p:nvSpPr>
          <p:spPr>
            <a:xfrm>
              <a:off x="7951388" y="1520000"/>
              <a:ext cx="122012" cy="18931"/>
            </a:xfrm>
            <a:custGeom>
              <a:avLst/>
              <a:pathLst>
                <a:path w="122012" h="18931">
                  <a:moveTo>
                    <a:pt x="0" y="18931"/>
                  </a:moveTo>
                  <a:lnTo>
                    <a:pt x="1220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9"/>
            <p:cNvSpPr/>
            <p:nvPr/>
          </p:nvSpPr>
          <p:spPr>
            <a:xfrm>
              <a:off x="6386266" y="3558444"/>
              <a:ext cx="12622" cy="122012"/>
            </a:xfrm>
            <a:custGeom>
              <a:avLst/>
              <a:pathLst>
                <a:path w="12622" h="122012">
                  <a:moveTo>
                    <a:pt x="0" y="0"/>
                  </a:moveTo>
                  <a:lnTo>
                    <a:pt x="12622" y="1220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40"/>
            <p:cNvSpPr/>
            <p:nvPr/>
          </p:nvSpPr>
          <p:spPr>
            <a:xfrm>
              <a:off x="1070322" y="3236584"/>
              <a:ext cx="73628" cy="94665"/>
            </a:xfrm>
            <a:custGeom>
              <a:avLst/>
              <a:pathLst>
                <a:path w="73628" h="94665">
                  <a:moveTo>
                    <a:pt x="0" y="0"/>
                  </a:moveTo>
                  <a:lnTo>
                    <a:pt x="73628" y="946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1"/>
            <p:cNvSpPr/>
            <p:nvPr/>
          </p:nvSpPr>
          <p:spPr>
            <a:xfrm>
              <a:off x="4379377" y="3232377"/>
              <a:ext cx="105182" cy="56798"/>
            </a:xfrm>
            <a:custGeom>
              <a:avLst/>
              <a:pathLst>
                <a:path w="105182" h="56798">
                  <a:moveTo>
                    <a:pt x="0" y="0"/>
                  </a:moveTo>
                  <a:lnTo>
                    <a:pt x="105182" y="567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2"/>
            <p:cNvSpPr/>
            <p:nvPr/>
          </p:nvSpPr>
          <p:spPr>
            <a:xfrm>
              <a:off x="4507699" y="5369693"/>
              <a:ext cx="103079" cy="61006"/>
            </a:xfrm>
            <a:custGeom>
              <a:avLst/>
              <a:pathLst>
                <a:path w="103079" h="61006">
                  <a:moveTo>
                    <a:pt x="0" y="0"/>
                  </a:moveTo>
                  <a:lnTo>
                    <a:pt x="103079" y="610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3"/>
            <p:cNvSpPr/>
            <p:nvPr/>
          </p:nvSpPr>
          <p:spPr>
            <a:xfrm>
              <a:off x="3312822" y="4719664"/>
              <a:ext cx="122011" cy="14725"/>
            </a:xfrm>
            <a:custGeom>
              <a:avLst/>
              <a:pathLst>
                <a:path w="122011" h="14725">
                  <a:moveTo>
                    <a:pt x="0" y="0"/>
                  </a:moveTo>
                  <a:lnTo>
                    <a:pt x="122011" y="147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4"/>
            <p:cNvSpPr/>
            <p:nvPr/>
          </p:nvSpPr>
          <p:spPr>
            <a:xfrm>
              <a:off x="6800687" y="3419602"/>
              <a:ext cx="65214" cy="98871"/>
            </a:xfrm>
            <a:custGeom>
              <a:avLst/>
              <a:pathLst>
                <a:path w="65214" h="98871">
                  <a:moveTo>
                    <a:pt x="0" y="0"/>
                  </a:moveTo>
                  <a:lnTo>
                    <a:pt x="65214" y="988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5"/>
            <p:cNvSpPr/>
            <p:nvPr/>
          </p:nvSpPr>
          <p:spPr>
            <a:xfrm>
              <a:off x="8334254" y="3200822"/>
              <a:ext cx="100975" cy="56798"/>
            </a:xfrm>
            <a:custGeom>
              <a:avLst/>
              <a:pathLst>
                <a:path w="100975" h="56798">
                  <a:moveTo>
                    <a:pt x="100975" y="567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3741968" y="3099847"/>
              <a:ext cx="113597" cy="27347"/>
            </a:xfrm>
            <a:custGeom>
              <a:avLst/>
              <a:pathLst>
                <a:path w="113597" h="27347">
                  <a:moveTo>
                    <a:pt x="0" y="27347"/>
                  </a:moveTo>
                  <a:lnTo>
                    <a:pt x="1135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7"/>
            <p:cNvSpPr/>
            <p:nvPr/>
          </p:nvSpPr>
          <p:spPr>
            <a:xfrm>
              <a:off x="5955017" y="1151859"/>
              <a:ext cx="103078" cy="52590"/>
            </a:xfrm>
            <a:custGeom>
              <a:avLst/>
              <a:pathLst>
                <a:path w="103078" h="52590">
                  <a:moveTo>
                    <a:pt x="0" y="0"/>
                  </a:moveTo>
                  <a:lnTo>
                    <a:pt x="103078" y="525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8"/>
            <p:cNvSpPr/>
            <p:nvPr/>
          </p:nvSpPr>
          <p:spPr>
            <a:xfrm>
              <a:off x="2410352" y="2740120"/>
              <a:ext cx="79938" cy="88354"/>
            </a:xfrm>
            <a:custGeom>
              <a:avLst/>
              <a:pathLst>
                <a:path w="79938" h="88354">
                  <a:moveTo>
                    <a:pt x="0" y="0"/>
                  </a:moveTo>
                  <a:lnTo>
                    <a:pt x="79938" y="883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9"/>
            <p:cNvSpPr/>
            <p:nvPr/>
          </p:nvSpPr>
          <p:spPr>
            <a:xfrm>
              <a:off x="5330229" y="1429542"/>
              <a:ext cx="12622" cy="115700"/>
            </a:xfrm>
            <a:custGeom>
              <a:avLst/>
              <a:pathLst>
                <a:path w="12622" h="115700">
                  <a:moveTo>
                    <a:pt x="0" y="0"/>
                  </a:moveTo>
                  <a:lnTo>
                    <a:pt x="12622" y="1157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50"/>
            <p:cNvSpPr/>
            <p:nvPr/>
          </p:nvSpPr>
          <p:spPr>
            <a:xfrm>
              <a:off x="6487243" y="2708566"/>
              <a:ext cx="98871" cy="44176"/>
            </a:xfrm>
            <a:custGeom>
              <a:avLst/>
              <a:pathLst>
                <a:path w="98871" h="44176">
                  <a:moveTo>
                    <a:pt x="0" y="0"/>
                  </a:moveTo>
                  <a:lnTo>
                    <a:pt x="98871" y="441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1"/>
            <p:cNvSpPr/>
            <p:nvPr/>
          </p:nvSpPr>
          <p:spPr>
            <a:xfrm>
              <a:off x="3110870" y="4317864"/>
              <a:ext cx="117805" cy="4207"/>
            </a:xfrm>
            <a:custGeom>
              <a:avLst/>
              <a:pathLst>
                <a:path w="117805" h="4207">
                  <a:moveTo>
                    <a:pt x="0" y="4207"/>
                  </a:moveTo>
                  <a:lnTo>
                    <a:pt x="1178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2"/>
            <p:cNvSpPr/>
            <p:nvPr/>
          </p:nvSpPr>
          <p:spPr>
            <a:xfrm>
              <a:off x="5542700" y="4332591"/>
              <a:ext cx="2103" cy="119908"/>
            </a:xfrm>
            <a:custGeom>
              <a:avLst/>
              <a:pathLst>
                <a:path w="2103" h="119908">
                  <a:moveTo>
                    <a:pt x="0" y="0"/>
                  </a:moveTo>
                  <a:lnTo>
                    <a:pt x="2103" y="1199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3"/>
            <p:cNvSpPr/>
            <p:nvPr/>
          </p:nvSpPr>
          <p:spPr>
            <a:xfrm>
              <a:off x="3813492" y="2565518"/>
              <a:ext cx="117805" cy="10517"/>
            </a:xfrm>
            <a:custGeom>
              <a:avLst/>
              <a:pathLst>
                <a:path w="117805" h="10517">
                  <a:moveTo>
                    <a:pt x="0" y="10517"/>
                  </a:moveTo>
                  <a:lnTo>
                    <a:pt x="1178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4"/>
            <p:cNvSpPr/>
            <p:nvPr/>
          </p:nvSpPr>
          <p:spPr>
            <a:xfrm>
              <a:off x="3274955" y="5634754"/>
              <a:ext cx="61006" cy="96768"/>
            </a:xfrm>
            <a:custGeom>
              <a:avLst/>
              <a:pathLst>
                <a:path w="61006" h="96768">
                  <a:moveTo>
                    <a:pt x="0" y="96768"/>
                  </a:moveTo>
                  <a:lnTo>
                    <a:pt x="610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5"/>
            <p:cNvSpPr/>
            <p:nvPr/>
          </p:nvSpPr>
          <p:spPr>
            <a:xfrm>
              <a:off x="1697211" y="1027742"/>
              <a:ext cx="75731" cy="88354"/>
            </a:xfrm>
            <a:custGeom>
              <a:avLst/>
              <a:pathLst>
                <a:path w="75731" h="88354">
                  <a:moveTo>
                    <a:pt x="0" y="88354"/>
                  </a:moveTo>
                  <a:lnTo>
                    <a:pt x="757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6"/>
            <p:cNvSpPr/>
            <p:nvPr/>
          </p:nvSpPr>
          <p:spPr>
            <a:xfrm>
              <a:off x="1070322" y="1286493"/>
              <a:ext cx="86249" cy="65213"/>
            </a:xfrm>
            <a:custGeom>
              <a:avLst/>
              <a:pathLst>
                <a:path w="86249" h="65213">
                  <a:moveTo>
                    <a:pt x="0" y="65213"/>
                  </a:moveTo>
                  <a:lnTo>
                    <a:pt x="862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7"/>
            <p:cNvSpPr/>
            <p:nvPr/>
          </p:nvSpPr>
          <p:spPr>
            <a:xfrm>
              <a:off x="4495077" y="2626523"/>
              <a:ext cx="73628" cy="88354"/>
            </a:xfrm>
            <a:custGeom>
              <a:avLst/>
              <a:pathLst>
                <a:path w="73628" h="88354">
                  <a:moveTo>
                    <a:pt x="0" y="0"/>
                  </a:moveTo>
                  <a:lnTo>
                    <a:pt x="73628" y="883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8"/>
            <p:cNvSpPr/>
            <p:nvPr/>
          </p:nvSpPr>
          <p:spPr>
            <a:xfrm>
              <a:off x="6243218" y="4654451"/>
              <a:ext cx="105182" cy="23139"/>
            </a:xfrm>
            <a:custGeom>
              <a:avLst/>
              <a:pathLst>
                <a:path w="105182" h="23139">
                  <a:moveTo>
                    <a:pt x="0" y="23139"/>
                  </a:moveTo>
                  <a:lnTo>
                    <a:pt x="1051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9"/>
            <p:cNvSpPr/>
            <p:nvPr/>
          </p:nvSpPr>
          <p:spPr>
            <a:xfrm>
              <a:off x="2416663" y="2340425"/>
              <a:ext cx="107286" cy="18933"/>
            </a:xfrm>
            <a:custGeom>
              <a:avLst/>
              <a:pathLst>
                <a:path w="107286" h="18933">
                  <a:moveTo>
                    <a:pt x="0" y="18933"/>
                  </a:moveTo>
                  <a:lnTo>
                    <a:pt x="10728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60"/>
            <p:cNvSpPr/>
            <p:nvPr/>
          </p:nvSpPr>
          <p:spPr>
            <a:xfrm>
              <a:off x="4143766" y="970944"/>
              <a:ext cx="111494" cy="12622"/>
            </a:xfrm>
            <a:custGeom>
              <a:avLst/>
              <a:pathLst>
                <a:path w="111494" h="12622">
                  <a:moveTo>
                    <a:pt x="0" y="0"/>
                  </a:moveTo>
                  <a:lnTo>
                    <a:pt x="111494" y="126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1"/>
            <p:cNvSpPr/>
            <p:nvPr/>
          </p:nvSpPr>
          <p:spPr>
            <a:xfrm>
              <a:off x="2757456" y="5622133"/>
              <a:ext cx="18931" cy="107286"/>
            </a:xfrm>
            <a:custGeom>
              <a:avLst/>
              <a:pathLst>
                <a:path w="18931" h="107286">
                  <a:moveTo>
                    <a:pt x="18931" y="1072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2"/>
            <p:cNvSpPr/>
            <p:nvPr/>
          </p:nvSpPr>
          <p:spPr>
            <a:xfrm>
              <a:off x="2515535" y="4530334"/>
              <a:ext cx="14725" cy="109389"/>
            </a:xfrm>
            <a:custGeom>
              <a:avLst/>
              <a:pathLst>
                <a:path w="14725" h="109389">
                  <a:moveTo>
                    <a:pt x="0" y="109389"/>
                  </a:moveTo>
                  <a:lnTo>
                    <a:pt x="147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3340170" y="5222437"/>
              <a:ext cx="42073" cy="94665"/>
            </a:xfrm>
            <a:custGeom>
              <a:avLst/>
              <a:pathLst>
                <a:path w="42073" h="94665">
                  <a:moveTo>
                    <a:pt x="0" y="0"/>
                  </a:moveTo>
                  <a:lnTo>
                    <a:pt x="42073" y="946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4484559" y="3289176"/>
              <a:ext cx="58901" cy="90457"/>
            </a:xfrm>
            <a:custGeom>
              <a:avLst/>
              <a:pathLst>
                <a:path w="58901" h="90457">
                  <a:moveTo>
                    <a:pt x="0" y="0"/>
                  </a:moveTo>
                  <a:lnTo>
                    <a:pt x="58901" y="904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4909498" y="5664205"/>
              <a:ext cx="77836" cy="69420"/>
            </a:xfrm>
            <a:custGeom>
              <a:avLst/>
              <a:pathLst>
                <a:path w="77836" h="69420">
                  <a:moveTo>
                    <a:pt x="0" y="69420"/>
                  </a:moveTo>
                  <a:lnTo>
                    <a:pt x="778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1949650" y="1856585"/>
              <a:ext cx="21036" cy="105182"/>
            </a:xfrm>
            <a:custGeom>
              <a:avLst/>
              <a:pathLst>
                <a:path w="21036" h="105182">
                  <a:moveTo>
                    <a:pt x="0" y="0"/>
                  </a:moveTo>
                  <a:lnTo>
                    <a:pt x="21036" y="1051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4619193" y="1040365"/>
              <a:ext cx="103079" cy="23139"/>
            </a:xfrm>
            <a:custGeom>
              <a:avLst/>
              <a:pathLst>
                <a:path w="103079" h="23139">
                  <a:moveTo>
                    <a:pt x="0" y="23139"/>
                  </a:moveTo>
                  <a:lnTo>
                    <a:pt x="1030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6127516" y="3449054"/>
              <a:ext cx="88354" cy="18931"/>
            </a:xfrm>
            <a:custGeom>
              <a:avLst/>
              <a:pathLst>
                <a:path w="88354" h="18931">
                  <a:moveTo>
                    <a:pt x="0" y="0"/>
                  </a:moveTo>
                  <a:lnTo>
                    <a:pt x="88354" y="189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7259285" y="3585791"/>
              <a:ext cx="98871" cy="10518"/>
            </a:xfrm>
            <a:custGeom>
              <a:avLst/>
              <a:pathLst>
                <a:path w="98871" h="10518">
                  <a:moveTo>
                    <a:pt x="0" y="0"/>
                  </a:moveTo>
                  <a:lnTo>
                    <a:pt x="98871" y="105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70"/>
            <p:cNvSpPr/>
            <p:nvPr/>
          </p:nvSpPr>
          <p:spPr>
            <a:xfrm>
              <a:off x="4408827" y="5626340"/>
              <a:ext cx="8414" cy="98871"/>
            </a:xfrm>
            <a:custGeom>
              <a:avLst/>
              <a:pathLst>
                <a:path w="8414" h="98871">
                  <a:moveTo>
                    <a:pt x="8414" y="988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1"/>
            <p:cNvSpPr/>
            <p:nvPr/>
          </p:nvSpPr>
          <p:spPr>
            <a:xfrm>
              <a:off x="2551297" y="2237347"/>
              <a:ext cx="42073" cy="88352"/>
            </a:xfrm>
            <a:custGeom>
              <a:avLst/>
              <a:pathLst>
                <a:path w="42073" h="88352">
                  <a:moveTo>
                    <a:pt x="0" y="88352"/>
                  </a:moveTo>
                  <a:lnTo>
                    <a:pt x="420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2"/>
            <p:cNvSpPr/>
            <p:nvPr/>
          </p:nvSpPr>
          <p:spPr>
            <a:xfrm>
              <a:off x="4255260" y="941493"/>
              <a:ext cx="88354" cy="42073"/>
            </a:xfrm>
            <a:custGeom>
              <a:avLst/>
              <a:pathLst>
                <a:path w="88354" h="42073">
                  <a:moveTo>
                    <a:pt x="88354" y="0"/>
                  </a:moveTo>
                  <a:lnTo>
                    <a:pt x="0" y="420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3"/>
            <p:cNvSpPr/>
            <p:nvPr/>
          </p:nvSpPr>
          <p:spPr>
            <a:xfrm>
              <a:off x="6878522" y="4242133"/>
              <a:ext cx="79939" cy="58901"/>
            </a:xfrm>
            <a:custGeom>
              <a:avLst/>
              <a:pathLst>
                <a:path w="79939" h="58901">
                  <a:moveTo>
                    <a:pt x="0" y="0"/>
                  </a:moveTo>
                  <a:lnTo>
                    <a:pt x="79939" y="589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4"/>
            <p:cNvSpPr/>
            <p:nvPr/>
          </p:nvSpPr>
          <p:spPr>
            <a:xfrm>
              <a:off x="6769133" y="1795578"/>
              <a:ext cx="100975" cy="8414"/>
            </a:xfrm>
            <a:custGeom>
              <a:avLst/>
              <a:pathLst>
                <a:path w="100975" h="8414">
                  <a:moveTo>
                    <a:pt x="0" y="0"/>
                  </a:moveTo>
                  <a:lnTo>
                    <a:pt x="100975" y="84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5"/>
            <p:cNvSpPr/>
            <p:nvPr/>
          </p:nvSpPr>
          <p:spPr>
            <a:xfrm>
              <a:off x="2900505" y="2569724"/>
              <a:ext cx="23139" cy="94665"/>
            </a:xfrm>
            <a:custGeom>
              <a:avLst/>
              <a:pathLst>
                <a:path w="23139" h="94665">
                  <a:moveTo>
                    <a:pt x="0" y="94665"/>
                  </a:moveTo>
                  <a:lnTo>
                    <a:pt x="231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6"/>
            <p:cNvSpPr/>
            <p:nvPr/>
          </p:nvSpPr>
          <p:spPr>
            <a:xfrm>
              <a:off x="5460657" y="3577377"/>
              <a:ext cx="54695" cy="79938"/>
            </a:xfrm>
            <a:custGeom>
              <a:avLst/>
              <a:pathLst>
                <a:path w="54695" h="79938">
                  <a:moveTo>
                    <a:pt x="0" y="0"/>
                  </a:moveTo>
                  <a:lnTo>
                    <a:pt x="54695" y="799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7"/>
            <p:cNvSpPr/>
            <p:nvPr/>
          </p:nvSpPr>
          <p:spPr>
            <a:xfrm>
              <a:off x="6228493" y="4892163"/>
              <a:ext cx="79938" cy="52592"/>
            </a:xfrm>
            <a:custGeom>
              <a:avLst/>
              <a:pathLst>
                <a:path w="79938" h="52592">
                  <a:moveTo>
                    <a:pt x="0" y="0"/>
                  </a:moveTo>
                  <a:lnTo>
                    <a:pt x="79938" y="525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8"/>
            <p:cNvSpPr/>
            <p:nvPr/>
          </p:nvSpPr>
          <p:spPr>
            <a:xfrm>
              <a:off x="6893248" y="4538749"/>
              <a:ext cx="65214" cy="71524"/>
            </a:xfrm>
            <a:custGeom>
              <a:avLst/>
              <a:pathLst>
                <a:path w="65214" h="71524">
                  <a:moveTo>
                    <a:pt x="0" y="0"/>
                  </a:moveTo>
                  <a:lnTo>
                    <a:pt x="65214" y="715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9"/>
            <p:cNvSpPr/>
            <p:nvPr/>
          </p:nvSpPr>
          <p:spPr>
            <a:xfrm>
              <a:off x="3451664" y="3810883"/>
              <a:ext cx="6311" cy="94665"/>
            </a:xfrm>
            <a:custGeom>
              <a:avLst/>
              <a:pathLst>
                <a:path w="6311" h="94665">
                  <a:moveTo>
                    <a:pt x="0" y="0"/>
                  </a:moveTo>
                  <a:lnTo>
                    <a:pt x="6311" y="946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80"/>
            <p:cNvSpPr/>
            <p:nvPr/>
          </p:nvSpPr>
          <p:spPr>
            <a:xfrm>
              <a:off x="1501571" y="2296249"/>
              <a:ext cx="29452" cy="86250"/>
            </a:xfrm>
            <a:custGeom>
              <a:avLst/>
              <a:pathLst>
                <a:path w="29452" h="86250">
                  <a:moveTo>
                    <a:pt x="0" y="86250"/>
                  </a:moveTo>
                  <a:lnTo>
                    <a:pt x="294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1"/>
            <p:cNvSpPr/>
            <p:nvPr/>
          </p:nvSpPr>
          <p:spPr>
            <a:xfrm>
              <a:off x="8336358" y="2249969"/>
              <a:ext cx="35762" cy="84146"/>
            </a:xfrm>
            <a:custGeom>
              <a:avLst/>
              <a:pathLst>
                <a:path w="35762" h="84146">
                  <a:moveTo>
                    <a:pt x="0" y="0"/>
                  </a:moveTo>
                  <a:lnTo>
                    <a:pt x="35762" y="841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2"/>
            <p:cNvSpPr/>
            <p:nvPr/>
          </p:nvSpPr>
          <p:spPr>
            <a:xfrm>
              <a:off x="5843523" y="4808016"/>
              <a:ext cx="63109" cy="61006"/>
            </a:xfrm>
            <a:custGeom>
              <a:avLst/>
              <a:pathLst>
                <a:path w="63109" h="61006">
                  <a:moveTo>
                    <a:pt x="0" y="0"/>
                  </a:moveTo>
                  <a:lnTo>
                    <a:pt x="63109" y="610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3"/>
            <p:cNvSpPr/>
            <p:nvPr/>
          </p:nvSpPr>
          <p:spPr>
            <a:xfrm>
              <a:off x="4869529" y="4096980"/>
              <a:ext cx="29450" cy="82043"/>
            </a:xfrm>
            <a:custGeom>
              <a:avLst/>
              <a:pathLst>
                <a:path w="29450" h="82043">
                  <a:moveTo>
                    <a:pt x="0" y="0"/>
                  </a:moveTo>
                  <a:lnTo>
                    <a:pt x="29450" y="82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4"/>
            <p:cNvSpPr/>
            <p:nvPr/>
          </p:nvSpPr>
          <p:spPr>
            <a:xfrm>
              <a:off x="5919255" y="1669359"/>
              <a:ext cx="92560" cy="2103"/>
            </a:xfrm>
            <a:custGeom>
              <a:avLst/>
              <a:pathLst>
                <a:path w="92560" h="2103">
                  <a:moveTo>
                    <a:pt x="0" y="0"/>
                  </a:moveTo>
                  <a:lnTo>
                    <a:pt x="92560" y="21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5"/>
            <p:cNvSpPr/>
            <p:nvPr/>
          </p:nvSpPr>
          <p:spPr>
            <a:xfrm>
              <a:off x="6226388" y="4374664"/>
              <a:ext cx="56798" cy="71524"/>
            </a:xfrm>
            <a:custGeom>
              <a:avLst/>
              <a:pathLst>
                <a:path w="56798" h="71524">
                  <a:moveTo>
                    <a:pt x="0" y="71524"/>
                  </a:moveTo>
                  <a:lnTo>
                    <a:pt x="5679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6"/>
            <p:cNvSpPr/>
            <p:nvPr/>
          </p:nvSpPr>
          <p:spPr>
            <a:xfrm>
              <a:off x="1756115" y="945701"/>
              <a:ext cx="16828" cy="82041"/>
            </a:xfrm>
            <a:custGeom>
              <a:avLst/>
              <a:pathLst>
                <a:path w="16828" h="82041">
                  <a:moveTo>
                    <a:pt x="0" y="0"/>
                  </a:moveTo>
                  <a:lnTo>
                    <a:pt x="16828" y="820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7"/>
            <p:cNvSpPr/>
            <p:nvPr/>
          </p:nvSpPr>
          <p:spPr>
            <a:xfrm>
              <a:off x="1070322" y="2670701"/>
              <a:ext cx="67317" cy="48384"/>
            </a:xfrm>
            <a:custGeom>
              <a:avLst/>
              <a:pathLst>
                <a:path w="67317" h="48384">
                  <a:moveTo>
                    <a:pt x="0" y="0"/>
                  </a:moveTo>
                  <a:lnTo>
                    <a:pt x="67317" y="483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8"/>
            <p:cNvSpPr/>
            <p:nvPr/>
          </p:nvSpPr>
          <p:spPr>
            <a:xfrm>
              <a:off x="7637944" y="2723291"/>
              <a:ext cx="56798" cy="63109"/>
            </a:xfrm>
            <a:custGeom>
              <a:avLst/>
              <a:pathLst>
                <a:path w="56798" h="63109">
                  <a:moveTo>
                    <a:pt x="0" y="0"/>
                  </a:moveTo>
                  <a:lnTo>
                    <a:pt x="56798" y="631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9"/>
            <p:cNvSpPr/>
            <p:nvPr/>
          </p:nvSpPr>
          <p:spPr>
            <a:xfrm>
              <a:off x="5330229" y="1358017"/>
              <a:ext cx="46281" cy="71525"/>
            </a:xfrm>
            <a:custGeom>
              <a:avLst/>
              <a:pathLst>
                <a:path w="46281" h="71525">
                  <a:moveTo>
                    <a:pt x="0" y="71525"/>
                  </a:moveTo>
                  <a:lnTo>
                    <a:pt x="462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90"/>
            <p:cNvSpPr/>
            <p:nvPr/>
          </p:nvSpPr>
          <p:spPr>
            <a:xfrm>
              <a:off x="5220840" y="4610273"/>
              <a:ext cx="84146" cy="16830"/>
            </a:xfrm>
            <a:custGeom>
              <a:avLst/>
              <a:pathLst>
                <a:path w="84146" h="16830">
                  <a:moveTo>
                    <a:pt x="0" y="0"/>
                  </a:moveTo>
                  <a:lnTo>
                    <a:pt x="84146" y="168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1"/>
            <p:cNvSpPr/>
            <p:nvPr/>
          </p:nvSpPr>
          <p:spPr>
            <a:xfrm>
              <a:off x="3087731" y="2874755"/>
              <a:ext cx="21036" cy="79938"/>
            </a:xfrm>
            <a:custGeom>
              <a:avLst/>
              <a:pathLst>
                <a:path w="21036" h="79938">
                  <a:moveTo>
                    <a:pt x="0" y="0"/>
                  </a:moveTo>
                  <a:lnTo>
                    <a:pt x="21036" y="799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2"/>
            <p:cNvSpPr/>
            <p:nvPr/>
          </p:nvSpPr>
          <p:spPr>
            <a:xfrm>
              <a:off x="5391236" y="3526889"/>
              <a:ext cx="69420" cy="50487"/>
            </a:xfrm>
            <a:custGeom>
              <a:avLst/>
              <a:pathLst>
                <a:path w="69420" h="50487">
                  <a:moveTo>
                    <a:pt x="0" y="0"/>
                  </a:moveTo>
                  <a:lnTo>
                    <a:pt x="69420" y="504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3"/>
            <p:cNvSpPr/>
            <p:nvPr/>
          </p:nvSpPr>
          <p:spPr>
            <a:xfrm>
              <a:off x="6731266" y="5376004"/>
              <a:ext cx="84146" cy="10518"/>
            </a:xfrm>
            <a:custGeom>
              <a:avLst/>
              <a:pathLst>
                <a:path w="84146" h="10518">
                  <a:moveTo>
                    <a:pt x="0" y="0"/>
                  </a:moveTo>
                  <a:lnTo>
                    <a:pt x="84146" y="105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4"/>
            <p:cNvSpPr/>
            <p:nvPr/>
          </p:nvSpPr>
          <p:spPr>
            <a:xfrm>
              <a:off x="5881388" y="5664205"/>
              <a:ext cx="42073" cy="67317"/>
            </a:xfrm>
            <a:custGeom>
              <a:avLst/>
              <a:pathLst>
                <a:path w="42073" h="67317">
                  <a:moveTo>
                    <a:pt x="42073" y="673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5"/>
            <p:cNvSpPr/>
            <p:nvPr/>
          </p:nvSpPr>
          <p:spPr>
            <a:xfrm>
              <a:off x="4406724" y="5007865"/>
              <a:ext cx="73627" cy="31554"/>
            </a:xfrm>
            <a:custGeom>
              <a:avLst/>
              <a:pathLst>
                <a:path w="73627" h="31554">
                  <a:moveTo>
                    <a:pt x="0" y="31554"/>
                  </a:moveTo>
                  <a:lnTo>
                    <a:pt x="736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6"/>
            <p:cNvSpPr/>
            <p:nvPr/>
          </p:nvSpPr>
          <p:spPr>
            <a:xfrm>
              <a:off x="2957303" y="3873992"/>
              <a:ext cx="46281" cy="67317"/>
            </a:xfrm>
            <a:custGeom>
              <a:avLst/>
              <a:pathLst>
                <a:path w="46281" h="67317">
                  <a:moveTo>
                    <a:pt x="0" y="67317"/>
                  </a:moveTo>
                  <a:lnTo>
                    <a:pt x="462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7"/>
            <p:cNvSpPr/>
            <p:nvPr/>
          </p:nvSpPr>
          <p:spPr>
            <a:xfrm>
              <a:off x="3051968" y="3266035"/>
              <a:ext cx="65213" cy="52592"/>
            </a:xfrm>
            <a:custGeom>
              <a:avLst/>
              <a:pathLst>
                <a:path w="65213" h="52592">
                  <a:moveTo>
                    <a:pt x="0" y="52592"/>
                  </a:moveTo>
                  <a:lnTo>
                    <a:pt x="652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4989437" y="3465883"/>
              <a:ext cx="65213" cy="52590"/>
            </a:xfrm>
            <a:custGeom>
              <a:avLst/>
              <a:pathLst>
                <a:path w="65213" h="52590">
                  <a:moveTo>
                    <a:pt x="0" y="0"/>
                  </a:moveTo>
                  <a:lnTo>
                    <a:pt x="65213" y="525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6922700" y="1501066"/>
              <a:ext cx="4206" cy="86249"/>
            </a:xfrm>
            <a:custGeom>
              <a:avLst/>
              <a:pathLst>
                <a:path w="4206" h="86249">
                  <a:moveTo>
                    <a:pt x="0" y="0"/>
                  </a:moveTo>
                  <a:lnTo>
                    <a:pt x="4206" y="862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700"/>
            <p:cNvSpPr/>
            <p:nvPr/>
          </p:nvSpPr>
          <p:spPr>
            <a:xfrm>
              <a:off x="7595871" y="3196615"/>
              <a:ext cx="73627" cy="33657"/>
            </a:xfrm>
            <a:custGeom>
              <a:avLst/>
              <a:pathLst>
                <a:path w="73627" h="33657">
                  <a:moveTo>
                    <a:pt x="0" y="0"/>
                  </a:moveTo>
                  <a:lnTo>
                    <a:pt x="73627" y="336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1"/>
            <p:cNvSpPr/>
            <p:nvPr/>
          </p:nvSpPr>
          <p:spPr>
            <a:xfrm>
              <a:off x="2042212" y="970944"/>
              <a:ext cx="67316" cy="37866"/>
            </a:xfrm>
            <a:custGeom>
              <a:avLst/>
              <a:pathLst>
                <a:path w="67316" h="37866">
                  <a:moveTo>
                    <a:pt x="0" y="37866"/>
                  </a:moveTo>
                  <a:lnTo>
                    <a:pt x="673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1377456" y="3276554"/>
              <a:ext cx="54695" cy="52592"/>
            </a:xfrm>
            <a:custGeom>
              <a:avLst/>
              <a:pathLst>
                <a:path w="54695" h="52592">
                  <a:moveTo>
                    <a:pt x="0" y="52592"/>
                  </a:moveTo>
                  <a:lnTo>
                    <a:pt x="546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8372120" y="2334115"/>
              <a:ext cx="67317" cy="23139"/>
            </a:xfrm>
            <a:custGeom>
              <a:avLst/>
              <a:pathLst>
                <a:path w="67317" h="23139">
                  <a:moveTo>
                    <a:pt x="67317" y="231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4"/>
            <p:cNvSpPr/>
            <p:nvPr/>
          </p:nvSpPr>
          <p:spPr>
            <a:xfrm>
              <a:off x="7640047" y="1336980"/>
              <a:ext cx="31554" cy="67317"/>
            </a:xfrm>
            <a:custGeom>
              <a:avLst/>
              <a:pathLst>
                <a:path w="31554" h="67317">
                  <a:moveTo>
                    <a:pt x="0" y="0"/>
                  </a:moveTo>
                  <a:lnTo>
                    <a:pt x="31554" y="673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5"/>
            <p:cNvSpPr/>
            <p:nvPr/>
          </p:nvSpPr>
          <p:spPr>
            <a:xfrm>
              <a:off x="7669498" y="5125670"/>
              <a:ext cx="25244" cy="69420"/>
            </a:xfrm>
            <a:custGeom>
              <a:avLst/>
              <a:pathLst>
                <a:path w="25244" h="69420">
                  <a:moveTo>
                    <a:pt x="0" y="0"/>
                  </a:moveTo>
                  <a:lnTo>
                    <a:pt x="25244" y="694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6"/>
            <p:cNvSpPr/>
            <p:nvPr/>
          </p:nvSpPr>
          <p:spPr>
            <a:xfrm>
              <a:off x="2385109" y="5161432"/>
              <a:ext cx="10517" cy="73627"/>
            </a:xfrm>
            <a:custGeom>
              <a:avLst/>
              <a:pathLst>
                <a:path w="10517" h="73627">
                  <a:moveTo>
                    <a:pt x="0" y="0"/>
                  </a:moveTo>
                  <a:lnTo>
                    <a:pt x="10517" y="736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7"/>
            <p:cNvSpPr/>
            <p:nvPr/>
          </p:nvSpPr>
          <p:spPr>
            <a:xfrm>
              <a:off x="5164041" y="4029663"/>
              <a:ext cx="63109" cy="39969"/>
            </a:xfrm>
            <a:custGeom>
              <a:avLst/>
              <a:pathLst>
                <a:path w="63109" h="39969">
                  <a:moveTo>
                    <a:pt x="0" y="0"/>
                  </a:moveTo>
                  <a:lnTo>
                    <a:pt x="63109" y="399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8"/>
            <p:cNvSpPr/>
            <p:nvPr/>
          </p:nvSpPr>
          <p:spPr>
            <a:xfrm>
              <a:off x="1204956" y="2958902"/>
              <a:ext cx="69420" cy="23139"/>
            </a:xfrm>
            <a:custGeom>
              <a:avLst/>
              <a:pathLst>
                <a:path w="69420" h="23139">
                  <a:moveTo>
                    <a:pt x="0" y="0"/>
                  </a:moveTo>
                  <a:lnTo>
                    <a:pt x="69420" y="231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9"/>
            <p:cNvSpPr/>
            <p:nvPr/>
          </p:nvSpPr>
          <p:spPr>
            <a:xfrm>
              <a:off x="4995749" y="4858505"/>
              <a:ext cx="14725" cy="69419"/>
            </a:xfrm>
            <a:custGeom>
              <a:avLst/>
              <a:pathLst>
                <a:path w="14725" h="69419">
                  <a:moveTo>
                    <a:pt x="0" y="69419"/>
                  </a:moveTo>
                  <a:lnTo>
                    <a:pt x="147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10"/>
            <p:cNvSpPr/>
            <p:nvPr/>
          </p:nvSpPr>
          <p:spPr>
            <a:xfrm>
              <a:off x="7774681" y="1717743"/>
              <a:ext cx="2103" cy="75730"/>
            </a:xfrm>
            <a:custGeom>
              <a:avLst/>
              <a:pathLst>
                <a:path w="2103" h="75730">
                  <a:moveTo>
                    <a:pt x="0" y="75730"/>
                  </a:moveTo>
                  <a:lnTo>
                    <a:pt x="21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1"/>
            <p:cNvSpPr/>
            <p:nvPr/>
          </p:nvSpPr>
          <p:spPr>
            <a:xfrm>
              <a:off x="1423736" y="3777224"/>
              <a:ext cx="61006" cy="35762"/>
            </a:xfrm>
            <a:custGeom>
              <a:avLst/>
              <a:pathLst>
                <a:path w="61006" h="35762">
                  <a:moveTo>
                    <a:pt x="0" y="35762"/>
                  </a:moveTo>
                  <a:lnTo>
                    <a:pt x="610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2"/>
            <p:cNvSpPr/>
            <p:nvPr/>
          </p:nvSpPr>
          <p:spPr>
            <a:xfrm>
              <a:off x="5151419" y="2704358"/>
              <a:ext cx="31554" cy="61006"/>
            </a:xfrm>
            <a:custGeom>
              <a:avLst/>
              <a:pathLst>
                <a:path w="31554" h="61006">
                  <a:moveTo>
                    <a:pt x="0" y="0"/>
                  </a:moveTo>
                  <a:lnTo>
                    <a:pt x="31554" y="610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1247029" y="3838230"/>
              <a:ext cx="27347" cy="61006"/>
            </a:xfrm>
            <a:custGeom>
              <a:avLst/>
              <a:pathLst>
                <a:path w="27347" h="61006">
                  <a:moveTo>
                    <a:pt x="0" y="61006"/>
                  </a:moveTo>
                  <a:lnTo>
                    <a:pt x="273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4"/>
            <p:cNvSpPr/>
            <p:nvPr/>
          </p:nvSpPr>
          <p:spPr>
            <a:xfrm>
              <a:off x="4480352" y="4612376"/>
              <a:ext cx="65214" cy="18933"/>
            </a:xfrm>
            <a:custGeom>
              <a:avLst/>
              <a:pathLst>
                <a:path w="65214" h="18933">
                  <a:moveTo>
                    <a:pt x="0" y="18933"/>
                  </a:moveTo>
                  <a:lnTo>
                    <a:pt x="652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5"/>
            <p:cNvSpPr/>
            <p:nvPr/>
          </p:nvSpPr>
          <p:spPr>
            <a:xfrm>
              <a:off x="1070322" y="4664968"/>
              <a:ext cx="61006" cy="18933"/>
            </a:xfrm>
            <a:custGeom>
              <a:avLst/>
              <a:pathLst>
                <a:path w="61006" h="18933">
                  <a:moveTo>
                    <a:pt x="0" y="0"/>
                  </a:moveTo>
                  <a:lnTo>
                    <a:pt x="61006" y="189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6"/>
            <p:cNvSpPr/>
            <p:nvPr/>
          </p:nvSpPr>
          <p:spPr>
            <a:xfrm>
              <a:off x="2031693" y="3345975"/>
              <a:ext cx="25244" cy="61006"/>
            </a:xfrm>
            <a:custGeom>
              <a:avLst/>
              <a:pathLst>
                <a:path w="25244" h="61006">
                  <a:moveTo>
                    <a:pt x="0" y="0"/>
                  </a:moveTo>
                  <a:lnTo>
                    <a:pt x="25244" y="610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7"/>
            <p:cNvSpPr/>
            <p:nvPr/>
          </p:nvSpPr>
          <p:spPr>
            <a:xfrm>
              <a:off x="8403675" y="3712011"/>
              <a:ext cx="33658" cy="54695"/>
            </a:xfrm>
            <a:custGeom>
              <a:avLst/>
              <a:pathLst>
                <a:path w="33658" h="54695">
                  <a:moveTo>
                    <a:pt x="33658" y="546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8"/>
            <p:cNvSpPr/>
            <p:nvPr/>
          </p:nvSpPr>
          <p:spPr>
            <a:xfrm>
              <a:off x="7776784" y="1705121"/>
              <a:ext cx="65214" cy="12622"/>
            </a:xfrm>
            <a:custGeom>
              <a:avLst/>
              <a:pathLst>
                <a:path w="65214" h="12622">
                  <a:moveTo>
                    <a:pt x="0" y="12622"/>
                  </a:moveTo>
                  <a:lnTo>
                    <a:pt x="652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9"/>
            <p:cNvSpPr/>
            <p:nvPr/>
          </p:nvSpPr>
          <p:spPr>
            <a:xfrm>
              <a:off x="4589742" y="1063504"/>
              <a:ext cx="29450" cy="56799"/>
            </a:xfrm>
            <a:custGeom>
              <a:avLst/>
              <a:pathLst>
                <a:path w="29450" h="56799">
                  <a:moveTo>
                    <a:pt x="0" y="56799"/>
                  </a:moveTo>
                  <a:lnTo>
                    <a:pt x="294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20"/>
            <p:cNvSpPr/>
            <p:nvPr/>
          </p:nvSpPr>
          <p:spPr>
            <a:xfrm>
              <a:off x="1352212" y="4362042"/>
              <a:ext cx="61006" cy="18933"/>
            </a:xfrm>
            <a:custGeom>
              <a:avLst/>
              <a:pathLst>
                <a:path w="61006" h="18933">
                  <a:moveTo>
                    <a:pt x="0" y="0"/>
                  </a:moveTo>
                  <a:lnTo>
                    <a:pt x="61006" y="189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1"/>
            <p:cNvSpPr/>
            <p:nvPr/>
          </p:nvSpPr>
          <p:spPr>
            <a:xfrm>
              <a:off x="2056938" y="3406981"/>
              <a:ext cx="12622" cy="61005"/>
            </a:xfrm>
            <a:custGeom>
              <a:avLst/>
              <a:pathLst>
                <a:path w="12622" h="61005">
                  <a:moveTo>
                    <a:pt x="0" y="0"/>
                  </a:moveTo>
                  <a:lnTo>
                    <a:pt x="12622" y="610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2"/>
            <p:cNvSpPr/>
            <p:nvPr/>
          </p:nvSpPr>
          <p:spPr>
            <a:xfrm>
              <a:off x="8264833" y="3379633"/>
              <a:ext cx="12622" cy="61005"/>
            </a:xfrm>
            <a:custGeom>
              <a:avLst/>
              <a:pathLst>
                <a:path w="12622" h="61005">
                  <a:moveTo>
                    <a:pt x="0" y="0"/>
                  </a:moveTo>
                  <a:lnTo>
                    <a:pt x="12622" y="610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3"/>
            <p:cNvSpPr/>
            <p:nvPr/>
          </p:nvSpPr>
          <p:spPr>
            <a:xfrm>
              <a:off x="7469651" y="1902865"/>
              <a:ext cx="6311" cy="63109"/>
            </a:xfrm>
            <a:custGeom>
              <a:avLst/>
              <a:pathLst>
                <a:path w="6311" h="63109">
                  <a:moveTo>
                    <a:pt x="0" y="0"/>
                  </a:moveTo>
                  <a:lnTo>
                    <a:pt x="6311" y="631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4"/>
            <p:cNvSpPr/>
            <p:nvPr/>
          </p:nvSpPr>
          <p:spPr>
            <a:xfrm>
              <a:off x="3729346" y="4759632"/>
              <a:ext cx="46281" cy="46281"/>
            </a:xfrm>
            <a:custGeom>
              <a:avLst/>
              <a:pathLst>
                <a:path w="46281" h="46281">
                  <a:moveTo>
                    <a:pt x="0" y="0"/>
                  </a:moveTo>
                  <a:lnTo>
                    <a:pt x="46281" y="462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5"/>
            <p:cNvSpPr/>
            <p:nvPr/>
          </p:nvSpPr>
          <p:spPr>
            <a:xfrm>
              <a:off x="1640413" y="5245578"/>
              <a:ext cx="54695" cy="27347"/>
            </a:xfrm>
            <a:custGeom>
              <a:avLst/>
              <a:pathLst>
                <a:path w="54695" h="27347">
                  <a:moveTo>
                    <a:pt x="0" y="0"/>
                  </a:moveTo>
                  <a:lnTo>
                    <a:pt x="54695" y="273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6"/>
            <p:cNvSpPr/>
            <p:nvPr/>
          </p:nvSpPr>
          <p:spPr>
            <a:xfrm>
              <a:off x="2490290" y="2828474"/>
              <a:ext cx="6311" cy="63109"/>
            </a:xfrm>
            <a:custGeom>
              <a:avLst/>
              <a:pathLst>
                <a:path w="6311" h="63109">
                  <a:moveTo>
                    <a:pt x="0" y="0"/>
                  </a:moveTo>
                  <a:lnTo>
                    <a:pt x="6311" y="631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7"/>
            <p:cNvSpPr/>
            <p:nvPr/>
          </p:nvSpPr>
          <p:spPr>
            <a:xfrm>
              <a:off x="3382243" y="5317102"/>
              <a:ext cx="52590" cy="29450"/>
            </a:xfrm>
            <a:custGeom>
              <a:avLst/>
              <a:pathLst>
                <a:path w="52590" h="29450">
                  <a:moveTo>
                    <a:pt x="0" y="0"/>
                  </a:moveTo>
                  <a:lnTo>
                    <a:pt x="52590" y="294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8"/>
            <p:cNvSpPr/>
            <p:nvPr/>
          </p:nvSpPr>
          <p:spPr>
            <a:xfrm>
              <a:off x="1802394" y="2332011"/>
              <a:ext cx="56799" cy="14725"/>
            </a:xfrm>
            <a:custGeom>
              <a:avLst/>
              <a:pathLst>
                <a:path w="56799" h="14725">
                  <a:moveTo>
                    <a:pt x="0" y="0"/>
                  </a:moveTo>
                  <a:lnTo>
                    <a:pt x="56799" y="147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9"/>
            <p:cNvSpPr/>
            <p:nvPr/>
          </p:nvSpPr>
          <p:spPr>
            <a:xfrm>
              <a:off x="5872974" y="1669359"/>
              <a:ext cx="46281" cy="29450"/>
            </a:xfrm>
            <a:custGeom>
              <a:avLst/>
              <a:pathLst>
                <a:path w="46281" h="29450">
                  <a:moveTo>
                    <a:pt x="0" y="29450"/>
                  </a:moveTo>
                  <a:lnTo>
                    <a:pt x="462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30"/>
            <p:cNvSpPr/>
            <p:nvPr/>
          </p:nvSpPr>
          <p:spPr>
            <a:xfrm>
              <a:off x="2372487" y="1578901"/>
              <a:ext cx="37865" cy="46281"/>
            </a:xfrm>
            <a:custGeom>
              <a:avLst/>
              <a:pathLst>
                <a:path w="37865" h="46281">
                  <a:moveTo>
                    <a:pt x="0" y="46281"/>
                  </a:moveTo>
                  <a:lnTo>
                    <a:pt x="378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1"/>
            <p:cNvSpPr/>
            <p:nvPr/>
          </p:nvSpPr>
          <p:spPr>
            <a:xfrm>
              <a:off x="2486084" y="1995425"/>
              <a:ext cx="56798" cy="6311"/>
            </a:xfrm>
            <a:custGeom>
              <a:avLst/>
              <a:pathLst>
                <a:path w="56798" h="6311">
                  <a:moveTo>
                    <a:pt x="0" y="6311"/>
                  </a:moveTo>
                  <a:lnTo>
                    <a:pt x="5679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2"/>
            <p:cNvSpPr/>
            <p:nvPr/>
          </p:nvSpPr>
          <p:spPr>
            <a:xfrm>
              <a:off x="2864742" y="2355152"/>
              <a:ext cx="21036" cy="48384"/>
            </a:xfrm>
            <a:custGeom>
              <a:avLst/>
              <a:pathLst>
                <a:path w="21036" h="48384">
                  <a:moveTo>
                    <a:pt x="0" y="48384"/>
                  </a:moveTo>
                  <a:lnTo>
                    <a:pt x="210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3"/>
            <p:cNvSpPr/>
            <p:nvPr/>
          </p:nvSpPr>
          <p:spPr>
            <a:xfrm>
              <a:off x="3946023" y="1210761"/>
              <a:ext cx="56798" cy="4207"/>
            </a:xfrm>
            <a:custGeom>
              <a:avLst/>
              <a:pathLst>
                <a:path w="56798" h="4207">
                  <a:moveTo>
                    <a:pt x="0" y="0"/>
                  </a:moveTo>
                  <a:lnTo>
                    <a:pt x="56798" y="42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4"/>
            <p:cNvSpPr/>
            <p:nvPr/>
          </p:nvSpPr>
          <p:spPr>
            <a:xfrm>
              <a:off x="7682120" y="5540090"/>
              <a:ext cx="21036" cy="46279"/>
            </a:xfrm>
            <a:custGeom>
              <a:avLst/>
              <a:pathLst>
                <a:path w="21036" h="46279">
                  <a:moveTo>
                    <a:pt x="0" y="0"/>
                  </a:moveTo>
                  <a:lnTo>
                    <a:pt x="21036" y="462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5"/>
            <p:cNvSpPr/>
            <p:nvPr/>
          </p:nvSpPr>
          <p:spPr>
            <a:xfrm>
              <a:off x="2542883" y="1995425"/>
              <a:ext cx="48384" cy="18933"/>
            </a:xfrm>
            <a:custGeom>
              <a:avLst/>
              <a:pathLst>
                <a:path w="48384" h="18933">
                  <a:moveTo>
                    <a:pt x="0" y="0"/>
                  </a:moveTo>
                  <a:lnTo>
                    <a:pt x="48384" y="189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6"/>
            <p:cNvSpPr/>
            <p:nvPr/>
          </p:nvSpPr>
          <p:spPr>
            <a:xfrm>
              <a:off x="5502730" y="4294724"/>
              <a:ext cx="39969" cy="37866"/>
            </a:xfrm>
            <a:custGeom>
              <a:avLst/>
              <a:pathLst>
                <a:path w="39969" h="37866">
                  <a:moveTo>
                    <a:pt x="0" y="0"/>
                  </a:moveTo>
                  <a:lnTo>
                    <a:pt x="39969" y="378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7"/>
            <p:cNvSpPr/>
            <p:nvPr/>
          </p:nvSpPr>
          <p:spPr>
            <a:xfrm>
              <a:off x="7229833" y="3585791"/>
              <a:ext cx="29452" cy="42073"/>
            </a:xfrm>
            <a:custGeom>
              <a:avLst/>
              <a:pathLst>
                <a:path w="29452" h="42073">
                  <a:moveTo>
                    <a:pt x="0" y="42073"/>
                  </a:moveTo>
                  <a:lnTo>
                    <a:pt x="294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8"/>
            <p:cNvSpPr/>
            <p:nvPr/>
          </p:nvSpPr>
          <p:spPr>
            <a:xfrm>
              <a:off x="1539438" y="1707224"/>
              <a:ext cx="8414" cy="50487"/>
            </a:xfrm>
            <a:custGeom>
              <a:avLst/>
              <a:pathLst>
                <a:path w="8414" h="50487">
                  <a:moveTo>
                    <a:pt x="0" y="0"/>
                  </a:moveTo>
                  <a:lnTo>
                    <a:pt x="8414" y="504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9"/>
            <p:cNvSpPr/>
            <p:nvPr/>
          </p:nvSpPr>
          <p:spPr>
            <a:xfrm>
              <a:off x="4602365" y="5453841"/>
              <a:ext cx="8414" cy="48382"/>
            </a:xfrm>
            <a:custGeom>
              <a:avLst/>
              <a:pathLst>
                <a:path w="8414" h="48382">
                  <a:moveTo>
                    <a:pt x="0" y="48382"/>
                  </a:moveTo>
                  <a:lnTo>
                    <a:pt x="84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40"/>
            <p:cNvSpPr/>
            <p:nvPr/>
          </p:nvSpPr>
          <p:spPr>
            <a:xfrm>
              <a:off x="7166723" y="3129298"/>
              <a:ext cx="46281" cy="12622"/>
            </a:xfrm>
            <a:custGeom>
              <a:avLst/>
              <a:pathLst>
                <a:path w="46281" h="12622">
                  <a:moveTo>
                    <a:pt x="0" y="0"/>
                  </a:moveTo>
                  <a:lnTo>
                    <a:pt x="46281" y="126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1"/>
            <p:cNvSpPr/>
            <p:nvPr/>
          </p:nvSpPr>
          <p:spPr>
            <a:xfrm>
              <a:off x="5210321" y="4566096"/>
              <a:ext cx="10518" cy="44176"/>
            </a:xfrm>
            <a:custGeom>
              <a:avLst/>
              <a:pathLst>
                <a:path w="10518" h="44176">
                  <a:moveTo>
                    <a:pt x="0" y="0"/>
                  </a:moveTo>
                  <a:lnTo>
                    <a:pt x="10518" y="441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2"/>
            <p:cNvSpPr/>
            <p:nvPr/>
          </p:nvSpPr>
          <p:spPr>
            <a:xfrm>
              <a:off x="4120626" y="1997530"/>
              <a:ext cx="2103" cy="48384"/>
            </a:xfrm>
            <a:custGeom>
              <a:avLst/>
              <a:pathLst>
                <a:path w="2103" h="48384">
                  <a:moveTo>
                    <a:pt x="0" y="48384"/>
                  </a:moveTo>
                  <a:lnTo>
                    <a:pt x="21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3"/>
            <p:cNvSpPr/>
            <p:nvPr/>
          </p:nvSpPr>
          <p:spPr>
            <a:xfrm>
              <a:off x="8355291" y="2334115"/>
              <a:ext cx="16828" cy="42073"/>
            </a:xfrm>
            <a:custGeom>
              <a:avLst/>
              <a:pathLst>
                <a:path w="16828" h="42073">
                  <a:moveTo>
                    <a:pt x="0" y="42073"/>
                  </a:moveTo>
                  <a:lnTo>
                    <a:pt x="168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4"/>
            <p:cNvSpPr/>
            <p:nvPr/>
          </p:nvSpPr>
          <p:spPr>
            <a:xfrm>
              <a:off x="4545566" y="4612376"/>
              <a:ext cx="35762" cy="29452"/>
            </a:xfrm>
            <a:custGeom>
              <a:avLst/>
              <a:pathLst>
                <a:path w="35762" h="29452">
                  <a:moveTo>
                    <a:pt x="0" y="0"/>
                  </a:moveTo>
                  <a:lnTo>
                    <a:pt x="35762" y="294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5"/>
            <p:cNvSpPr/>
            <p:nvPr/>
          </p:nvSpPr>
          <p:spPr>
            <a:xfrm>
              <a:off x="8107060" y="3615242"/>
              <a:ext cx="18931" cy="37866"/>
            </a:xfrm>
            <a:custGeom>
              <a:avLst/>
              <a:pathLst>
                <a:path w="18931" h="37866">
                  <a:moveTo>
                    <a:pt x="0" y="0"/>
                  </a:moveTo>
                  <a:lnTo>
                    <a:pt x="18931" y="378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6"/>
            <p:cNvSpPr/>
            <p:nvPr/>
          </p:nvSpPr>
          <p:spPr>
            <a:xfrm>
              <a:off x="7492791" y="4399907"/>
              <a:ext cx="37865" cy="21036"/>
            </a:xfrm>
            <a:custGeom>
              <a:avLst/>
              <a:pathLst>
                <a:path w="37865" h="21036">
                  <a:moveTo>
                    <a:pt x="0" y="0"/>
                  </a:moveTo>
                  <a:lnTo>
                    <a:pt x="37865" y="210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7"/>
            <p:cNvSpPr/>
            <p:nvPr/>
          </p:nvSpPr>
          <p:spPr>
            <a:xfrm>
              <a:off x="3070900" y="2207896"/>
              <a:ext cx="39969" cy="14725"/>
            </a:xfrm>
            <a:custGeom>
              <a:avLst/>
              <a:pathLst>
                <a:path w="39969" h="14725">
                  <a:moveTo>
                    <a:pt x="0" y="0"/>
                  </a:moveTo>
                  <a:lnTo>
                    <a:pt x="39969" y="147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8"/>
            <p:cNvSpPr/>
            <p:nvPr/>
          </p:nvSpPr>
          <p:spPr>
            <a:xfrm>
              <a:off x="3908157" y="1191829"/>
              <a:ext cx="37865" cy="18931"/>
            </a:xfrm>
            <a:custGeom>
              <a:avLst/>
              <a:pathLst>
                <a:path w="37865" h="18931">
                  <a:moveTo>
                    <a:pt x="0" y="0"/>
                  </a:moveTo>
                  <a:lnTo>
                    <a:pt x="37865" y="189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9"/>
            <p:cNvSpPr/>
            <p:nvPr/>
          </p:nvSpPr>
          <p:spPr>
            <a:xfrm>
              <a:off x="5591084" y="5697864"/>
              <a:ext cx="23139" cy="31555"/>
            </a:xfrm>
            <a:custGeom>
              <a:avLst/>
              <a:pathLst>
                <a:path w="23139" h="31555">
                  <a:moveTo>
                    <a:pt x="23139" y="315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50"/>
            <p:cNvSpPr/>
            <p:nvPr/>
          </p:nvSpPr>
          <p:spPr>
            <a:xfrm>
              <a:off x="7381297" y="2159511"/>
              <a:ext cx="16828" cy="37865"/>
            </a:xfrm>
            <a:custGeom>
              <a:avLst/>
              <a:pathLst>
                <a:path w="16828" h="37865">
                  <a:moveTo>
                    <a:pt x="0" y="0"/>
                  </a:moveTo>
                  <a:lnTo>
                    <a:pt x="16828" y="378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1"/>
            <p:cNvSpPr/>
            <p:nvPr/>
          </p:nvSpPr>
          <p:spPr>
            <a:xfrm>
              <a:off x="4697029" y="2929451"/>
              <a:ext cx="6311" cy="39968"/>
            </a:xfrm>
            <a:custGeom>
              <a:avLst/>
              <a:pathLst>
                <a:path w="6311" h="39968">
                  <a:moveTo>
                    <a:pt x="0" y="39968"/>
                  </a:moveTo>
                  <a:lnTo>
                    <a:pt x="63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2"/>
            <p:cNvSpPr/>
            <p:nvPr/>
          </p:nvSpPr>
          <p:spPr>
            <a:xfrm>
              <a:off x="1070322" y="1719846"/>
              <a:ext cx="25244" cy="29450"/>
            </a:xfrm>
            <a:custGeom>
              <a:avLst/>
              <a:pathLst>
                <a:path w="25244" h="29450">
                  <a:moveTo>
                    <a:pt x="0" y="29450"/>
                  </a:moveTo>
                  <a:lnTo>
                    <a:pt x="252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3"/>
            <p:cNvSpPr/>
            <p:nvPr/>
          </p:nvSpPr>
          <p:spPr>
            <a:xfrm>
              <a:off x="6659742" y="5725212"/>
              <a:ext cx="37866" cy="8414"/>
            </a:xfrm>
            <a:custGeom>
              <a:avLst/>
              <a:pathLst>
                <a:path w="37866" h="8414">
                  <a:moveTo>
                    <a:pt x="0" y="8414"/>
                  </a:moveTo>
                  <a:lnTo>
                    <a:pt x="378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4"/>
            <p:cNvSpPr/>
            <p:nvPr/>
          </p:nvSpPr>
          <p:spPr>
            <a:xfrm>
              <a:off x="2132670" y="5687346"/>
              <a:ext cx="6309" cy="37865"/>
            </a:xfrm>
            <a:custGeom>
              <a:avLst/>
              <a:pathLst>
                <a:path w="6309" h="37865">
                  <a:moveTo>
                    <a:pt x="0" y="37865"/>
                  </a:moveTo>
                  <a:lnTo>
                    <a:pt x="63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5"/>
            <p:cNvSpPr/>
            <p:nvPr/>
          </p:nvSpPr>
          <p:spPr>
            <a:xfrm>
              <a:off x="7130961" y="1755609"/>
              <a:ext cx="37866" cy="6311"/>
            </a:xfrm>
            <a:custGeom>
              <a:avLst/>
              <a:pathLst>
                <a:path w="37866" h="6311">
                  <a:moveTo>
                    <a:pt x="0" y="0"/>
                  </a:moveTo>
                  <a:lnTo>
                    <a:pt x="37866" y="63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6"/>
            <p:cNvSpPr/>
            <p:nvPr/>
          </p:nvSpPr>
          <p:spPr>
            <a:xfrm>
              <a:off x="5347059" y="5699969"/>
              <a:ext cx="16828" cy="31554"/>
            </a:xfrm>
            <a:custGeom>
              <a:avLst/>
              <a:pathLst>
                <a:path w="16828" h="31554">
                  <a:moveTo>
                    <a:pt x="16828" y="315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7"/>
            <p:cNvSpPr/>
            <p:nvPr/>
          </p:nvSpPr>
          <p:spPr>
            <a:xfrm>
              <a:off x="6386266" y="3554237"/>
              <a:ext cx="37865" cy="4206"/>
            </a:xfrm>
            <a:custGeom>
              <a:avLst/>
              <a:pathLst>
                <a:path w="37865" h="4206">
                  <a:moveTo>
                    <a:pt x="0" y="4206"/>
                  </a:moveTo>
                  <a:lnTo>
                    <a:pt x="378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8"/>
            <p:cNvSpPr/>
            <p:nvPr/>
          </p:nvSpPr>
          <p:spPr>
            <a:xfrm>
              <a:off x="8090230" y="4864816"/>
              <a:ext cx="27347" cy="25243"/>
            </a:xfrm>
            <a:custGeom>
              <a:avLst/>
              <a:pathLst>
                <a:path w="27347" h="25243">
                  <a:moveTo>
                    <a:pt x="0" y="0"/>
                  </a:moveTo>
                  <a:lnTo>
                    <a:pt x="27347" y="252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9"/>
            <p:cNvSpPr/>
            <p:nvPr/>
          </p:nvSpPr>
          <p:spPr>
            <a:xfrm>
              <a:off x="6493553" y="3962347"/>
              <a:ext cx="12622" cy="31554"/>
            </a:xfrm>
            <a:custGeom>
              <a:avLst/>
              <a:pathLst>
                <a:path w="12622" h="31554">
                  <a:moveTo>
                    <a:pt x="0" y="31554"/>
                  </a:moveTo>
                  <a:lnTo>
                    <a:pt x="126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60"/>
            <p:cNvSpPr/>
            <p:nvPr/>
          </p:nvSpPr>
          <p:spPr>
            <a:xfrm>
              <a:off x="4145871" y="2805334"/>
              <a:ext cx="21036" cy="29450"/>
            </a:xfrm>
            <a:custGeom>
              <a:avLst/>
              <a:pathLst>
                <a:path w="21036" h="29450">
                  <a:moveTo>
                    <a:pt x="0" y="29450"/>
                  </a:moveTo>
                  <a:lnTo>
                    <a:pt x="210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1"/>
            <p:cNvSpPr/>
            <p:nvPr/>
          </p:nvSpPr>
          <p:spPr>
            <a:xfrm>
              <a:off x="2814255" y="1164481"/>
              <a:ext cx="31554" cy="12622"/>
            </a:xfrm>
            <a:custGeom>
              <a:avLst/>
              <a:pathLst>
                <a:path w="31554" h="12622">
                  <a:moveTo>
                    <a:pt x="0" y="0"/>
                  </a:moveTo>
                  <a:lnTo>
                    <a:pt x="31554" y="126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2"/>
            <p:cNvSpPr/>
            <p:nvPr/>
          </p:nvSpPr>
          <p:spPr>
            <a:xfrm>
              <a:off x="3588401" y="5704175"/>
              <a:ext cx="14725" cy="29450"/>
            </a:xfrm>
            <a:custGeom>
              <a:avLst/>
              <a:pathLst>
                <a:path w="14725" h="29450">
                  <a:moveTo>
                    <a:pt x="0" y="29450"/>
                  </a:moveTo>
                  <a:lnTo>
                    <a:pt x="147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3"/>
            <p:cNvSpPr/>
            <p:nvPr/>
          </p:nvSpPr>
          <p:spPr>
            <a:xfrm>
              <a:off x="3434834" y="4734389"/>
              <a:ext cx="27347" cy="14725"/>
            </a:xfrm>
            <a:custGeom>
              <a:avLst/>
              <a:pathLst>
                <a:path w="27347" h="14725">
                  <a:moveTo>
                    <a:pt x="0" y="0"/>
                  </a:moveTo>
                  <a:lnTo>
                    <a:pt x="27347" y="147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4"/>
            <p:cNvSpPr/>
            <p:nvPr/>
          </p:nvSpPr>
          <p:spPr>
            <a:xfrm>
              <a:off x="4497182" y="1900761"/>
              <a:ext cx="33658" cy="2103"/>
            </a:xfrm>
            <a:custGeom>
              <a:avLst/>
              <a:pathLst>
                <a:path w="33658" h="2103">
                  <a:moveTo>
                    <a:pt x="0" y="2103"/>
                  </a:moveTo>
                  <a:lnTo>
                    <a:pt x="3365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5"/>
            <p:cNvSpPr/>
            <p:nvPr/>
          </p:nvSpPr>
          <p:spPr>
            <a:xfrm>
              <a:off x="2523949" y="2325700"/>
              <a:ext cx="27347" cy="14725"/>
            </a:xfrm>
            <a:custGeom>
              <a:avLst/>
              <a:pathLst>
                <a:path w="27347" h="14725">
                  <a:moveTo>
                    <a:pt x="0" y="14725"/>
                  </a:moveTo>
                  <a:lnTo>
                    <a:pt x="273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6"/>
            <p:cNvSpPr/>
            <p:nvPr/>
          </p:nvSpPr>
          <p:spPr>
            <a:xfrm>
              <a:off x="8155443" y="1974389"/>
              <a:ext cx="27347" cy="14725"/>
            </a:xfrm>
            <a:custGeom>
              <a:avLst/>
              <a:pathLst>
                <a:path w="27347" h="14725">
                  <a:moveTo>
                    <a:pt x="0" y="0"/>
                  </a:moveTo>
                  <a:lnTo>
                    <a:pt x="27347" y="147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7"/>
            <p:cNvSpPr/>
            <p:nvPr/>
          </p:nvSpPr>
          <p:spPr>
            <a:xfrm>
              <a:off x="6779650" y="3068291"/>
              <a:ext cx="25244" cy="18933"/>
            </a:xfrm>
            <a:custGeom>
              <a:avLst/>
              <a:pathLst>
                <a:path w="25244" h="18933">
                  <a:moveTo>
                    <a:pt x="0" y="0"/>
                  </a:moveTo>
                  <a:lnTo>
                    <a:pt x="25244" y="189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8"/>
            <p:cNvSpPr/>
            <p:nvPr/>
          </p:nvSpPr>
          <p:spPr>
            <a:xfrm>
              <a:off x="6819620" y="2790609"/>
              <a:ext cx="18933" cy="25243"/>
            </a:xfrm>
            <a:custGeom>
              <a:avLst/>
              <a:pathLst>
                <a:path w="18933" h="25243">
                  <a:moveTo>
                    <a:pt x="0" y="0"/>
                  </a:moveTo>
                  <a:lnTo>
                    <a:pt x="18933" y="252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9"/>
            <p:cNvSpPr/>
            <p:nvPr/>
          </p:nvSpPr>
          <p:spPr>
            <a:xfrm>
              <a:off x="8077607" y="3613139"/>
              <a:ext cx="29452" cy="2103"/>
            </a:xfrm>
            <a:custGeom>
              <a:avLst/>
              <a:pathLst>
                <a:path w="29452" h="2103">
                  <a:moveTo>
                    <a:pt x="0" y="0"/>
                  </a:moveTo>
                  <a:lnTo>
                    <a:pt x="29452" y="21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70"/>
            <p:cNvSpPr/>
            <p:nvPr/>
          </p:nvSpPr>
          <p:spPr>
            <a:xfrm>
              <a:off x="3420108" y="3436432"/>
              <a:ext cx="29450" cy="2103"/>
            </a:xfrm>
            <a:custGeom>
              <a:avLst/>
              <a:pathLst>
                <a:path w="29450" h="2103">
                  <a:moveTo>
                    <a:pt x="0" y="2103"/>
                  </a:moveTo>
                  <a:lnTo>
                    <a:pt x="294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1"/>
            <p:cNvSpPr/>
            <p:nvPr/>
          </p:nvSpPr>
          <p:spPr>
            <a:xfrm>
              <a:off x="1293310" y="1686188"/>
              <a:ext cx="18931" cy="18933"/>
            </a:xfrm>
            <a:custGeom>
              <a:avLst/>
              <a:pathLst>
                <a:path w="18931" h="18933">
                  <a:moveTo>
                    <a:pt x="0" y="0"/>
                  </a:moveTo>
                  <a:lnTo>
                    <a:pt x="18931" y="189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2"/>
            <p:cNvSpPr/>
            <p:nvPr/>
          </p:nvSpPr>
          <p:spPr>
            <a:xfrm>
              <a:off x="2902608" y="4991036"/>
              <a:ext cx="8415" cy="23139"/>
            </a:xfrm>
            <a:custGeom>
              <a:avLst/>
              <a:pathLst>
                <a:path w="8415" h="23139">
                  <a:moveTo>
                    <a:pt x="0" y="0"/>
                  </a:moveTo>
                  <a:lnTo>
                    <a:pt x="8415" y="231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3"/>
            <p:cNvSpPr/>
            <p:nvPr/>
          </p:nvSpPr>
          <p:spPr>
            <a:xfrm>
              <a:off x="2938370" y="1854480"/>
              <a:ext cx="25244" cy="2104"/>
            </a:xfrm>
            <a:custGeom>
              <a:avLst/>
              <a:pathLst>
                <a:path w="25244" h="2104">
                  <a:moveTo>
                    <a:pt x="0" y="2104"/>
                  </a:moveTo>
                  <a:lnTo>
                    <a:pt x="252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4"/>
            <p:cNvSpPr/>
            <p:nvPr/>
          </p:nvSpPr>
          <p:spPr>
            <a:xfrm>
              <a:off x="2109529" y="947804"/>
              <a:ext cx="6311" cy="23139"/>
            </a:xfrm>
            <a:custGeom>
              <a:avLst/>
              <a:pathLst>
                <a:path w="6311" h="23139">
                  <a:moveTo>
                    <a:pt x="6311" y="0"/>
                  </a:moveTo>
                  <a:lnTo>
                    <a:pt x="0" y="231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5"/>
            <p:cNvSpPr/>
            <p:nvPr/>
          </p:nvSpPr>
          <p:spPr>
            <a:xfrm>
              <a:off x="3439041" y="3791951"/>
              <a:ext cx="12622" cy="18931"/>
            </a:xfrm>
            <a:custGeom>
              <a:avLst/>
              <a:pathLst>
                <a:path w="12622" h="18931">
                  <a:moveTo>
                    <a:pt x="0" y="0"/>
                  </a:moveTo>
                  <a:lnTo>
                    <a:pt x="12622" y="189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6"/>
            <p:cNvSpPr/>
            <p:nvPr/>
          </p:nvSpPr>
          <p:spPr>
            <a:xfrm>
              <a:off x="4985230" y="5643170"/>
              <a:ext cx="2104" cy="21035"/>
            </a:xfrm>
            <a:custGeom>
              <a:avLst/>
              <a:pathLst>
                <a:path w="2104" h="21035">
                  <a:moveTo>
                    <a:pt x="0" y="0"/>
                  </a:moveTo>
                  <a:lnTo>
                    <a:pt x="2104" y="210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7"/>
            <p:cNvSpPr/>
            <p:nvPr/>
          </p:nvSpPr>
          <p:spPr>
            <a:xfrm>
              <a:off x="4755932" y="3981279"/>
              <a:ext cx="4206" cy="21036"/>
            </a:xfrm>
            <a:custGeom>
              <a:avLst/>
              <a:pathLst>
                <a:path w="4206" h="21036">
                  <a:moveTo>
                    <a:pt x="0" y="21036"/>
                  </a:moveTo>
                  <a:lnTo>
                    <a:pt x="42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8"/>
            <p:cNvSpPr/>
            <p:nvPr/>
          </p:nvSpPr>
          <p:spPr>
            <a:xfrm>
              <a:off x="5342852" y="1545243"/>
              <a:ext cx="21036" cy="4207"/>
            </a:xfrm>
            <a:custGeom>
              <a:avLst/>
              <a:pathLst>
                <a:path w="21036" h="4207">
                  <a:moveTo>
                    <a:pt x="0" y="0"/>
                  </a:moveTo>
                  <a:lnTo>
                    <a:pt x="21036" y="42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9"/>
            <p:cNvSpPr/>
            <p:nvPr/>
          </p:nvSpPr>
          <p:spPr>
            <a:xfrm>
              <a:off x="7829376" y="2146889"/>
              <a:ext cx="18933" cy="2103"/>
            </a:xfrm>
            <a:custGeom>
              <a:avLst/>
              <a:pathLst>
                <a:path w="18933" h="2103">
                  <a:moveTo>
                    <a:pt x="0" y="2103"/>
                  </a:moveTo>
                  <a:lnTo>
                    <a:pt x="189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80"/>
            <p:cNvSpPr/>
            <p:nvPr/>
          </p:nvSpPr>
          <p:spPr>
            <a:xfrm>
              <a:off x="3796663" y="2569724"/>
              <a:ext cx="16828" cy="6311"/>
            </a:xfrm>
            <a:custGeom>
              <a:avLst/>
              <a:pathLst>
                <a:path w="16828" h="6311">
                  <a:moveTo>
                    <a:pt x="0" y="0"/>
                  </a:moveTo>
                  <a:lnTo>
                    <a:pt x="16828" y="63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1"/>
            <p:cNvSpPr/>
            <p:nvPr/>
          </p:nvSpPr>
          <p:spPr>
            <a:xfrm>
              <a:off x="2406145" y="2359358"/>
              <a:ext cx="10517" cy="12622"/>
            </a:xfrm>
            <a:custGeom>
              <a:avLst/>
              <a:pathLst>
                <a:path w="10517" h="12622">
                  <a:moveTo>
                    <a:pt x="0" y="12622"/>
                  </a:moveTo>
                  <a:lnTo>
                    <a:pt x="105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2"/>
            <p:cNvSpPr/>
            <p:nvPr/>
          </p:nvSpPr>
          <p:spPr>
            <a:xfrm>
              <a:off x="3836632" y="1677773"/>
              <a:ext cx="16830" cy="4207"/>
            </a:xfrm>
            <a:custGeom>
              <a:avLst/>
              <a:pathLst>
                <a:path w="16830" h="4207">
                  <a:moveTo>
                    <a:pt x="0" y="0"/>
                  </a:moveTo>
                  <a:lnTo>
                    <a:pt x="16830" y="42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3"/>
            <p:cNvSpPr/>
            <p:nvPr/>
          </p:nvSpPr>
          <p:spPr>
            <a:xfrm>
              <a:off x="1661449" y="2761158"/>
              <a:ext cx="4207" cy="14725"/>
            </a:xfrm>
            <a:custGeom>
              <a:avLst/>
              <a:pathLst>
                <a:path w="4207" h="14725">
                  <a:moveTo>
                    <a:pt x="0" y="14725"/>
                  </a:moveTo>
                  <a:lnTo>
                    <a:pt x="42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4"/>
            <p:cNvSpPr/>
            <p:nvPr/>
          </p:nvSpPr>
          <p:spPr>
            <a:xfrm>
              <a:off x="3554742" y="4410426"/>
              <a:ext cx="14725" cy="4206"/>
            </a:xfrm>
            <a:custGeom>
              <a:avLst/>
              <a:pathLst>
                <a:path w="14725" h="4206">
                  <a:moveTo>
                    <a:pt x="0" y="4206"/>
                  </a:moveTo>
                  <a:lnTo>
                    <a:pt x="147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5"/>
            <p:cNvSpPr/>
            <p:nvPr/>
          </p:nvSpPr>
          <p:spPr>
            <a:xfrm>
              <a:off x="6697609" y="5725212"/>
              <a:ext cx="12620" cy="8414"/>
            </a:xfrm>
            <a:custGeom>
              <a:avLst/>
              <a:pathLst>
                <a:path w="12620" h="8414">
                  <a:moveTo>
                    <a:pt x="12620" y="84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6"/>
            <p:cNvSpPr/>
            <p:nvPr/>
          </p:nvSpPr>
          <p:spPr>
            <a:xfrm>
              <a:off x="2696450" y="4120120"/>
              <a:ext cx="8414" cy="12622"/>
            </a:xfrm>
            <a:custGeom>
              <a:avLst/>
              <a:pathLst>
                <a:path w="8414" h="12622">
                  <a:moveTo>
                    <a:pt x="0" y="12622"/>
                  </a:moveTo>
                  <a:lnTo>
                    <a:pt x="84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7"/>
            <p:cNvSpPr/>
            <p:nvPr/>
          </p:nvSpPr>
          <p:spPr>
            <a:xfrm>
              <a:off x="2374590" y="1347499"/>
              <a:ext cx="14725" cy="2103"/>
            </a:xfrm>
            <a:custGeom>
              <a:avLst/>
              <a:pathLst>
                <a:path w="14725" h="2103">
                  <a:moveTo>
                    <a:pt x="0" y="0"/>
                  </a:moveTo>
                  <a:lnTo>
                    <a:pt x="14725" y="21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8"/>
            <p:cNvSpPr/>
            <p:nvPr/>
          </p:nvSpPr>
          <p:spPr>
            <a:xfrm>
              <a:off x="3108767" y="2954694"/>
              <a:ext cx="2103" cy="10518"/>
            </a:xfrm>
            <a:custGeom>
              <a:avLst/>
              <a:pathLst>
                <a:path w="2103" h="10518">
                  <a:moveTo>
                    <a:pt x="0" y="0"/>
                  </a:moveTo>
                  <a:lnTo>
                    <a:pt x="2103" y="105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9"/>
            <p:cNvSpPr/>
            <p:nvPr/>
          </p:nvSpPr>
          <p:spPr>
            <a:xfrm>
              <a:off x="1655138" y="2775884"/>
              <a:ext cx="6311" cy="8414"/>
            </a:xfrm>
            <a:custGeom>
              <a:avLst/>
              <a:pathLst>
                <a:path w="6311" h="8414">
                  <a:moveTo>
                    <a:pt x="0" y="8414"/>
                  </a:moveTo>
                  <a:lnTo>
                    <a:pt x="63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90"/>
            <p:cNvSpPr/>
            <p:nvPr/>
          </p:nvSpPr>
          <p:spPr>
            <a:xfrm>
              <a:off x="8397364" y="3703596"/>
              <a:ext cx="6311" cy="8414"/>
            </a:xfrm>
            <a:custGeom>
              <a:avLst/>
              <a:pathLst>
                <a:path w="6311" h="8414">
                  <a:moveTo>
                    <a:pt x="0" y="0"/>
                  </a:moveTo>
                  <a:lnTo>
                    <a:pt x="6311" y="84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1"/>
            <p:cNvSpPr/>
            <p:nvPr/>
          </p:nvSpPr>
          <p:spPr>
            <a:xfrm>
              <a:off x="4471937" y="4631309"/>
              <a:ext cx="8414" cy="6311"/>
            </a:xfrm>
            <a:custGeom>
              <a:avLst/>
              <a:pathLst>
                <a:path w="8414" h="6311">
                  <a:moveTo>
                    <a:pt x="0" y="6311"/>
                  </a:moveTo>
                  <a:lnTo>
                    <a:pt x="84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2"/>
            <p:cNvSpPr/>
            <p:nvPr/>
          </p:nvSpPr>
          <p:spPr>
            <a:xfrm>
              <a:off x="1585719" y="4736492"/>
              <a:ext cx="4206" cy="8414"/>
            </a:xfrm>
            <a:custGeom>
              <a:avLst/>
              <a:pathLst>
                <a:path w="4206" h="8414">
                  <a:moveTo>
                    <a:pt x="0" y="8414"/>
                  </a:moveTo>
                  <a:lnTo>
                    <a:pt x="42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3"/>
            <p:cNvSpPr/>
            <p:nvPr/>
          </p:nvSpPr>
          <p:spPr>
            <a:xfrm>
              <a:off x="7999772" y="4021248"/>
              <a:ext cx="8414" cy="2104"/>
            </a:xfrm>
            <a:custGeom>
              <a:avLst/>
              <a:pathLst>
                <a:path w="8414" h="2104">
                  <a:moveTo>
                    <a:pt x="0" y="0"/>
                  </a:moveTo>
                  <a:lnTo>
                    <a:pt x="8414" y="21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4"/>
            <p:cNvSpPr/>
            <p:nvPr/>
          </p:nvSpPr>
          <p:spPr>
            <a:xfrm>
              <a:off x="3569467" y="2851614"/>
              <a:ext cx="6311" cy="4207"/>
            </a:xfrm>
            <a:custGeom>
              <a:avLst/>
              <a:pathLst>
                <a:path w="6311" h="4207">
                  <a:moveTo>
                    <a:pt x="0" y="0"/>
                  </a:moveTo>
                  <a:lnTo>
                    <a:pt x="6311" y="42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5"/>
            <p:cNvSpPr/>
            <p:nvPr/>
          </p:nvSpPr>
          <p:spPr>
            <a:xfrm>
              <a:off x="5847730" y="5397041"/>
              <a:ext cx="6311" cy="4207"/>
            </a:xfrm>
            <a:custGeom>
              <a:avLst/>
              <a:pathLst>
                <a:path w="6311" h="4207">
                  <a:moveTo>
                    <a:pt x="0" y="0"/>
                  </a:moveTo>
                  <a:lnTo>
                    <a:pt x="6311" y="42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6"/>
            <p:cNvSpPr/>
            <p:nvPr/>
          </p:nvSpPr>
          <p:spPr>
            <a:xfrm>
              <a:off x="6809101" y="5386523"/>
              <a:ext cx="6311" cy="4206"/>
            </a:xfrm>
            <a:custGeom>
              <a:avLst/>
              <a:pathLst>
                <a:path w="6311" h="4206">
                  <a:moveTo>
                    <a:pt x="0" y="4206"/>
                  </a:moveTo>
                  <a:lnTo>
                    <a:pt x="63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tx797"/>
            <p:cNvSpPr/>
            <p:nvPr/>
          </p:nvSpPr>
          <p:spPr>
            <a:xfrm>
              <a:off x="4704070" y="440358"/>
              <a:ext cx="10161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798" name="tx798"/>
            <p:cNvSpPr/>
            <p:nvPr/>
          </p:nvSpPr>
          <p:spPr>
            <a:xfrm>
              <a:off x="4460021" y="306681"/>
              <a:ext cx="589716" cy="1336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2475-P</a:t>
              </a:r>
            </a:p>
          </p:txBody>
        </p:sp>
        <p:sp>
          <p:nvSpPr>
            <p:cNvPr id="799" name="pt799"/>
            <p:cNvSpPr/>
            <p:nvPr/>
          </p:nvSpPr>
          <p:spPr>
            <a:xfrm>
              <a:off x="1053177" y="240322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1053177" y="265355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1053177" y="309742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1053177" y="321943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1053177" y="464782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1053177" y="133456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1053177" y="527261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1053177" y="149233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1053177" y="173215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1187811" y="294175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2393207" y="272297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2393207" y="156175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2395310" y="375166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2399518" y="234221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2447902" y="433437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2468939" y="198459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2473145" y="281132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2479457" y="287443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2496287" y="415977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2498390" y="462257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2506804" y="232328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2508909" y="341928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2513115" y="451318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2523634" y="371800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2525738" y="197828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2534152" y="230855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2546774" y="500965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2569914" y="552504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2574122" y="199721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2576225" y="222020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2586744" y="486239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2603573" y="123358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2614092" y="161645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2622506" y="92434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2637232" y="317105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2647749" y="277977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2679305" y="411559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2687719" y="410297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2691927" y="530626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2702445" y="509800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2706653" y="382108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2710859" y="453843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2723481" y="266197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1221469" y="208977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2740311" y="560498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2759243" y="571227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1225677" y="456998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2797110" y="114733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1229884" y="388209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2824458" y="153861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2828664" y="115995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2847597" y="238639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2868634" y="233800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2883360" y="264724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2885463" y="497389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2893879" y="499703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2906499" y="255257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2921225" y="183944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2940158" y="392416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2940158" y="411770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2946469" y="183733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2969609" y="208977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2986439" y="385684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3001165" y="160593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3003268" y="460364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1248817" y="516532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3034823" y="330148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3051652" y="138925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3053755" y="219075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3070586" y="285761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3079000" y="449846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1257231" y="296489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1257231" y="382108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3091622" y="293754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3093725" y="294806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3093725" y="430492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3093725" y="220547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3100036" y="324889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3133695" y="571648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3140006" y="506014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3146316" y="237166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3161043" y="368434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3167353" y="110315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3196805" y="92434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3201012" y="455526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3211531" y="430071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3224153" y="140818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3232567" y="201825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3234670" y="492550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3257810" y="571437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3259915" y="403986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1276165" y="166904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3295677" y="470251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3299883" y="118520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3318817" y="561760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3323025" y="520529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3325128" y="442693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3333542" y="193620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1284579" y="571648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3365098" y="529995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3379823" y="251892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3402963" y="342139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3417689" y="471724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3417689" y="532940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3421896" y="377480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3432414" y="341928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3434519" y="379373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3440830" y="388840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3445036" y="473197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3445036" y="152599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3451347" y="128617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3453451" y="562812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3457658" y="92434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1078421" y="170270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3466073" y="211291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1295097" y="168797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3537597" y="439748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3552322" y="283446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3552322" y="439328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3556530" y="167114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3558633" y="283867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1305616" y="198459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3571256" y="571648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3575464" y="417029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3585981" y="568703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1307719" y="469410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3613329" y="374956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3636469" y="359389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3659610" y="190675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3672232" y="129459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3697475" y="101901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3710097" y="455946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3712201" y="474248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3714305" y="311004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3724823" y="311004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1322444" y="487712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3752171" y="504331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3758482" y="478876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3766896" y="393468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3779518" y="255257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3796347" y="255889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3798450" y="408825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3798450" y="529364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3804761" y="293544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3819487" y="166062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3836317" y="166483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3838420" y="308270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3848939" y="279029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1335067" y="434489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3861561" y="204349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3891012" y="117468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3909944" y="92434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3914152" y="254837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3916255" y="225175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3928878" y="119361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3930981" y="92434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3935189" y="448163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3949914" y="419132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3985676" y="119782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4013024" y="539041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4023543" y="395782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4027749" y="565968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4048786" y="322154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4048786" y="336459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4048786" y="458471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4076134" y="265145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4097170" y="482663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4097170" y="160803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4103481" y="202876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4105585" y="198038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4107689" y="146709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1360311" y="331200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4126621" y="95379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4128726" y="281764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1362414" y="135559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4149762" y="278818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4183420" y="361703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4189731" y="530837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4238115" y="96642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4246530" y="238428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4267566" y="256940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4269671" y="284709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4280188" y="373062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4286500" y="387367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4288603" y="181840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4307536" y="306587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4326469" y="92434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4334884" y="514639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4362232" y="321523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4366439" y="416187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4389579" y="109264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4389579" y="502227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4391682" y="560919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4391682" y="219916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4400097" y="570806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4404305" y="402514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4412719" y="234852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4425341" y="92434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4454792" y="462047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4463207" y="461416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4463207" y="499072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4467414" y="327203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1396073" y="436383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4477932" y="260937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4480037" y="188572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4490554" y="535254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4505280" y="437224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4513695" y="188361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4524213" y="173215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4526316" y="336248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4526316" y="211501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4528421" y="459523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4551561" y="269773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4564183" y="462468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4572597" y="110315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4578908" y="284288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1406591" y="379584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4581012" y="374956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4585220" y="548507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4593634" y="541355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4593634" y="543669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4602048" y="104635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4652536" y="570806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1415007" y="325940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4673572" y="169007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4679884" y="295227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4686195" y="291230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4705128" y="102322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4709335" y="435751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4721957" y="494443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4738787" y="398517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4742993" y="396413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4768238" y="92434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4770341" y="199511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4799792" y="230014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1433938" y="494443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4852384" y="407983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4854487" y="500544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4867110" y="143764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4881835" y="416187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4892353" y="571648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4917597" y="530206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4921805" y="235273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4942842" y="127565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4968085" y="562602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4970189" y="564706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4972292" y="344873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4978604" y="491078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4993329" y="484136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4999640" y="127565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5016469" y="433858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5018572" y="549349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5037505" y="350132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1057385" y="210450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1454975" y="509379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5087993" y="117047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5102720" y="379163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5125860" y="295017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5134274" y="268721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1463389" y="558815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5146896" y="401251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5165828" y="274822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5167933" y="92434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5193176" y="454895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1467597" y="376007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5203695" y="459312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5205798" y="504541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5210006" y="405248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5235249" y="120203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5237354" y="306376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5279427" y="207715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5285738" y="548297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5287841" y="460995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5313084" y="141239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5317292" y="421026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5325707" y="152809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5329914" y="568282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5329914" y="220337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5338329" y="474879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5346743" y="571437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5346743" y="153230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1484426" y="236535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5359365" y="134087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5367780" y="186468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5374091" y="350974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5380402" y="186468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5382505" y="529574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5384610" y="111578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5390921" y="398306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5407750" y="308690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5443512" y="356023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5456134" y="484346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5485585" y="427757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5498207" y="364017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1499153" y="352867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5510829" y="281974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5521347" y="236745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5525555" y="431544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5527658" y="443535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5527658" y="189623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5533969" y="526419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5559214" y="505803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5573939" y="568071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5584457" y="409035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1507567" y="261148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5597079" y="571227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5622323" y="325940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5647566" y="470251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1513878" y="227910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5677017" y="287654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5693847" y="203507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5727506" y="233800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5727506" y="507276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1522293" y="169007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5750646" y="325730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5750646" y="144815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5792719" y="430071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1530707" y="174056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5824273" y="380004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5826378" y="268511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5826378" y="479087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5828481" y="185626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5830585" y="537989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5836896" y="538410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5855829" y="168166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5860037" y="92434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5864243" y="564706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5889488" y="485187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5902110" y="165221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5906317" y="571437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5916836" y="195093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5931561" y="135770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5937872" y="113471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5952598" y="410087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5952598" y="432175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5965218" y="240953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5965218" y="530837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5994671" y="165431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6040950" y="118730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6066195" y="441011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6083024" y="383160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6089335" y="460364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6097749" y="571648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6108268" y="364437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6110371" y="343190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6120890" y="145236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6122993" y="252733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6127201" y="276084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1562263" y="571648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6158756" y="552504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1568574" y="472776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6198725" y="345084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6209243" y="442904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6209243" y="511483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6211348" y="487501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6226073" y="466044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1572780" y="471934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245005" y="206032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6255524" y="278187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6266042" y="435751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6291286" y="492761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6331256" y="463730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6331256" y="147340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6341774" y="540934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1583299" y="247474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6369121" y="354129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6371225" y="128828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6381744" y="366331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1587506" y="134508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1059488" y="392837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6406987" y="353709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6455371" y="231907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6470098" y="269142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6476408" y="397675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1595920" y="426075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6489030" y="394520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1600128" y="382529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6545828" y="447742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6545828" y="449846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6558451" y="406931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6566865" y="188992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6568970" y="273559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6585798" y="301959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6642597" y="571648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6657322" y="335196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6680464" y="248526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6680464" y="570806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6693085" y="571648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6701499" y="502648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6714121" y="535885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6737262" y="139767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6741469" y="382108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1623268" y="522843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6749883" y="359599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6751988" y="163748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6751988" y="177843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6762505" y="305114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6762505" y="207715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6783542" y="340245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6787750" y="307007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6791956" y="537358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6798267" y="536937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6802475" y="277346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6821409" y="279870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6848756" y="350132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6852963" y="178684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6861377" y="422498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6876103" y="122937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6876103" y="452160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6888725" y="199300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1637993" y="276715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6903450" y="92434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6905555" y="148392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6909761" y="157017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1642201" y="188992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6937109" y="530416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6941317" y="428389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6941317" y="459312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1644304" y="275873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1648512" y="274401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7006530" y="571437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7012841" y="283867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7014944" y="510852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7017049" y="387578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7042292" y="200983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1114183" y="466675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7067537" y="462678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7069640" y="126724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7094884" y="493181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7094884" y="543879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7101195" y="230434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1659030" y="220547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7113816" y="173846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7128542" y="439117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7149578" y="311215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7151683" y="174477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7195859" y="312477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7204274" y="268300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7212688" y="361071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7233725" y="142922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7242140" y="356864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7256866" y="540093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7286317" y="393678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1677963" y="525578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1680066" y="109895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7341012" y="307849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7341012" y="357916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7359944" y="501175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7364152" y="214236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7380981" y="218023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7393603" y="275873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1690585" y="409666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7433573" y="571648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1692689" y="318998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7452506" y="411559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7452506" y="188572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7458817" y="194882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7475646" y="438276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7513511" y="440379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1701103" y="468568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7532445" y="148812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7551378" y="235693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7578726" y="317947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7620799" y="270614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7622902" y="131983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7652353" y="321312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7652353" y="510852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7654456" y="138715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7664975" y="552294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7677597" y="276925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7677597" y="517794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7686012" y="358968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7686012" y="556922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7734396" y="571648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1120494" y="270194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7757536" y="177632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7759639" y="170059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7770158" y="424602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7803817" y="236535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7812231" y="213184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7820646" y="503910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7822749" y="388629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7824854" y="168797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7831165" y="212974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7869030" y="484977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1738970" y="92855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7934243" y="152178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7974213" y="542196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7982627" y="400410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7991042" y="400620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8007872" y="193200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8020494" y="426495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8024700" y="292282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8033115" y="506014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8052048" y="261568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8056256" y="150285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8060462" y="359599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1755798" y="153230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1755798" y="101059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8073085" y="321523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8073085" y="484767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8077293" y="219075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8089915" y="261568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8089915" y="359809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8100432" y="487291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8106744" y="177843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8108847" y="363596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8138298" y="195724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8142506" y="139556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8146713" y="285129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8146713" y="545562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8165645" y="197196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8182475" y="570806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8199304" y="165642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8228755" y="92434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8247688" y="336248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8254000" y="436593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8260311" y="342349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8317109" y="318367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8319213" y="223282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8338146" y="235904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8354975" y="231697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1785249" y="231486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8380219" y="368645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8386530" y="369486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1126805" y="331410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8415981" y="549559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8418084" y="324047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8418084" y="444166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8420189" y="374956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8420189" y="164169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8422292" y="234011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8422292" y="394520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8422292" y="507696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1814702" y="571648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1842049" y="232959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1844153" y="321523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1886226" y="285761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1892537" y="409876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1905158" y="518004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1139426" y="126934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1926196" y="448163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1932505" y="183944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1953542" y="194462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1972475" y="389471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1978786" y="118309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1982994" y="151126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1147842" y="491709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2014548" y="332883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2025067" y="99166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2027171" y="485187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2039793" y="338983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2052415" y="345084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2052415" y="470251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2056622" y="450687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2092384" y="95379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2098695" y="93065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2105006" y="551663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2115525" y="570806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2121835" y="567020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2121835" y="161434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2126043" y="247053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2128146" y="130931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2132354" y="506434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2134457" y="370748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2182841" y="270825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2252262" y="571648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2264884" y="545562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2355342" y="160803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2357445" y="133035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2367964" y="514428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2372170" y="133245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2378482" y="521791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2389000" y="235483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61458" y="1005715"/>
              <a:ext cx="7812952" cy="497945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61458" y="5192983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61458" y="4061289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61458" y="2929595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61458" y="1797901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616008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614839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13670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612502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61458" y="5758830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61458" y="4627136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61458" y="3495442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261458" y="2363748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261458" y="1232054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616592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615423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14255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613086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616592" y="1232099"/>
              <a:ext cx="7102684" cy="4526730"/>
            </a:xfrm>
            <a:custGeom>
              <a:avLst/>
              <a:pathLst>
                <a:path w="7102684" h="4526730">
                  <a:moveTo>
                    <a:pt x="0" y="4526730"/>
                  </a:moveTo>
                  <a:lnTo>
                    <a:pt x="13872" y="4526531"/>
                  </a:lnTo>
                  <a:lnTo>
                    <a:pt x="27744" y="4525935"/>
                  </a:lnTo>
                  <a:lnTo>
                    <a:pt x="41617" y="4524941"/>
                  </a:lnTo>
                  <a:lnTo>
                    <a:pt x="55489" y="4523550"/>
                  </a:lnTo>
                  <a:lnTo>
                    <a:pt x="69362" y="4521763"/>
                  </a:lnTo>
                  <a:lnTo>
                    <a:pt x="83234" y="4519579"/>
                  </a:lnTo>
                  <a:lnTo>
                    <a:pt x="97107" y="4516999"/>
                  </a:lnTo>
                  <a:lnTo>
                    <a:pt x="110979" y="4514024"/>
                  </a:lnTo>
                  <a:lnTo>
                    <a:pt x="124851" y="4510655"/>
                  </a:lnTo>
                  <a:lnTo>
                    <a:pt x="138724" y="4506893"/>
                  </a:lnTo>
                  <a:lnTo>
                    <a:pt x="152596" y="4502738"/>
                  </a:lnTo>
                  <a:lnTo>
                    <a:pt x="166469" y="4498192"/>
                  </a:lnTo>
                  <a:lnTo>
                    <a:pt x="180341" y="4493256"/>
                  </a:lnTo>
                  <a:lnTo>
                    <a:pt x="194214" y="4487931"/>
                  </a:lnTo>
                  <a:lnTo>
                    <a:pt x="208086" y="4482219"/>
                  </a:lnTo>
                  <a:lnTo>
                    <a:pt x="221958" y="4476120"/>
                  </a:lnTo>
                  <a:lnTo>
                    <a:pt x="235831" y="4469638"/>
                  </a:lnTo>
                  <a:lnTo>
                    <a:pt x="249703" y="4462772"/>
                  </a:lnTo>
                  <a:lnTo>
                    <a:pt x="263576" y="4455526"/>
                  </a:lnTo>
                  <a:lnTo>
                    <a:pt x="277448" y="4447901"/>
                  </a:lnTo>
                  <a:lnTo>
                    <a:pt x="291321" y="4439899"/>
                  </a:lnTo>
                  <a:lnTo>
                    <a:pt x="305193" y="4431522"/>
                  </a:lnTo>
                  <a:lnTo>
                    <a:pt x="319065" y="4422773"/>
                  </a:lnTo>
                  <a:lnTo>
                    <a:pt x="332938" y="4413653"/>
                  </a:lnTo>
                  <a:lnTo>
                    <a:pt x="346810" y="4404165"/>
                  </a:lnTo>
                  <a:lnTo>
                    <a:pt x="360683" y="4394311"/>
                  </a:lnTo>
                  <a:lnTo>
                    <a:pt x="374555" y="4384094"/>
                  </a:lnTo>
                  <a:lnTo>
                    <a:pt x="388428" y="4373517"/>
                  </a:lnTo>
                  <a:lnTo>
                    <a:pt x="402300" y="4362582"/>
                  </a:lnTo>
                  <a:lnTo>
                    <a:pt x="416172" y="4351293"/>
                  </a:lnTo>
                  <a:lnTo>
                    <a:pt x="430045" y="4339651"/>
                  </a:lnTo>
                  <a:lnTo>
                    <a:pt x="443917" y="4327660"/>
                  </a:lnTo>
                  <a:lnTo>
                    <a:pt x="457790" y="4315324"/>
                  </a:lnTo>
                  <a:lnTo>
                    <a:pt x="471662" y="4302644"/>
                  </a:lnTo>
                  <a:lnTo>
                    <a:pt x="485535" y="4289625"/>
                  </a:lnTo>
                  <a:lnTo>
                    <a:pt x="499407" y="4276270"/>
                  </a:lnTo>
                  <a:lnTo>
                    <a:pt x="513279" y="4262582"/>
                  </a:lnTo>
                  <a:lnTo>
                    <a:pt x="527152" y="4248564"/>
                  </a:lnTo>
                  <a:lnTo>
                    <a:pt x="541024" y="4234221"/>
                  </a:lnTo>
                  <a:lnTo>
                    <a:pt x="554897" y="4219556"/>
                  </a:lnTo>
                  <a:lnTo>
                    <a:pt x="568769" y="4204571"/>
                  </a:lnTo>
                  <a:lnTo>
                    <a:pt x="582642" y="4189273"/>
                  </a:lnTo>
                  <a:lnTo>
                    <a:pt x="596514" y="4173663"/>
                  </a:lnTo>
                  <a:lnTo>
                    <a:pt x="610386" y="4157746"/>
                  </a:lnTo>
                  <a:lnTo>
                    <a:pt x="624259" y="4141526"/>
                  </a:lnTo>
                  <a:lnTo>
                    <a:pt x="638131" y="4125007"/>
                  </a:lnTo>
                  <a:lnTo>
                    <a:pt x="652004" y="4108193"/>
                  </a:lnTo>
                  <a:lnTo>
                    <a:pt x="665876" y="4091088"/>
                  </a:lnTo>
                  <a:lnTo>
                    <a:pt x="679749" y="4073697"/>
                  </a:lnTo>
                  <a:lnTo>
                    <a:pt x="693621" y="4056023"/>
                  </a:lnTo>
                  <a:lnTo>
                    <a:pt x="707493" y="4038071"/>
                  </a:lnTo>
                  <a:lnTo>
                    <a:pt x="721366" y="4019845"/>
                  </a:lnTo>
                  <a:lnTo>
                    <a:pt x="735238" y="4001351"/>
                  </a:lnTo>
                  <a:lnTo>
                    <a:pt x="749111" y="3982591"/>
                  </a:lnTo>
                  <a:lnTo>
                    <a:pt x="762983" y="3963571"/>
                  </a:lnTo>
                  <a:lnTo>
                    <a:pt x="776856" y="3944296"/>
                  </a:lnTo>
                  <a:lnTo>
                    <a:pt x="790728" y="3924770"/>
                  </a:lnTo>
                  <a:lnTo>
                    <a:pt x="804600" y="3904997"/>
                  </a:lnTo>
                  <a:lnTo>
                    <a:pt x="818473" y="3884983"/>
                  </a:lnTo>
                  <a:lnTo>
                    <a:pt x="832345" y="3864731"/>
                  </a:lnTo>
                  <a:lnTo>
                    <a:pt x="846218" y="3844248"/>
                  </a:lnTo>
                  <a:lnTo>
                    <a:pt x="860090" y="3823537"/>
                  </a:lnTo>
                  <a:lnTo>
                    <a:pt x="873963" y="3802604"/>
                  </a:lnTo>
                  <a:lnTo>
                    <a:pt x="887835" y="3781453"/>
                  </a:lnTo>
                  <a:lnTo>
                    <a:pt x="901707" y="3760090"/>
                  </a:lnTo>
                  <a:lnTo>
                    <a:pt x="915580" y="3738519"/>
                  </a:lnTo>
                  <a:lnTo>
                    <a:pt x="929452" y="3716745"/>
                  </a:lnTo>
                  <a:lnTo>
                    <a:pt x="943325" y="3694773"/>
                  </a:lnTo>
                  <a:lnTo>
                    <a:pt x="957197" y="3672609"/>
                  </a:lnTo>
                  <a:lnTo>
                    <a:pt x="971070" y="3650257"/>
                  </a:lnTo>
                  <a:lnTo>
                    <a:pt x="984942" y="3627723"/>
                  </a:lnTo>
                  <a:lnTo>
                    <a:pt x="998814" y="3605010"/>
                  </a:lnTo>
                  <a:lnTo>
                    <a:pt x="1012687" y="3582126"/>
                  </a:lnTo>
                  <a:lnTo>
                    <a:pt x="1026559" y="3559074"/>
                  </a:lnTo>
                  <a:lnTo>
                    <a:pt x="1040432" y="3535860"/>
                  </a:lnTo>
                  <a:lnTo>
                    <a:pt x="1054304" y="3512488"/>
                  </a:lnTo>
                  <a:lnTo>
                    <a:pt x="1068177" y="3488965"/>
                  </a:lnTo>
                  <a:lnTo>
                    <a:pt x="1082049" y="3465295"/>
                  </a:lnTo>
                  <a:lnTo>
                    <a:pt x="1095921" y="3441483"/>
                  </a:lnTo>
                  <a:lnTo>
                    <a:pt x="1109794" y="3417534"/>
                  </a:lnTo>
                  <a:lnTo>
                    <a:pt x="1123666" y="3393454"/>
                  </a:lnTo>
                  <a:lnTo>
                    <a:pt x="1137539" y="3369248"/>
                  </a:lnTo>
                  <a:lnTo>
                    <a:pt x="1151411" y="3344921"/>
                  </a:lnTo>
                  <a:lnTo>
                    <a:pt x="1165284" y="3320477"/>
                  </a:lnTo>
                  <a:lnTo>
                    <a:pt x="1179156" y="3295923"/>
                  </a:lnTo>
                  <a:lnTo>
                    <a:pt x="1193028" y="3271263"/>
                  </a:lnTo>
                  <a:lnTo>
                    <a:pt x="1206901" y="3246502"/>
                  </a:lnTo>
                  <a:lnTo>
                    <a:pt x="1220773" y="3221645"/>
                  </a:lnTo>
                  <a:lnTo>
                    <a:pt x="1234646" y="3196699"/>
                  </a:lnTo>
                  <a:lnTo>
                    <a:pt x="1248518" y="3171666"/>
                  </a:lnTo>
                  <a:lnTo>
                    <a:pt x="1262391" y="3146554"/>
                  </a:lnTo>
                  <a:lnTo>
                    <a:pt x="1276263" y="3121366"/>
                  </a:lnTo>
                  <a:lnTo>
                    <a:pt x="1290135" y="3096107"/>
                  </a:lnTo>
                  <a:lnTo>
                    <a:pt x="1304008" y="3070784"/>
                  </a:lnTo>
                  <a:lnTo>
                    <a:pt x="1317880" y="3045399"/>
                  </a:lnTo>
                  <a:lnTo>
                    <a:pt x="1331753" y="3019960"/>
                  </a:lnTo>
                  <a:lnTo>
                    <a:pt x="1345625" y="2994470"/>
                  </a:lnTo>
                  <a:lnTo>
                    <a:pt x="1359498" y="2968934"/>
                  </a:lnTo>
                  <a:lnTo>
                    <a:pt x="1373370" y="2943357"/>
                  </a:lnTo>
                  <a:lnTo>
                    <a:pt x="1387242" y="2917745"/>
                  </a:lnTo>
                  <a:lnTo>
                    <a:pt x="1401115" y="2892101"/>
                  </a:lnTo>
                  <a:lnTo>
                    <a:pt x="1414987" y="2866431"/>
                  </a:lnTo>
                  <a:lnTo>
                    <a:pt x="1428860" y="2840739"/>
                  </a:lnTo>
                  <a:lnTo>
                    <a:pt x="1442732" y="2815031"/>
                  </a:lnTo>
                  <a:lnTo>
                    <a:pt x="1456605" y="2789309"/>
                  </a:lnTo>
                  <a:lnTo>
                    <a:pt x="1470477" y="2763580"/>
                  </a:lnTo>
                  <a:lnTo>
                    <a:pt x="1484349" y="2737848"/>
                  </a:lnTo>
                  <a:lnTo>
                    <a:pt x="1498222" y="2712118"/>
                  </a:lnTo>
                  <a:lnTo>
                    <a:pt x="1512094" y="2686393"/>
                  </a:lnTo>
                  <a:lnTo>
                    <a:pt x="1525967" y="2660678"/>
                  </a:lnTo>
                  <a:lnTo>
                    <a:pt x="1539839" y="2634978"/>
                  </a:lnTo>
                  <a:lnTo>
                    <a:pt x="1553712" y="2609297"/>
                  </a:lnTo>
                  <a:lnTo>
                    <a:pt x="1567584" y="2583640"/>
                  </a:lnTo>
                  <a:lnTo>
                    <a:pt x="1581456" y="2558010"/>
                  </a:lnTo>
                  <a:lnTo>
                    <a:pt x="1595329" y="2532412"/>
                  </a:lnTo>
                  <a:lnTo>
                    <a:pt x="1609201" y="2506849"/>
                  </a:lnTo>
                  <a:lnTo>
                    <a:pt x="1623074" y="2481327"/>
                  </a:lnTo>
                  <a:lnTo>
                    <a:pt x="1636946" y="2455849"/>
                  </a:lnTo>
                  <a:lnTo>
                    <a:pt x="1650819" y="2430419"/>
                  </a:lnTo>
                  <a:lnTo>
                    <a:pt x="1664691" y="2405041"/>
                  </a:lnTo>
                  <a:lnTo>
                    <a:pt x="1678563" y="2379719"/>
                  </a:lnTo>
                  <a:lnTo>
                    <a:pt x="1692436" y="2354457"/>
                  </a:lnTo>
                  <a:lnTo>
                    <a:pt x="1706308" y="2329259"/>
                  </a:lnTo>
                  <a:lnTo>
                    <a:pt x="1720181" y="2304127"/>
                  </a:lnTo>
                  <a:lnTo>
                    <a:pt x="1734053" y="2279067"/>
                  </a:lnTo>
                  <a:lnTo>
                    <a:pt x="1747926" y="2254081"/>
                  </a:lnTo>
                  <a:lnTo>
                    <a:pt x="1761798" y="2229173"/>
                  </a:lnTo>
                  <a:lnTo>
                    <a:pt x="1775671" y="2204347"/>
                  </a:lnTo>
                  <a:lnTo>
                    <a:pt x="1789543" y="2179606"/>
                  </a:lnTo>
                  <a:lnTo>
                    <a:pt x="1803415" y="2154953"/>
                  </a:lnTo>
                  <a:lnTo>
                    <a:pt x="1817288" y="2130392"/>
                  </a:lnTo>
                  <a:lnTo>
                    <a:pt x="1831160" y="2105926"/>
                  </a:lnTo>
                  <a:lnTo>
                    <a:pt x="1845033" y="2081558"/>
                  </a:lnTo>
                  <a:lnTo>
                    <a:pt x="1858905" y="2057291"/>
                  </a:lnTo>
                  <a:lnTo>
                    <a:pt x="1872778" y="2033129"/>
                  </a:lnTo>
                  <a:lnTo>
                    <a:pt x="1886650" y="2009074"/>
                  </a:lnTo>
                  <a:lnTo>
                    <a:pt x="1900522" y="1985129"/>
                  </a:lnTo>
                  <a:lnTo>
                    <a:pt x="1914395" y="1961297"/>
                  </a:lnTo>
                  <a:lnTo>
                    <a:pt x="1928267" y="1937581"/>
                  </a:lnTo>
                  <a:lnTo>
                    <a:pt x="1942140" y="1913984"/>
                  </a:lnTo>
                  <a:lnTo>
                    <a:pt x="1956012" y="1890508"/>
                  </a:lnTo>
                  <a:lnTo>
                    <a:pt x="1969885" y="1867156"/>
                  </a:lnTo>
                  <a:lnTo>
                    <a:pt x="1983757" y="1843930"/>
                  </a:lnTo>
                  <a:lnTo>
                    <a:pt x="1997629" y="1820834"/>
                  </a:lnTo>
                  <a:lnTo>
                    <a:pt x="2011502" y="1797868"/>
                  </a:lnTo>
                  <a:lnTo>
                    <a:pt x="2025374" y="1775037"/>
                  </a:lnTo>
                  <a:lnTo>
                    <a:pt x="2039247" y="1752341"/>
                  </a:lnTo>
                  <a:lnTo>
                    <a:pt x="2053119" y="1729784"/>
                  </a:lnTo>
                  <a:lnTo>
                    <a:pt x="2066992" y="1707367"/>
                  </a:lnTo>
                  <a:lnTo>
                    <a:pt x="2080864" y="1685093"/>
                  </a:lnTo>
                  <a:lnTo>
                    <a:pt x="2094736" y="1662963"/>
                  </a:lnTo>
                  <a:lnTo>
                    <a:pt x="2108609" y="1640979"/>
                  </a:lnTo>
                  <a:lnTo>
                    <a:pt x="2122481" y="1619144"/>
                  </a:lnTo>
                  <a:lnTo>
                    <a:pt x="2136354" y="1597459"/>
                  </a:lnTo>
                  <a:lnTo>
                    <a:pt x="2150226" y="1575926"/>
                  </a:lnTo>
                  <a:lnTo>
                    <a:pt x="2164099" y="1554547"/>
                  </a:lnTo>
                  <a:lnTo>
                    <a:pt x="2177971" y="1533323"/>
                  </a:lnTo>
                  <a:lnTo>
                    <a:pt x="2191843" y="1512256"/>
                  </a:lnTo>
                  <a:lnTo>
                    <a:pt x="2205716" y="1491348"/>
                  </a:lnTo>
                  <a:lnTo>
                    <a:pt x="2219588" y="1470599"/>
                  </a:lnTo>
                  <a:lnTo>
                    <a:pt x="2233461" y="1450012"/>
                  </a:lnTo>
                  <a:lnTo>
                    <a:pt x="2247333" y="1429587"/>
                  </a:lnTo>
                  <a:lnTo>
                    <a:pt x="2261206" y="1409326"/>
                  </a:lnTo>
                  <a:lnTo>
                    <a:pt x="2275078" y="1389230"/>
                  </a:lnTo>
                  <a:lnTo>
                    <a:pt x="2288950" y="1369301"/>
                  </a:lnTo>
                  <a:lnTo>
                    <a:pt x="2302823" y="1349539"/>
                  </a:lnTo>
                  <a:lnTo>
                    <a:pt x="2316695" y="1329945"/>
                  </a:lnTo>
                  <a:lnTo>
                    <a:pt x="2330568" y="1310520"/>
                  </a:lnTo>
                  <a:lnTo>
                    <a:pt x="2344440" y="1291266"/>
                  </a:lnTo>
                  <a:lnTo>
                    <a:pt x="2358313" y="1272183"/>
                  </a:lnTo>
                  <a:lnTo>
                    <a:pt x="2372185" y="1253272"/>
                  </a:lnTo>
                  <a:lnTo>
                    <a:pt x="2386057" y="1234533"/>
                  </a:lnTo>
                  <a:lnTo>
                    <a:pt x="2399930" y="1215968"/>
                  </a:lnTo>
                  <a:lnTo>
                    <a:pt x="2413802" y="1197577"/>
                  </a:lnTo>
                  <a:lnTo>
                    <a:pt x="2427675" y="1179361"/>
                  </a:lnTo>
                  <a:lnTo>
                    <a:pt x="2441547" y="1161319"/>
                  </a:lnTo>
                  <a:lnTo>
                    <a:pt x="2455420" y="1143453"/>
                  </a:lnTo>
                  <a:lnTo>
                    <a:pt x="2469292" y="1125763"/>
                  </a:lnTo>
                  <a:lnTo>
                    <a:pt x="2483164" y="1108249"/>
                  </a:lnTo>
                  <a:lnTo>
                    <a:pt x="2497037" y="1090912"/>
                  </a:lnTo>
                  <a:lnTo>
                    <a:pt x="2510909" y="1073752"/>
                  </a:lnTo>
                  <a:lnTo>
                    <a:pt x="2524782" y="1056769"/>
                  </a:lnTo>
                  <a:lnTo>
                    <a:pt x="2538654" y="1039963"/>
                  </a:lnTo>
                  <a:lnTo>
                    <a:pt x="2552527" y="1023335"/>
                  </a:lnTo>
                  <a:lnTo>
                    <a:pt x="2566399" y="1006883"/>
                  </a:lnTo>
                  <a:lnTo>
                    <a:pt x="2580271" y="990610"/>
                  </a:lnTo>
                  <a:lnTo>
                    <a:pt x="2594144" y="974513"/>
                  </a:lnTo>
                  <a:lnTo>
                    <a:pt x="2608016" y="958595"/>
                  </a:lnTo>
                  <a:lnTo>
                    <a:pt x="2621889" y="942853"/>
                  </a:lnTo>
                  <a:lnTo>
                    <a:pt x="2635761" y="927288"/>
                  </a:lnTo>
                  <a:lnTo>
                    <a:pt x="2649634" y="911900"/>
                  </a:lnTo>
                  <a:lnTo>
                    <a:pt x="2663506" y="896689"/>
                  </a:lnTo>
                  <a:lnTo>
                    <a:pt x="2677378" y="881654"/>
                  </a:lnTo>
                  <a:lnTo>
                    <a:pt x="2691251" y="866795"/>
                  </a:lnTo>
                  <a:lnTo>
                    <a:pt x="2705123" y="852111"/>
                  </a:lnTo>
                  <a:lnTo>
                    <a:pt x="2718996" y="837603"/>
                  </a:lnTo>
                  <a:lnTo>
                    <a:pt x="2732868" y="823269"/>
                  </a:lnTo>
                  <a:lnTo>
                    <a:pt x="2746741" y="809110"/>
                  </a:lnTo>
                  <a:lnTo>
                    <a:pt x="2760613" y="795124"/>
                  </a:lnTo>
                  <a:lnTo>
                    <a:pt x="2774485" y="781311"/>
                  </a:lnTo>
                  <a:lnTo>
                    <a:pt x="2788358" y="767671"/>
                  </a:lnTo>
                  <a:lnTo>
                    <a:pt x="2802230" y="754203"/>
                  </a:lnTo>
                  <a:lnTo>
                    <a:pt x="2816103" y="740906"/>
                  </a:lnTo>
                  <a:lnTo>
                    <a:pt x="2829975" y="727779"/>
                  </a:lnTo>
                  <a:lnTo>
                    <a:pt x="2843848" y="714822"/>
                  </a:lnTo>
                  <a:lnTo>
                    <a:pt x="2857720" y="702034"/>
                  </a:lnTo>
                  <a:lnTo>
                    <a:pt x="2871592" y="689414"/>
                  </a:lnTo>
                  <a:lnTo>
                    <a:pt x="2885465" y="676962"/>
                  </a:lnTo>
                  <a:lnTo>
                    <a:pt x="2899337" y="664676"/>
                  </a:lnTo>
                  <a:lnTo>
                    <a:pt x="2913210" y="652556"/>
                  </a:lnTo>
                  <a:lnTo>
                    <a:pt x="2927082" y="640601"/>
                  </a:lnTo>
                  <a:lnTo>
                    <a:pt x="2940955" y="628809"/>
                  </a:lnTo>
                  <a:lnTo>
                    <a:pt x="2954827" y="617180"/>
                  </a:lnTo>
                  <a:lnTo>
                    <a:pt x="2968699" y="605713"/>
                  </a:lnTo>
                  <a:lnTo>
                    <a:pt x="2982572" y="594407"/>
                  </a:lnTo>
                  <a:lnTo>
                    <a:pt x="2996444" y="583260"/>
                  </a:lnTo>
                  <a:lnTo>
                    <a:pt x="3010317" y="572272"/>
                  </a:lnTo>
                  <a:lnTo>
                    <a:pt x="3024189" y="561442"/>
                  </a:lnTo>
                  <a:lnTo>
                    <a:pt x="3038062" y="550769"/>
                  </a:lnTo>
                  <a:lnTo>
                    <a:pt x="3051934" y="540251"/>
                  </a:lnTo>
                  <a:lnTo>
                    <a:pt x="3065806" y="529887"/>
                  </a:lnTo>
                  <a:lnTo>
                    <a:pt x="3079679" y="519676"/>
                  </a:lnTo>
                  <a:lnTo>
                    <a:pt x="3093551" y="509618"/>
                  </a:lnTo>
                  <a:lnTo>
                    <a:pt x="3107424" y="499710"/>
                  </a:lnTo>
                  <a:lnTo>
                    <a:pt x="3121296" y="489952"/>
                  </a:lnTo>
                  <a:lnTo>
                    <a:pt x="3135169" y="480342"/>
                  </a:lnTo>
                  <a:lnTo>
                    <a:pt x="3149041" y="470879"/>
                  </a:lnTo>
                  <a:lnTo>
                    <a:pt x="3162913" y="461562"/>
                  </a:lnTo>
                  <a:lnTo>
                    <a:pt x="3176786" y="452389"/>
                  </a:lnTo>
                  <a:lnTo>
                    <a:pt x="3190658" y="443360"/>
                  </a:lnTo>
                  <a:lnTo>
                    <a:pt x="3204531" y="434473"/>
                  </a:lnTo>
                  <a:lnTo>
                    <a:pt x="3218403" y="425727"/>
                  </a:lnTo>
                  <a:lnTo>
                    <a:pt x="3232276" y="417120"/>
                  </a:lnTo>
                  <a:lnTo>
                    <a:pt x="3246148" y="408651"/>
                  </a:lnTo>
                  <a:lnTo>
                    <a:pt x="3260020" y="400319"/>
                  </a:lnTo>
                  <a:lnTo>
                    <a:pt x="3273893" y="392122"/>
                  </a:lnTo>
                  <a:lnTo>
                    <a:pt x="3287765" y="384060"/>
                  </a:lnTo>
                  <a:lnTo>
                    <a:pt x="3301638" y="376130"/>
                  </a:lnTo>
                  <a:lnTo>
                    <a:pt x="3315510" y="368331"/>
                  </a:lnTo>
                  <a:lnTo>
                    <a:pt x="3329383" y="360663"/>
                  </a:lnTo>
                  <a:lnTo>
                    <a:pt x="3343255" y="353123"/>
                  </a:lnTo>
                  <a:lnTo>
                    <a:pt x="3357127" y="345710"/>
                  </a:lnTo>
                  <a:lnTo>
                    <a:pt x="3371000" y="338423"/>
                  </a:lnTo>
                  <a:lnTo>
                    <a:pt x="3384872" y="331261"/>
                  </a:lnTo>
                  <a:lnTo>
                    <a:pt x="3398745" y="324221"/>
                  </a:lnTo>
                  <a:lnTo>
                    <a:pt x="3412617" y="317304"/>
                  </a:lnTo>
                  <a:lnTo>
                    <a:pt x="3426490" y="310506"/>
                  </a:lnTo>
                  <a:lnTo>
                    <a:pt x="3440362" y="303828"/>
                  </a:lnTo>
                  <a:lnTo>
                    <a:pt x="3454235" y="297267"/>
                  </a:lnTo>
                  <a:lnTo>
                    <a:pt x="3468107" y="290822"/>
                  </a:lnTo>
                  <a:lnTo>
                    <a:pt x="3481979" y="284492"/>
                  </a:lnTo>
                  <a:lnTo>
                    <a:pt x="3495852" y="278275"/>
                  </a:lnTo>
                  <a:lnTo>
                    <a:pt x="3509724" y="272171"/>
                  </a:lnTo>
                  <a:lnTo>
                    <a:pt x="3523597" y="266176"/>
                  </a:lnTo>
                  <a:lnTo>
                    <a:pt x="3537469" y="260291"/>
                  </a:lnTo>
                  <a:lnTo>
                    <a:pt x="3551342" y="254514"/>
                  </a:lnTo>
                  <a:lnTo>
                    <a:pt x="3565214" y="248842"/>
                  </a:lnTo>
                  <a:lnTo>
                    <a:pt x="3579086" y="243276"/>
                  </a:lnTo>
                  <a:lnTo>
                    <a:pt x="3592959" y="237814"/>
                  </a:lnTo>
                  <a:lnTo>
                    <a:pt x="3606831" y="232453"/>
                  </a:lnTo>
                  <a:lnTo>
                    <a:pt x="3620704" y="227194"/>
                  </a:lnTo>
                  <a:lnTo>
                    <a:pt x="3634576" y="222034"/>
                  </a:lnTo>
                  <a:lnTo>
                    <a:pt x="3648449" y="216972"/>
                  </a:lnTo>
                  <a:lnTo>
                    <a:pt x="3662321" y="212007"/>
                  </a:lnTo>
                  <a:lnTo>
                    <a:pt x="3676193" y="207137"/>
                  </a:lnTo>
                  <a:lnTo>
                    <a:pt x="3690066" y="202361"/>
                  </a:lnTo>
                  <a:lnTo>
                    <a:pt x="3703938" y="197678"/>
                  </a:lnTo>
                  <a:lnTo>
                    <a:pt x="3717811" y="193087"/>
                  </a:lnTo>
                  <a:lnTo>
                    <a:pt x="3731683" y="188585"/>
                  </a:lnTo>
                  <a:lnTo>
                    <a:pt x="3745556" y="184172"/>
                  </a:lnTo>
                  <a:lnTo>
                    <a:pt x="3759428" y="179847"/>
                  </a:lnTo>
                  <a:lnTo>
                    <a:pt x="3773300" y="175607"/>
                  </a:lnTo>
                  <a:lnTo>
                    <a:pt x="3787173" y="171453"/>
                  </a:lnTo>
                  <a:lnTo>
                    <a:pt x="3801045" y="167382"/>
                  </a:lnTo>
                  <a:lnTo>
                    <a:pt x="3814918" y="163394"/>
                  </a:lnTo>
                  <a:lnTo>
                    <a:pt x="3828790" y="159486"/>
                  </a:lnTo>
                  <a:lnTo>
                    <a:pt x="3842663" y="155658"/>
                  </a:lnTo>
                  <a:lnTo>
                    <a:pt x="3856535" y="151909"/>
                  </a:lnTo>
                  <a:lnTo>
                    <a:pt x="3870407" y="148237"/>
                  </a:lnTo>
                  <a:lnTo>
                    <a:pt x="3884280" y="144641"/>
                  </a:lnTo>
                  <a:lnTo>
                    <a:pt x="3898152" y="141119"/>
                  </a:lnTo>
                  <a:lnTo>
                    <a:pt x="3912025" y="137672"/>
                  </a:lnTo>
                  <a:lnTo>
                    <a:pt x="3925897" y="134296"/>
                  </a:lnTo>
                  <a:lnTo>
                    <a:pt x="3939770" y="130992"/>
                  </a:lnTo>
                  <a:lnTo>
                    <a:pt x="3953642" y="127758"/>
                  </a:lnTo>
                  <a:lnTo>
                    <a:pt x="3967514" y="124593"/>
                  </a:lnTo>
                  <a:lnTo>
                    <a:pt x="3981387" y="121496"/>
                  </a:lnTo>
                  <a:lnTo>
                    <a:pt x="3995259" y="118465"/>
                  </a:lnTo>
                  <a:lnTo>
                    <a:pt x="4009132" y="115500"/>
                  </a:lnTo>
                  <a:lnTo>
                    <a:pt x="4023004" y="112598"/>
                  </a:lnTo>
                  <a:lnTo>
                    <a:pt x="4036877" y="109760"/>
                  </a:lnTo>
                  <a:lnTo>
                    <a:pt x="4050749" y="106985"/>
                  </a:lnTo>
                  <a:lnTo>
                    <a:pt x="4064621" y="104270"/>
                  </a:lnTo>
                  <a:lnTo>
                    <a:pt x="4078494" y="101615"/>
                  </a:lnTo>
                  <a:lnTo>
                    <a:pt x="4092366" y="99019"/>
                  </a:lnTo>
                  <a:lnTo>
                    <a:pt x="4106239" y="96481"/>
                  </a:lnTo>
                  <a:lnTo>
                    <a:pt x="4120111" y="93999"/>
                  </a:lnTo>
                  <a:lnTo>
                    <a:pt x="4133984" y="91574"/>
                  </a:lnTo>
                  <a:lnTo>
                    <a:pt x="4147856" y="89203"/>
                  </a:lnTo>
                  <a:lnTo>
                    <a:pt x="4161728" y="86885"/>
                  </a:lnTo>
                  <a:lnTo>
                    <a:pt x="4175601" y="84621"/>
                  </a:lnTo>
                  <a:lnTo>
                    <a:pt x="4189473" y="82408"/>
                  </a:lnTo>
                  <a:lnTo>
                    <a:pt x="4203346" y="80246"/>
                  </a:lnTo>
                  <a:lnTo>
                    <a:pt x="4217218" y="78134"/>
                  </a:lnTo>
                  <a:lnTo>
                    <a:pt x="4231091" y="76071"/>
                  </a:lnTo>
                  <a:lnTo>
                    <a:pt x="4244963" y="74055"/>
                  </a:lnTo>
                  <a:lnTo>
                    <a:pt x="4258835" y="72087"/>
                  </a:lnTo>
                  <a:lnTo>
                    <a:pt x="4272708" y="70165"/>
                  </a:lnTo>
                  <a:lnTo>
                    <a:pt x="4286580" y="68288"/>
                  </a:lnTo>
                  <a:lnTo>
                    <a:pt x="4300453" y="66455"/>
                  </a:lnTo>
                  <a:lnTo>
                    <a:pt x="4314325" y="64666"/>
                  </a:lnTo>
                  <a:lnTo>
                    <a:pt x="4328198" y="62919"/>
                  </a:lnTo>
                  <a:lnTo>
                    <a:pt x="4342070" y="61214"/>
                  </a:lnTo>
                  <a:lnTo>
                    <a:pt x="4355942" y="59551"/>
                  </a:lnTo>
                  <a:lnTo>
                    <a:pt x="4369815" y="57927"/>
                  </a:lnTo>
                  <a:lnTo>
                    <a:pt x="4383687" y="56342"/>
                  </a:lnTo>
                  <a:lnTo>
                    <a:pt x="4397560" y="54796"/>
                  </a:lnTo>
                  <a:lnTo>
                    <a:pt x="4411432" y="53288"/>
                  </a:lnTo>
                  <a:lnTo>
                    <a:pt x="4425305" y="51817"/>
                  </a:lnTo>
                  <a:lnTo>
                    <a:pt x="4439177" y="50381"/>
                  </a:lnTo>
                  <a:lnTo>
                    <a:pt x="4453049" y="48982"/>
                  </a:lnTo>
                  <a:lnTo>
                    <a:pt x="4466922" y="47616"/>
                  </a:lnTo>
                  <a:lnTo>
                    <a:pt x="4480794" y="46285"/>
                  </a:lnTo>
                  <a:lnTo>
                    <a:pt x="4494667" y="44987"/>
                  </a:lnTo>
                  <a:lnTo>
                    <a:pt x="4508539" y="43722"/>
                  </a:lnTo>
                  <a:lnTo>
                    <a:pt x="4522412" y="42488"/>
                  </a:lnTo>
                  <a:lnTo>
                    <a:pt x="4536284" y="41286"/>
                  </a:lnTo>
                  <a:lnTo>
                    <a:pt x="4550156" y="40114"/>
                  </a:lnTo>
                  <a:lnTo>
                    <a:pt x="4564029" y="38971"/>
                  </a:lnTo>
                  <a:lnTo>
                    <a:pt x="4577901" y="37858"/>
                  </a:lnTo>
                  <a:lnTo>
                    <a:pt x="4591774" y="36774"/>
                  </a:lnTo>
                  <a:lnTo>
                    <a:pt x="4605646" y="35717"/>
                  </a:lnTo>
                  <a:lnTo>
                    <a:pt x="4619519" y="34688"/>
                  </a:lnTo>
                  <a:lnTo>
                    <a:pt x="4633391" y="33685"/>
                  </a:lnTo>
                  <a:lnTo>
                    <a:pt x="4647263" y="32708"/>
                  </a:lnTo>
                  <a:lnTo>
                    <a:pt x="4661136" y="31757"/>
                  </a:lnTo>
                  <a:lnTo>
                    <a:pt x="4675008" y="30831"/>
                  </a:lnTo>
                  <a:lnTo>
                    <a:pt x="4688881" y="29929"/>
                  </a:lnTo>
                  <a:lnTo>
                    <a:pt x="4702753" y="29051"/>
                  </a:lnTo>
                  <a:lnTo>
                    <a:pt x="4716626" y="28196"/>
                  </a:lnTo>
                  <a:lnTo>
                    <a:pt x="4730498" y="27364"/>
                  </a:lnTo>
                  <a:lnTo>
                    <a:pt x="4744370" y="26554"/>
                  </a:lnTo>
                  <a:lnTo>
                    <a:pt x="4758243" y="25766"/>
                  </a:lnTo>
                  <a:lnTo>
                    <a:pt x="4772115" y="24999"/>
                  </a:lnTo>
                  <a:lnTo>
                    <a:pt x="4785988" y="24252"/>
                  </a:lnTo>
                  <a:lnTo>
                    <a:pt x="4799860" y="23526"/>
                  </a:lnTo>
                  <a:lnTo>
                    <a:pt x="4813733" y="22819"/>
                  </a:lnTo>
                  <a:lnTo>
                    <a:pt x="4827605" y="22132"/>
                  </a:lnTo>
                  <a:lnTo>
                    <a:pt x="4841477" y="21463"/>
                  </a:lnTo>
                  <a:lnTo>
                    <a:pt x="4855350" y="20813"/>
                  </a:lnTo>
                  <a:lnTo>
                    <a:pt x="4869222" y="20181"/>
                  </a:lnTo>
                  <a:lnTo>
                    <a:pt x="4883095" y="19566"/>
                  </a:lnTo>
                  <a:lnTo>
                    <a:pt x="4896967" y="18968"/>
                  </a:lnTo>
                  <a:lnTo>
                    <a:pt x="4910840" y="18386"/>
                  </a:lnTo>
                  <a:lnTo>
                    <a:pt x="4924712" y="17821"/>
                  </a:lnTo>
                  <a:lnTo>
                    <a:pt x="4938584" y="17272"/>
                  </a:lnTo>
                  <a:lnTo>
                    <a:pt x="4952457" y="16738"/>
                  </a:lnTo>
                  <a:lnTo>
                    <a:pt x="4966329" y="16219"/>
                  </a:lnTo>
                  <a:lnTo>
                    <a:pt x="4980202" y="15715"/>
                  </a:lnTo>
                  <a:lnTo>
                    <a:pt x="4994074" y="15225"/>
                  </a:lnTo>
                  <a:lnTo>
                    <a:pt x="5007947" y="14749"/>
                  </a:lnTo>
                  <a:lnTo>
                    <a:pt x="5021819" y="14287"/>
                  </a:lnTo>
                  <a:lnTo>
                    <a:pt x="5035691" y="13838"/>
                  </a:lnTo>
                  <a:lnTo>
                    <a:pt x="5049564" y="13401"/>
                  </a:lnTo>
                  <a:lnTo>
                    <a:pt x="5063436" y="12978"/>
                  </a:lnTo>
                  <a:lnTo>
                    <a:pt x="5077309" y="12566"/>
                  </a:lnTo>
                  <a:lnTo>
                    <a:pt x="5091181" y="12167"/>
                  </a:lnTo>
                  <a:lnTo>
                    <a:pt x="5105054" y="11779"/>
                  </a:lnTo>
                  <a:lnTo>
                    <a:pt x="5118926" y="11402"/>
                  </a:lnTo>
                  <a:lnTo>
                    <a:pt x="5132799" y="11037"/>
                  </a:lnTo>
                  <a:lnTo>
                    <a:pt x="5146671" y="10682"/>
                  </a:lnTo>
                  <a:lnTo>
                    <a:pt x="5160543" y="10337"/>
                  </a:lnTo>
                  <a:lnTo>
                    <a:pt x="5174416" y="10003"/>
                  </a:lnTo>
                  <a:lnTo>
                    <a:pt x="5188288" y="9679"/>
                  </a:lnTo>
                  <a:lnTo>
                    <a:pt x="5202161" y="9364"/>
                  </a:lnTo>
                  <a:lnTo>
                    <a:pt x="5216033" y="9059"/>
                  </a:lnTo>
                  <a:lnTo>
                    <a:pt x="5229906" y="8763"/>
                  </a:lnTo>
                  <a:lnTo>
                    <a:pt x="5243778" y="8475"/>
                  </a:lnTo>
                  <a:lnTo>
                    <a:pt x="5257650" y="8197"/>
                  </a:lnTo>
                  <a:lnTo>
                    <a:pt x="5271523" y="7926"/>
                  </a:lnTo>
                  <a:lnTo>
                    <a:pt x="5285395" y="7664"/>
                  </a:lnTo>
                  <a:lnTo>
                    <a:pt x="5299268" y="7410"/>
                  </a:lnTo>
                  <a:lnTo>
                    <a:pt x="5313140" y="7164"/>
                  </a:lnTo>
                  <a:lnTo>
                    <a:pt x="5327013" y="6925"/>
                  </a:lnTo>
                  <a:lnTo>
                    <a:pt x="5340885" y="6694"/>
                  </a:lnTo>
                  <a:lnTo>
                    <a:pt x="5354757" y="6469"/>
                  </a:lnTo>
                  <a:lnTo>
                    <a:pt x="5368630" y="6252"/>
                  </a:lnTo>
                  <a:lnTo>
                    <a:pt x="5382502" y="6041"/>
                  </a:lnTo>
                  <a:lnTo>
                    <a:pt x="5396375" y="5837"/>
                  </a:lnTo>
                  <a:lnTo>
                    <a:pt x="5410247" y="5639"/>
                  </a:lnTo>
                  <a:lnTo>
                    <a:pt x="5424120" y="5447"/>
                  </a:lnTo>
                  <a:lnTo>
                    <a:pt x="5437992" y="5262"/>
                  </a:lnTo>
                  <a:lnTo>
                    <a:pt x="5451864" y="5082"/>
                  </a:lnTo>
                  <a:lnTo>
                    <a:pt x="5465737" y="4908"/>
                  </a:lnTo>
                  <a:lnTo>
                    <a:pt x="5479609" y="4739"/>
                  </a:lnTo>
                  <a:lnTo>
                    <a:pt x="5493482" y="4576"/>
                  </a:lnTo>
                  <a:lnTo>
                    <a:pt x="5507354" y="4417"/>
                  </a:lnTo>
                  <a:lnTo>
                    <a:pt x="5521227" y="4264"/>
                  </a:lnTo>
                  <a:lnTo>
                    <a:pt x="5535099" y="4116"/>
                  </a:lnTo>
                  <a:lnTo>
                    <a:pt x="5548971" y="3972"/>
                  </a:lnTo>
                  <a:lnTo>
                    <a:pt x="5562844" y="3834"/>
                  </a:lnTo>
                  <a:lnTo>
                    <a:pt x="5576716" y="3699"/>
                  </a:lnTo>
                  <a:lnTo>
                    <a:pt x="5590589" y="3569"/>
                  </a:lnTo>
                  <a:lnTo>
                    <a:pt x="5604461" y="3443"/>
                  </a:lnTo>
                  <a:lnTo>
                    <a:pt x="5618334" y="3321"/>
                  </a:lnTo>
                  <a:lnTo>
                    <a:pt x="5632206" y="3204"/>
                  </a:lnTo>
                  <a:lnTo>
                    <a:pt x="5646078" y="3090"/>
                  </a:lnTo>
                  <a:lnTo>
                    <a:pt x="5659951" y="2979"/>
                  </a:lnTo>
                  <a:lnTo>
                    <a:pt x="5673823" y="2873"/>
                  </a:lnTo>
                  <a:lnTo>
                    <a:pt x="5687696" y="2770"/>
                  </a:lnTo>
                  <a:lnTo>
                    <a:pt x="5701568" y="2670"/>
                  </a:lnTo>
                  <a:lnTo>
                    <a:pt x="5715441" y="2573"/>
                  </a:lnTo>
                  <a:lnTo>
                    <a:pt x="5729313" y="2480"/>
                  </a:lnTo>
                  <a:lnTo>
                    <a:pt x="5743185" y="2390"/>
                  </a:lnTo>
                  <a:lnTo>
                    <a:pt x="5757058" y="2303"/>
                  </a:lnTo>
                  <a:lnTo>
                    <a:pt x="5770930" y="2219"/>
                  </a:lnTo>
                  <a:lnTo>
                    <a:pt x="5784803" y="2138"/>
                  </a:lnTo>
                  <a:lnTo>
                    <a:pt x="5798675" y="2059"/>
                  </a:lnTo>
                  <a:lnTo>
                    <a:pt x="5812548" y="1983"/>
                  </a:lnTo>
                  <a:lnTo>
                    <a:pt x="5826420" y="1910"/>
                  </a:lnTo>
                  <a:lnTo>
                    <a:pt x="5840292" y="1839"/>
                  </a:lnTo>
                  <a:lnTo>
                    <a:pt x="5854165" y="1770"/>
                  </a:lnTo>
                  <a:lnTo>
                    <a:pt x="5868037" y="1704"/>
                  </a:lnTo>
                  <a:lnTo>
                    <a:pt x="5881910" y="1640"/>
                  </a:lnTo>
                  <a:lnTo>
                    <a:pt x="5895782" y="1578"/>
                  </a:lnTo>
                  <a:lnTo>
                    <a:pt x="5909655" y="1519"/>
                  </a:lnTo>
                  <a:lnTo>
                    <a:pt x="5923527" y="1461"/>
                  </a:lnTo>
                  <a:lnTo>
                    <a:pt x="5937399" y="1406"/>
                  </a:lnTo>
                  <a:lnTo>
                    <a:pt x="5951272" y="1352"/>
                  </a:lnTo>
                  <a:lnTo>
                    <a:pt x="5965144" y="1300"/>
                  </a:lnTo>
                  <a:lnTo>
                    <a:pt x="5979017" y="1250"/>
                  </a:lnTo>
                  <a:lnTo>
                    <a:pt x="5992889" y="1202"/>
                  </a:lnTo>
                  <a:lnTo>
                    <a:pt x="6006762" y="1156"/>
                  </a:lnTo>
                  <a:lnTo>
                    <a:pt x="6020634" y="1111"/>
                  </a:lnTo>
                  <a:lnTo>
                    <a:pt x="6034506" y="1068"/>
                  </a:lnTo>
                  <a:lnTo>
                    <a:pt x="6048379" y="1026"/>
                  </a:lnTo>
                  <a:lnTo>
                    <a:pt x="6062251" y="985"/>
                  </a:lnTo>
                  <a:lnTo>
                    <a:pt x="6076124" y="947"/>
                  </a:lnTo>
                  <a:lnTo>
                    <a:pt x="6089996" y="909"/>
                  </a:lnTo>
                  <a:lnTo>
                    <a:pt x="6103869" y="873"/>
                  </a:lnTo>
                  <a:lnTo>
                    <a:pt x="6117741" y="838"/>
                  </a:lnTo>
                  <a:lnTo>
                    <a:pt x="6131613" y="804"/>
                  </a:lnTo>
                  <a:lnTo>
                    <a:pt x="6145486" y="772"/>
                  </a:lnTo>
                  <a:lnTo>
                    <a:pt x="6159358" y="741"/>
                  </a:lnTo>
                  <a:lnTo>
                    <a:pt x="6173231" y="711"/>
                  </a:lnTo>
                  <a:lnTo>
                    <a:pt x="6187103" y="682"/>
                  </a:lnTo>
                  <a:lnTo>
                    <a:pt x="6200976" y="654"/>
                  </a:lnTo>
                  <a:lnTo>
                    <a:pt x="6214848" y="627"/>
                  </a:lnTo>
                  <a:lnTo>
                    <a:pt x="6228720" y="601"/>
                  </a:lnTo>
                  <a:lnTo>
                    <a:pt x="6242593" y="576"/>
                  </a:lnTo>
                  <a:lnTo>
                    <a:pt x="6256465" y="552"/>
                  </a:lnTo>
                  <a:lnTo>
                    <a:pt x="6270338" y="528"/>
                  </a:lnTo>
                  <a:lnTo>
                    <a:pt x="6284210" y="506"/>
                  </a:lnTo>
                  <a:lnTo>
                    <a:pt x="6298083" y="484"/>
                  </a:lnTo>
                  <a:lnTo>
                    <a:pt x="6311955" y="464"/>
                  </a:lnTo>
                  <a:lnTo>
                    <a:pt x="6325827" y="444"/>
                  </a:lnTo>
                  <a:lnTo>
                    <a:pt x="6339700" y="424"/>
                  </a:lnTo>
                  <a:lnTo>
                    <a:pt x="6353572" y="406"/>
                  </a:lnTo>
                  <a:lnTo>
                    <a:pt x="6367445" y="388"/>
                  </a:lnTo>
                  <a:lnTo>
                    <a:pt x="6381317" y="371"/>
                  </a:lnTo>
                  <a:lnTo>
                    <a:pt x="6395190" y="354"/>
                  </a:lnTo>
                  <a:lnTo>
                    <a:pt x="6409062" y="339"/>
                  </a:lnTo>
                  <a:lnTo>
                    <a:pt x="6422934" y="323"/>
                  </a:lnTo>
                  <a:lnTo>
                    <a:pt x="6436807" y="309"/>
                  </a:lnTo>
                  <a:lnTo>
                    <a:pt x="6450679" y="294"/>
                  </a:lnTo>
                  <a:lnTo>
                    <a:pt x="6464552" y="281"/>
                  </a:lnTo>
                  <a:lnTo>
                    <a:pt x="6478424" y="268"/>
                  </a:lnTo>
                  <a:lnTo>
                    <a:pt x="6492297" y="255"/>
                  </a:lnTo>
                  <a:lnTo>
                    <a:pt x="6506169" y="243"/>
                  </a:lnTo>
                  <a:lnTo>
                    <a:pt x="6520041" y="231"/>
                  </a:lnTo>
                  <a:lnTo>
                    <a:pt x="6533914" y="220"/>
                  </a:lnTo>
                  <a:lnTo>
                    <a:pt x="6547786" y="209"/>
                  </a:lnTo>
                  <a:lnTo>
                    <a:pt x="6561659" y="199"/>
                  </a:lnTo>
                  <a:lnTo>
                    <a:pt x="6575531" y="189"/>
                  </a:lnTo>
                  <a:lnTo>
                    <a:pt x="6589404" y="179"/>
                  </a:lnTo>
                  <a:lnTo>
                    <a:pt x="6603276" y="170"/>
                  </a:lnTo>
                  <a:lnTo>
                    <a:pt x="6617148" y="161"/>
                  </a:lnTo>
                  <a:lnTo>
                    <a:pt x="6631021" y="153"/>
                  </a:lnTo>
                  <a:lnTo>
                    <a:pt x="6644893" y="145"/>
                  </a:lnTo>
                  <a:lnTo>
                    <a:pt x="6658766" y="137"/>
                  </a:lnTo>
                  <a:lnTo>
                    <a:pt x="6672638" y="129"/>
                  </a:lnTo>
                  <a:lnTo>
                    <a:pt x="6686511" y="122"/>
                  </a:lnTo>
                  <a:lnTo>
                    <a:pt x="6700383" y="115"/>
                  </a:lnTo>
                  <a:lnTo>
                    <a:pt x="6714255" y="108"/>
                  </a:lnTo>
                  <a:lnTo>
                    <a:pt x="6728128" y="102"/>
                  </a:lnTo>
                  <a:lnTo>
                    <a:pt x="6742000" y="96"/>
                  </a:lnTo>
                  <a:lnTo>
                    <a:pt x="6755873" y="90"/>
                  </a:lnTo>
                  <a:lnTo>
                    <a:pt x="6769745" y="84"/>
                  </a:lnTo>
                  <a:lnTo>
                    <a:pt x="6783618" y="79"/>
                  </a:lnTo>
                  <a:lnTo>
                    <a:pt x="6797490" y="73"/>
                  </a:lnTo>
                  <a:lnTo>
                    <a:pt x="6811363" y="68"/>
                  </a:lnTo>
                  <a:lnTo>
                    <a:pt x="6825235" y="64"/>
                  </a:lnTo>
                  <a:lnTo>
                    <a:pt x="6839107" y="59"/>
                  </a:lnTo>
                  <a:lnTo>
                    <a:pt x="6852980" y="55"/>
                  </a:lnTo>
                  <a:lnTo>
                    <a:pt x="6866852" y="50"/>
                  </a:lnTo>
                  <a:lnTo>
                    <a:pt x="6880725" y="46"/>
                  </a:lnTo>
                  <a:lnTo>
                    <a:pt x="6894597" y="42"/>
                  </a:lnTo>
                  <a:lnTo>
                    <a:pt x="6908470" y="38"/>
                  </a:lnTo>
                  <a:lnTo>
                    <a:pt x="6922342" y="35"/>
                  </a:lnTo>
                  <a:lnTo>
                    <a:pt x="6936214" y="31"/>
                  </a:lnTo>
                  <a:lnTo>
                    <a:pt x="6950087" y="28"/>
                  </a:lnTo>
                  <a:lnTo>
                    <a:pt x="6963959" y="25"/>
                  </a:lnTo>
                  <a:lnTo>
                    <a:pt x="6977832" y="22"/>
                  </a:lnTo>
                  <a:lnTo>
                    <a:pt x="6991704" y="19"/>
                  </a:lnTo>
                  <a:lnTo>
                    <a:pt x="7005577" y="16"/>
                  </a:lnTo>
                  <a:lnTo>
                    <a:pt x="7019449" y="13"/>
                  </a:lnTo>
                  <a:lnTo>
                    <a:pt x="7033321" y="11"/>
                  </a:lnTo>
                  <a:lnTo>
                    <a:pt x="7047194" y="8"/>
                  </a:lnTo>
                  <a:lnTo>
                    <a:pt x="7061066" y="6"/>
                  </a:lnTo>
                  <a:lnTo>
                    <a:pt x="7074939" y="4"/>
                  </a:lnTo>
                  <a:lnTo>
                    <a:pt x="7088811" y="2"/>
                  </a:lnTo>
                  <a:lnTo>
                    <a:pt x="710268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1616592" y="1232054"/>
              <a:ext cx="7102684" cy="4526775"/>
            </a:xfrm>
            <a:custGeom>
              <a:avLst/>
              <a:pathLst>
                <a:path w="7102684" h="4526775">
                  <a:moveTo>
                    <a:pt x="0" y="4526775"/>
                  </a:moveTo>
                  <a:lnTo>
                    <a:pt x="13872" y="4526775"/>
                  </a:lnTo>
                  <a:lnTo>
                    <a:pt x="27744" y="4510666"/>
                  </a:lnTo>
                  <a:lnTo>
                    <a:pt x="41617" y="4510521"/>
                  </a:lnTo>
                  <a:lnTo>
                    <a:pt x="55489" y="4510254"/>
                  </a:lnTo>
                  <a:lnTo>
                    <a:pt x="69362" y="4493733"/>
                  </a:lnTo>
                  <a:lnTo>
                    <a:pt x="83234" y="4480426"/>
                  </a:lnTo>
                  <a:lnTo>
                    <a:pt x="97107" y="4477212"/>
                  </a:lnTo>
                  <a:lnTo>
                    <a:pt x="110979" y="4464119"/>
                  </a:lnTo>
                  <a:lnTo>
                    <a:pt x="124851" y="4464119"/>
                  </a:lnTo>
                  <a:lnTo>
                    <a:pt x="138724" y="4462163"/>
                  </a:lnTo>
                  <a:lnTo>
                    <a:pt x="152596" y="4461903"/>
                  </a:lnTo>
                  <a:lnTo>
                    <a:pt x="166469" y="4429711"/>
                  </a:lnTo>
                  <a:lnTo>
                    <a:pt x="180341" y="4429711"/>
                  </a:lnTo>
                  <a:lnTo>
                    <a:pt x="194214" y="4417370"/>
                  </a:lnTo>
                  <a:lnTo>
                    <a:pt x="208086" y="4413455"/>
                  </a:lnTo>
                  <a:lnTo>
                    <a:pt x="221958" y="4397199"/>
                  </a:lnTo>
                  <a:lnTo>
                    <a:pt x="235831" y="4397199"/>
                  </a:lnTo>
                  <a:lnTo>
                    <a:pt x="249703" y="4380944"/>
                  </a:lnTo>
                  <a:lnTo>
                    <a:pt x="263576" y="4376467"/>
                  </a:lnTo>
                  <a:lnTo>
                    <a:pt x="277448" y="4345712"/>
                  </a:lnTo>
                  <a:lnTo>
                    <a:pt x="291321" y="4329881"/>
                  </a:lnTo>
                  <a:lnTo>
                    <a:pt x="305193" y="4329881"/>
                  </a:lnTo>
                  <a:lnTo>
                    <a:pt x="319065" y="4324486"/>
                  </a:lnTo>
                  <a:lnTo>
                    <a:pt x="332938" y="4308374"/>
                  </a:lnTo>
                  <a:lnTo>
                    <a:pt x="346810" y="4292650"/>
                  </a:lnTo>
                  <a:lnTo>
                    <a:pt x="360683" y="4237616"/>
                  </a:lnTo>
                  <a:lnTo>
                    <a:pt x="374555" y="4237616"/>
                  </a:lnTo>
                  <a:lnTo>
                    <a:pt x="388428" y="4237616"/>
                  </a:lnTo>
                  <a:lnTo>
                    <a:pt x="402300" y="4198233"/>
                  </a:lnTo>
                  <a:lnTo>
                    <a:pt x="416172" y="4150974"/>
                  </a:lnTo>
                  <a:lnTo>
                    <a:pt x="430045" y="4135221"/>
                  </a:lnTo>
                  <a:lnTo>
                    <a:pt x="443917" y="4135221"/>
                  </a:lnTo>
                  <a:lnTo>
                    <a:pt x="457790" y="4119407"/>
                  </a:lnTo>
                  <a:lnTo>
                    <a:pt x="471662" y="4087780"/>
                  </a:lnTo>
                  <a:lnTo>
                    <a:pt x="485535" y="4087780"/>
                  </a:lnTo>
                  <a:lnTo>
                    <a:pt x="499407" y="4071936"/>
                  </a:lnTo>
                  <a:lnTo>
                    <a:pt x="513279" y="4056092"/>
                  </a:lnTo>
                  <a:lnTo>
                    <a:pt x="527152" y="4024279"/>
                  </a:lnTo>
                  <a:lnTo>
                    <a:pt x="541024" y="4024279"/>
                  </a:lnTo>
                  <a:lnTo>
                    <a:pt x="554897" y="3992404"/>
                  </a:lnTo>
                  <a:lnTo>
                    <a:pt x="568769" y="3976466"/>
                  </a:lnTo>
                  <a:lnTo>
                    <a:pt x="582642" y="3960528"/>
                  </a:lnTo>
                  <a:lnTo>
                    <a:pt x="596514" y="3944591"/>
                  </a:lnTo>
                  <a:lnTo>
                    <a:pt x="610386" y="3944591"/>
                  </a:lnTo>
                  <a:lnTo>
                    <a:pt x="624259" y="3896681"/>
                  </a:lnTo>
                  <a:lnTo>
                    <a:pt x="638131" y="3896681"/>
                  </a:lnTo>
                  <a:lnTo>
                    <a:pt x="652004" y="3880711"/>
                  </a:lnTo>
                  <a:lnTo>
                    <a:pt x="665876" y="3848705"/>
                  </a:lnTo>
                  <a:lnTo>
                    <a:pt x="679749" y="3816632"/>
                  </a:lnTo>
                  <a:lnTo>
                    <a:pt x="693621" y="3800596"/>
                  </a:lnTo>
                  <a:lnTo>
                    <a:pt x="707493" y="3760505"/>
                  </a:lnTo>
                  <a:lnTo>
                    <a:pt x="721366" y="3752487"/>
                  </a:lnTo>
                  <a:lnTo>
                    <a:pt x="735238" y="3736417"/>
                  </a:lnTo>
                  <a:lnTo>
                    <a:pt x="749111" y="3704275"/>
                  </a:lnTo>
                  <a:lnTo>
                    <a:pt x="762983" y="3688205"/>
                  </a:lnTo>
                  <a:lnTo>
                    <a:pt x="776856" y="3688205"/>
                  </a:lnTo>
                  <a:lnTo>
                    <a:pt x="790728" y="3672134"/>
                  </a:lnTo>
                  <a:lnTo>
                    <a:pt x="804600" y="3639993"/>
                  </a:lnTo>
                  <a:lnTo>
                    <a:pt x="818473" y="3591674"/>
                  </a:lnTo>
                  <a:lnTo>
                    <a:pt x="832345" y="3575532"/>
                  </a:lnTo>
                  <a:lnTo>
                    <a:pt x="846218" y="3575532"/>
                  </a:lnTo>
                  <a:lnTo>
                    <a:pt x="860090" y="3543247"/>
                  </a:lnTo>
                  <a:lnTo>
                    <a:pt x="873963" y="3510889"/>
                  </a:lnTo>
                  <a:lnTo>
                    <a:pt x="887835" y="3470347"/>
                  </a:lnTo>
                  <a:lnTo>
                    <a:pt x="901707" y="3437914"/>
                  </a:lnTo>
                  <a:lnTo>
                    <a:pt x="915580" y="3421698"/>
                  </a:lnTo>
                  <a:lnTo>
                    <a:pt x="929452" y="3397373"/>
                  </a:lnTo>
                  <a:lnTo>
                    <a:pt x="943325" y="3389265"/>
                  </a:lnTo>
                  <a:lnTo>
                    <a:pt x="957197" y="3373048"/>
                  </a:lnTo>
                  <a:lnTo>
                    <a:pt x="971070" y="3356831"/>
                  </a:lnTo>
                  <a:lnTo>
                    <a:pt x="984942" y="3340576"/>
                  </a:lnTo>
                  <a:lnTo>
                    <a:pt x="998814" y="3316192"/>
                  </a:lnTo>
                  <a:lnTo>
                    <a:pt x="1012687" y="3267424"/>
                  </a:lnTo>
                  <a:lnTo>
                    <a:pt x="1026559" y="3267424"/>
                  </a:lnTo>
                  <a:lnTo>
                    <a:pt x="1040432" y="3234913"/>
                  </a:lnTo>
                  <a:lnTo>
                    <a:pt x="1054304" y="3210030"/>
                  </a:lnTo>
                  <a:lnTo>
                    <a:pt x="1068177" y="3210030"/>
                  </a:lnTo>
                  <a:lnTo>
                    <a:pt x="1082049" y="3176765"/>
                  </a:lnTo>
                  <a:lnTo>
                    <a:pt x="1095921" y="3126737"/>
                  </a:lnTo>
                  <a:lnTo>
                    <a:pt x="1109794" y="3093386"/>
                  </a:lnTo>
                  <a:lnTo>
                    <a:pt x="1123666" y="3085048"/>
                  </a:lnTo>
                  <a:lnTo>
                    <a:pt x="1137539" y="3035020"/>
                  </a:lnTo>
                  <a:lnTo>
                    <a:pt x="1151411" y="3009937"/>
                  </a:lnTo>
                  <a:lnTo>
                    <a:pt x="1165284" y="2984854"/>
                  </a:lnTo>
                  <a:lnTo>
                    <a:pt x="1179156" y="2943049"/>
                  </a:lnTo>
                  <a:lnTo>
                    <a:pt x="1193028" y="2943049"/>
                  </a:lnTo>
                  <a:lnTo>
                    <a:pt x="1206901" y="2909606"/>
                  </a:lnTo>
                  <a:lnTo>
                    <a:pt x="1220773" y="2909606"/>
                  </a:lnTo>
                  <a:lnTo>
                    <a:pt x="1234646" y="2834140"/>
                  </a:lnTo>
                  <a:lnTo>
                    <a:pt x="1248518" y="2817370"/>
                  </a:lnTo>
                  <a:lnTo>
                    <a:pt x="1262391" y="2800550"/>
                  </a:lnTo>
                  <a:lnTo>
                    <a:pt x="1276263" y="2792140"/>
                  </a:lnTo>
                  <a:lnTo>
                    <a:pt x="1290135" y="2792140"/>
                  </a:lnTo>
                  <a:lnTo>
                    <a:pt x="1304008" y="2775320"/>
                  </a:lnTo>
                  <a:lnTo>
                    <a:pt x="1317880" y="2758500"/>
                  </a:lnTo>
                  <a:lnTo>
                    <a:pt x="1331753" y="2726324"/>
                  </a:lnTo>
                  <a:lnTo>
                    <a:pt x="1345625" y="2711178"/>
                  </a:lnTo>
                  <a:lnTo>
                    <a:pt x="1359498" y="2703562"/>
                  </a:lnTo>
                  <a:lnTo>
                    <a:pt x="1373370" y="2642291"/>
                  </a:lnTo>
                  <a:lnTo>
                    <a:pt x="1387242" y="2619181"/>
                  </a:lnTo>
                  <a:lnTo>
                    <a:pt x="1401115" y="2596071"/>
                  </a:lnTo>
                  <a:lnTo>
                    <a:pt x="1414987" y="2549850"/>
                  </a:lnTo>
                  <a:lnTo>
                    <a:pt x="1428860" y="2506198"/>
                  </a:lnTo>
                  <a:lnTo>
                    <a:pt x="1442732" y="2480968"/>
                  </a:lnTo>
                  <a:lnTo>
                    <a:pt x="1456605" y="2464033"/>
                  </a:lnTo>
                  <a:lnTo>
                    <a:pt x="1470477" y="2455565"/>
                  </a:lnTo>
                  <a:lnTo>
                    <a:pt x="1484349" y="2413082"/>
                  </a:lnTo>
                  <a:lnTo>
                    <a:pt x="1498222" y="2396369"/>
                  </a:lnTo>
                  <a:lnTo>
                    <a:pt x="1512094" y="2371579"/>
                  </a:lnTo>
                  <a:lnTo>
                    <a:pt x="1525967" y="2370296"/>
                  </a:lnTo>
                  <a:lnTo>
                    <a:pt x="1539839" y="2355053"/>
                  </a:lnTo>
                  <a:lnTo>
                    <a:pt x="1553712" y="2305298"/>
                  </a:lnTo>
                  <a:lnTo>
                    <a:pt x="1567584" y="2272128"/>
                  </a:lnTo>
                  <a:lnTo>
                    <a:pt x="1581456" y="2238958"/>
                  </a:lnTo>
                  <a:lnTo>
                    <a:pt x="1595329" y="2172619"/>
                  </a:lnTo>
                  <a:lnTo>
                    <a:pt x="1609201" y="2172619"/>
                  </a:lnTo>
                  <a:lnTo>
                    <a:pt x="1623074" y="2147646"/>
                  </a:lnTo>
                  <a:lnTo>
                    <a:pt x="1636946" y="2130998"/>
                  </a:lnTo>
                  <a:lnTo>
                    <a:pt x="1650819" y="2114349"/>
                  </a:lnTo>
                  <a:lnTo>
                    <a:pt x="1664691" y="2089377"/>
                  </a:lnTo>
                  <a:lnTo>
                    <a:pt x="1678563" y="2072728"/>
                  </a:lnTo>
                  <a:lnTo>
                    <a:pt x="1692436" y="2039432"/>
                  </a:lnTo>
                  <a:lnTo>
                    <a:pt x="1706308" y="2014459"/>
                  </a:lnTo>
                  <a:lnTo>
                    <a:pt x="1720181" y="1981162"/>
                  </a:lnTo>
                  <a:lnTo>
                    <a:pt x="1734053" y="1956189"/>
                  </a:lnTo>
                  <a:lnTo>
                    <a:pt x="1747926" y="1931110"/>
                  </a:lnTo>
                  <a:lnTo>
                    <a:pt x="1761798" y="1897671"/>
                  </a:lnTo>
                  <a:lnTo>
                    <a:pt x="1775671" y="1855872"/>
                  </a:lnTo>
                  <a:lnTo>
                    <a:pt x="1789543" y="1830565"/>
                  </a:lnTo>
                  <a:lnTo>
                    <a:pt x="1803415" y="1830565"/>
                  </a:lnTo>
                  <a:lnTo>
                    <a:pt x="1817288" y="1805257"/>
                  </a:lnTo>
                  <a:lnTo>
                    <a:pt x="1831160" y="1796821"/>
                  </a:lnTo>
                  <a:lnTo>
                    <a:pt x="1845033" y="1779950"/>
                  </a:lnTo>
                  <a:lnTo>
                    <a:pt x="1858905" y="1754643"/>
                  </a:lnTo>
                  <a:lnTo>
                    <a:pt x="1872778" y="1729780"/>
                  </a:lnTo>
                  <a:lnTo>
                    <a:pt x="1886650" y="1703168"/>
                  </a:lnTo>
                  <a:lnTo>
                    <a:pt x="1900522" y="1661849"/>
                  </a:lnTo>
                  <a:lnTo>
                    <a:pt x="1914395" y="1631831"/>
                  </a:lnTo>
                  <a:lnTo>
                    <a:pt x="1928267" y="1605080"/>
                  </a:lnTo>
                  <a:lnTo>
                    <a:pt x="1942140" y="1569411"/>
                  </a:lnTo>
                  <a:lnTo>
                    <a:pt x="1956012" y="1515909"/>
                  </a:lnTo>
                  <a:lnTo>
                    <a:pt x="1969885" y="1498075"/>
                  </a:lnTo>
                  <a:lnTo>
                    <a:pt x="1983757" y="1498075"/>
                  </a:lnTo>
                  <a:lnTo>
                    <a:pt x="1997629" y="1476262"/>
                  </a:lnTo>
                  <a:lnTo>
                    <a:pt x="2011502" y="1442519"/>
                  </a:lnTo>
                  <a:lnTo>
                    <a:pt x="2025374" y="1442519"/>
                  </a:lnTo>
                  <a:lnTo>
                    <a:pt x="2039247" y="1425548"/>
                  </a:lnTo>
                  <a:lnTo>
                    <a:pt x="2053119" y="1425548"/>
                  </a:lnTo>
                  <a:lnTo>
                    <a:pt x="2066992" y="1417062"/>
                  </a:lnTo>
                  <a:lnTo>
                    <a:pt x="2080864" y="1382424"/>
                  </a:lnTo>
                  <a:lnTo>
                    <a:pt x="2094736" y="1346484"/>
                  </a:lnTo>
                  <a:lnTo>
                    <a:pt x="2108609" y="1337567"/>
                  </a:lnTo>
                  <a:lnTo>
                    <a:pt x="2122481" y="1305878"/>
                  </a:lnTo>
                  <a:lnTo>
                    <a:pt x="2136354" y="1254667"/>
                  </a:lnTo>
                  <a:lnTo>
                    <a:pt x="2150226" y="1237596"/>
                  </a:lnTo>
                  <a:lnTo>
                    <a:pt x="2164099" y="1237596"/>
                  </a:lnTo>
                  <a:lnTo>
                    <a:pt x="2177971" y="1229061"/>
                  </a:lnTo>
                  <a:lnTo>
                    <a:pt x="2191843" y="1229061"/>
                  </a:lnTo>
                  <a:lnTo>
                    <a:pt x="2205716" y="1221898"/>
                  </a:lnTo>
                  <a:lnTo>
                    <a:pt x="2219588" y="1203810"/>
                  </a:lnTo>
                  <a:lnTo>
                    <a:pt x="2233461" y="1177058"/>
                  </a:lnTo>
                  <a:lnTo>
                    <a:pt x="2247333" y="1141390"/>
                  </a:lnTo>
                  <a:lnTo>
                    <a:pt x="2261206" y="1123556"/>
                  </a:lnTo>
                  <a:lnTo>
                    <a:pt x="2275078" y="1087887"/>
                  </a:lnTo>
                  <a:lnTo>
                    <a:pt x="2288950" y="1070053"/>
                  </a:lnTo>
                  <a:lnTo>
                    <a:pt x="2302823" y="1070053"/>
                  </a:lnTo>
                  <a:lnTo>
                    <a:pt x="2316695" y="1043302"/>
                  </a:lnTo>
                  <a:lnTo>
                    <a:pt x="2330568" y="1016550"/>
                  </a:lnTo>
                  <a:lnTo>
                    <a:pt x="2344440" y="998716"/>
                  </a:lnTo>
                  <a:lnTo>
                    <a:pt x="2358313" y="998716"/>
                  </a:lnTo>
                  <a:lnTo>
                    <a:pt x="2372185" y="995033"/>
                  </a:lnTo>
                  <a:lnTo>
                    <a:pt x="2386057" y="961014"/>
                  </a:lnTo>
                  <a:lnTo>
                    <a:pt x="2399930" y="956370"/>
                  </a:lnTo>
                  <a:lnTo>
                    <a:pt x="2413802" y="945214"/>
                  </a:lnTo>
                  <a:lnTo>
                    <a:pt x="2427675" y="917118"/>
                  </a:lnTo>
                  <a:lnTo>
                    <a:pt x="2441547" y="908384"/>
                  </a:lnTo>
                  <a:lnTo>
                    <a:pt x="2455420" y="899649"/>
                  </a:lnTo>
                  <a:lnTo>
                    <a:pt x="2469292" y="873446"/>
                  </a:lnTo>
                  <a:lnTo>
                    <a:pt x="2483164" y="864711"/>
                  </a:lnTo>
                  <a:lnTo>
                    <a:pt x="2497037" y="847125"/>
                  </a:lnTo>
                  <a:lnTo>
                    <a:pt x="2510909" y="820374"/>
                  </a:lnTo>
                  <a:lnTo>
                    <a:pt x="2524782" y="820374"/>
                  </a:lnTo>
                  <a:lnTo>
                    <a:pt x="2538654" y="803202"/>
                  </a:lnTo>
                  <a:lnTo>
                    <a:pt x="2552527" y="758580"/>
                  </a:lnTo>
                  <a:lnTo>
                    <a:pt x="2566399" y="758580"/>
                  </a:lnTo>
                  <a:lnTo>
                    <a:pt x="2580271" y="749655"/>
                  </a:lnTo>
                  <a:lnTo>
                    <a:pt x="2594144" y="740731"/>
                  </a:lnTo>
                  <a:lnTo>
                    <a:pt x="2608016" y="735958"/>
                  </a:lnTo>
                  <a:lnTo>
                    <a:pt x="2621889" y="727300"/>
                  </a:lnTo>
                  <a:lnTo>
                    <a:pt x="2635761" y="706029"/>
                  </a:lnTo>
                  <a:lnTo>
                    <a:pt x="2649634" y="683099"/>
                  </a:lnTo>
                  <a:lnTo>
                    <a:pt x="2663506" y="680510"/>
                  </a:lnTo>
                  <a:lnTo>
                    <a:pt x="2677378" y="663497"/>
                  </a:lnTo>
                  <a:lnTo>
                    <a:pt x="2691251" y="654991"/>
                  </a:lnTo>
                  <a:lnTo>
                    <a:pt x="2705123" y="654991"/>
                  </a:lnTo>
                  <a:lnTo>
                    <a:pt x="2718996" y="640485"/>
                  </a:lnTo>
                  <a:lnTo>
                    <a:pt x="2732868" y="626677"/>
                  </a:lnTo>
                  <a:lnTo>
                    <a:pt x="2746741" y="612541"/>
                  </a:lnTo>
                  <a:lnTo>
                    <a:pt x="2760613" y="596616"/>
                  </a:lnTo>
                  <a:lnTo>
                    <a:pt x="2774485" y="587843"/>
                  </a:lnTo>
                  <a:lnTo>
                    <a:pt x="2788358" y="587843"/>
                  </a:lnTo>
                  <a:lnTo>
                    <a:pt x="2802230" y="571382"/>
                  </a:lnTo>
                  <a:lnTo>
                    <a:pt x="2816103" y="545911"/>
                  </a:lnTo>
                  <a:lnTo>
                    <a:pt x="2829975" y="543735"/>
                  </a:lnTo>
                  <a:lnTo>
                    <a:pt x="2843848" y="543735"/>
                  </a:lnTo>
                  <a:lnTo>
                    <a:pt x="2857720" y="508879"/>
                  </a:lnTo>
                  <a:lnTo>
                    <a:pt x="2871592" y="490086"/>
                  </a:lnTo>
                  <a:lnTo>
                    <a:pt x="2885465" y="464292"/>
                  </a:lnTo>
                  <a:lnTo>
                    <a:pt x="2899337" y="464292"/>
                  </a:lnTo>
                  <a:lnTo>
                    <a:pt x="2913210" y="463197"/>
                  </a:lnTo>
                  <a:lnTo>
                    <a:pt x="2927082" y="447096"/>
                  </a:lnTo>
                  <a:lnTo>
                    <a:pt x="2940955" y="438498"/>
                  </a:lnTo>
                  <a:lnTo>
                    <a:pt x="2954827" y="438498"/>
                  </a:lnTo>
                  <a:lnTo>
                    <a:pt x="2968699" y="430112"/>
                  </a:lnTo>
                  <a:lnTo>
                    <a:pt x="2982572" y="421840"/>
                  </a:lnTo>
                  <a:lnTo>
                    <a:pt x="2996444" y="421302"/>
                  </a:lnTo>
                  <a:lnTo>
                    <a:pt x="3010317" y="397817"/>
                  </a:lnTo>
                  <a:lnTo>
                    <a:pt x="3024189" y="380520"/>
                  </a:lnTo>
                  <a:lnTo>
                    <a:pt x="3038062" y="371872"/>
                  </a:lnTo>
                  <a:lnTo>
                    <a:pt x="3051934" y="354576"/>
                  </a:lnTo>
                  <a:lnTo>
                    <a:pt x="3065806" y="354576"/>
                  </a:lnTo>
                  <a:lnTo>
                    <a:pt x="3079679" y="345928"/>
                  </a:lnTo>
                  <a:lnTo>
                    <a:pt x="3093551" y="345928"/>
                  </a:lnTo>
                  <a:lnTo>
                    <a:pt x="3107424" y="343920"/>
                  </a:lnTo>
                  <a:lnTo>
                    <a:pt x="3121296" y="326724"/>
                  </a:lnTo>
                  <a:lnTo>
                    <a:pt x="3135169" y="326724"/>
                  </a:lnTo>
                  <a:lnTo>
                    <a:pt x="3149041" y="323559"/>
                  </a:lnTo>
                  <a:lnTo>
                    <a:pt x="3162913" y="312684"/>
                  </a:lnTo>
                  <a:lnTo>
                    <a:pt x="3176786" y="304233"/>
                  </a:lnTo>
                  <a:lnTo>
                    <a:pt x="3190658" y="304233"/>
                  </a:lnTo>
                  <a:lnTo>
                    <a:pt x="3204531" y="300930"/>
                  </a:lnTo>
                  <a:lnTo>
                    <a:pt x="3218403" y="276877"/>
                  </a:lnTo>
                  <a:lnTo>
                    <a:pt x="3232276" y="268487"/>
                  </a:lnTo>
                  <a:lnTo>
                    <a:pt x="3246148" y="268487"/>
                  </a:lnTo>
                  <a:lnTo>
                    <a:pt x="3260020" y="268487"/>
                  </a:lnTo>
                  <a:lnTo>
                    <a:pt x="3273893" y="268487"/>
                  </a:lnTo>
                  <a:lnTo>
                    <a:pt x="3287765" y="251657"/>
                  </a:lnTo>
                  <a:lnTo>
                    <a:pt x="3301638" y="248557"/>
                  </a:lnTo>
                  <a:lnTo>
                    <a:pt x="3315510" y="248557"/>
                  </a:lnTo>
                  <a:lnTo>
                    <a:pt x="3329383" y="228986"/>
                  </a:lnTo>
                  <a:lnTo>
                    <a:pt x="3343255" y="220179"/>
                  </a:lnTo>
                  <a:lnTo>
                    <a:pt x="3357127" y="220179"/>
                  </a:lnTo>
                  <a:lnTo>
                    <a:pt x="3371000" y="218145"/>
                  </a:lnTo>
                  <a:lnTo>
                    <a:pt x="3384872" y="209755"/>
                  </a:lnTo>
                  <a:lnTo>
                    <a:pt x="3398745" y="209755"/>
                  </a:lnTo>
                  <a:lnTo>
                    <a:pt x="3412617" y="202100"/>
                  </a:lnTo>
                  <a:lnTo>
                    <a:pt x="3426490" y="179025"/>
                  </a:lnTo>
                  <a:lnTo>
                    <a:pt x="3440362" y="179025"/>
                  </a:lnTo>
                  <a:lnTo>
                    <a:pt x="3454235" y="179025"/>
                  </a:lnTo>
                  <a:lnTo>
                    <a:pt x="3468107" y="172835"/>
                  </a:lnTo>
                  <a:lnTo>
                    <a:pt x="3481979" y="160181"/>
                  </a:lnTo>
                  <a:lnTo>
                    <a:pt x="3495852" y="160181"/>
                  </a:lnTo>
                  <a:lnTo>
                    <a:pt x="3509724" y="160181"/>
                  </a:lnTo>
                  <a:lnTo>
                    <a:pt x="3523597" y="149400"/>
                  </a:lnTo>
                  <a:lnTo>
                    <a:pt x="3537469" y="149400"/>
                  </a:lnTo>
                  <a:lnTo>
                    <a:pt x="3551342" y="145545"/>
                  </a:lnTo>
                  <a:lnTo>
                    <a:pt x="3565214" y="145545"/>
                  </a:lnTo>
                  <a:lnTo>
                    <a:pt x="3579086" y="145545"/>
                  </a:lnTo>
                  <a:lnTo>
                    <a:pt x="3592959" y="138805"/>
                  </a:lnTo>
                  <a:lnTo>
                    <a:pt x="3606831" y="131824"/>
                  </a:lnTo>
                  <a:lnTo>
                    <a:pt x="3620704" y="131824"/>
                  </a:lnTo>
                  <a:lnTo>
                    <a:pt x="3634576" y="129552"/>
                  </a:lnTo>
                  <a:lnTo>
                    <a:pt x="3648449" y="115275"/>
                  </a:lnTo>
                  <a:lnTo>
                    <a:pt x="3662321" y="106408"/>
                  </a:lnTo>
                  <a:lnTo>
                    <a:pt x="3676193" y="106408"/>
                  </a:lnTo>
                  <a:lnTo>
                    <a:pt x="3690066" y="106408"/>
                  </a:lnTo>
                  <a:lnTo>
                    <a:pt x="3703938" y="97541"/>
                  </a:lnTo>
                  <a:lnTo>
                    <a:pt x="3717811" y="97541"/>
                  </a:lnTo>
                  <a:lnTo>
                    <a:pt x="3731683" y="97541"/>
                  </a:lnTo>
                  <a:lnTo>
                    <a:pt x="3745556" y="97541"/>
                  </a:lnTo>
                  <a:lnTo>
                    <a:pt x="3759428" y="97541"/>
                  </a:lnTo>
                  <a:lnTo>
                    <a:pt x="3773300" y="97541"/>
                  </a:lnTo>
                  <a:lnTo>
                    <a:pt x="3787173" y="97541"/>
                  </a:lnTo>
                  <a:lnTo>
                    <a:pt x="3801045" y="88673"/>
                  </a:lnTo>
                  <a:lnTo>
                    <a:pt x="3814918" y="86185"/>
                  </a:lnTo>
                  <a:lnTo>
                    <a:pt x="3828790" y="86185"/>
                  </a:lnTo>
                  <a:lnTo>
                    <a:pt x="3842663" y="70945"/>
                  </a:lnTo>
                  <a:lnTo>
                    <a:pt x="3856535" y="70945"/>
                  </a:lnTo>
                  <a:lnTo>
                    <a:pt x="3870407" y="50675"/>
                  </a:lnTo>
                  <a:lnTo>
                    <a:pt x="3884280" y="50675"/>
                  </a:lnTo>
                  <a:lnTo>
                    <a:pt x="3898152" y="50675"/>
                  </a:lnTo>
                  <a:lnTo>
                    <a:pt x="3912025" y="50675"/>
                  </a:lnTo>
                  <a:lnTo>
                    <a:pt x="3925897" y="50675"/>
                  </a:lnTo>
                  <a:lnTo>
                    <a:pt x="3939770" y="47881"/>
                  </a:lnTo>
                  <a:lnTo>
                    <a:pt x="3953642" y="40540"/>
                  </a:lnTo>
                  <a:lnTo>
                    <a:pt x="3967514" y="40540"/>
                  </a:lnTo>
                  <a:lnTo>
                    <a:pt x="3981387" y="40540"/>
                  </a:lnTo>
                  <a:lnTo>
                    <a:pt x="3995259" y="40540"/>
                  </a:lnTo>
                  <a:lnTo>
                    <a:pt x="4009132" y="40540"/>
                  </a:lnTo>
                  <a:lnTo>
                    <a:pt x="4023004" y="40540"/>
                  </a:lnTo>
                  <a:lnTo>
                    <a:pt x="4036877" y="40540"/>
                  </a:lnTo>
                  <a:lnTo>
                    <a:pt x="4050749" y="40540"/>
                  </a:lnTo>
                  <a:lnTo>
                    <a:pt x="4064621" y="40540"/>
                  </a:lnTo>
                  <a:lnTo>
                    <a:pt x="4078494" y="40540"/>
                  </a:lnTo>
                  <a:lnTo>
                    <a:pt x="4092366" y="40540"/>
                  </a:lnTo>
                  <a:lnTo>
                    <a:pt x="4106239" y="38895"/>
                  </a:lnTo>
                  <a:lnTo>
                    <a:pt x="4120111" y="38304"/>
                  </a:lnTo>
                  <a:lnTo>
                    <a:pt x="4133984" y="38304"/>
                  </a:lnTo>
                  <a:lnTo>
                    <a:pt x="4147856" y="38304"/>
                  </a:lnTo>
                  <a:lnTo>
                    <a:pt x="4161728" y="38304"/>
                  </a:lnTo>
                  <a:lnTo>
                    <a:pt x="4175601" y="38304"/>
                  </a:lnTo>
                  <a:lnTo>
                    <a:pt x="4189473" y="38304"/>
                  </a:lnTo>
                  <a:lnTo>
                    <a:pt x="4203346" y="38304"/>
                  </a:lnTo>
                  <a:lnTo>
                    <a:pt x="4217218" y="23716"/>
                  </a:lnTo>
                  <a:lnTo>
                    <a:pt x="4231091" y="23716"/>
                  </a:lnTo>
                  <a:lnTo>
                    <a:pt x="4244963" y="23716"/>
                  </a:lnTo>
                  <a:lnTo>
                    <a:pt x="4258835" y="23716"/>
                  </a:lnTo>
                  <a:lnTo>
                    <a:pt x="4272708" y="23716"/>
                  </a:lnTo>
                  <a:lnTo>
                    <a:pt x="4286580" y="23716"/>
                  </a:lnTo>
                  <a:lnTo>
                    <a:pt x="4300453" y="16625"/>
                  </a:lnTo>
                  <a:lnTo>
                    <a:pt x="4314325" y="16625"/>
                  </a:lnTo>
                  <a:lnTo>
                    <a:pt x="4328198" y="8312"/>
                  </a:lnTo>
                  <a:lnTo>
                    <a:pt x="4342070" y="8312"/>
                  </a:lnTo>
                  <a:lnTo>
                    <a:pt x="4355942" y="8312"/>
                  </a:lnTo>
                  <a:lnTo>
                    <a:pt x="4369815" y="8312"/>
                  </a:lnTo>
                  <a:lnTo>
                    <a:pt x="4383687" y="8312"/>
                  </a:lnTo>
                  <a:lnTo>
                    <a:pt x="4397560" y="8312"/>
                  </a:lnTo>
                  <a:lnTo>
                    <a:pt x="4411432" y="8312"/>
                  </a:lnTo>
                  <a:lnTo>
                    <a:pt x="4425305" y="8312"/>
                  </a:lnTo>
                  <a:lnTo>
                    <a:pt x="4439177" y="8312"/>
                  </a:lnTo>
                  <a:lnTo>
                    <a:pt x="4453049" y="0"/>
                  </a:lnTo>
                  <a:lnTo>
                    <a:pt x="4466922" y="0"/>
                  </a:lnTo>
                  <a:lnTo>
                    <a:pt x="4480794" y="0"/>
                  </a:lnTo>
                  <a:lnTo>
                    <a:pt x="4494667" y="0"/>
                  </a:lnTo>
                  <a:lnTo>
                    <a:pt x="4508539" y="0"/>
                  </a:lnTo>
                  <a:lnTo>
                    <a:pt x="4522412" y="0"/>
                  </a:lnTo>
                  <a:lnTo>
                    <a:pt x="4536284" y="0"/>
                  </a:lnTo>
                  <a:lnTo>
                    <a:pt x="4550156" y="0"/>
                  </a:lnTo>
                  <a:lnTo>
                    <a:pt x="4564029" y="0"/>
                  </a:lnTo>
                  <a:lnTo>
                    <a:pt x="4577901" y="0"/>
                  </a:lnTo>
                  <a:lnTo>
                    <a:pt x="4591774" y="0"/>
                  </a:lnTo>
                  <a:lnTo>
                    <a:pt x="4605646" y="0"/>
                  </a:lnTo>
                  <a:lnTo>
                    <a:pt x="4619519" y="0"/>
                  </a:lnTo>
                  <a:lnTo>
                    <a:pt x="4633391" y="0"/>
                  </a:lnTo>
                  <a:lnTo>
                    <a:pt x="4647263" y="0"/>
                  </a:lnTo>
                  <a:lnTo>
                    <a:pt x="4661136" y="0"/>
                  </a:lnTo>
                  <a:lnTo>
                    <a:pt x="4675008" y="0"/>
                  </a:lnTo>
                  <a:lnTo>
                    <a:pt x="4688881" y="0"/>
                  </a:lnTo>
                  <a:lnTo>
                    <a:pt x="4702753" y="0"/>
                  </a:lnTo>
                  <a:lnTo>
                    <a:pt x="4716626" y="0"/>
                  </a:lnTo>
                  <a:lnTo>
                    <a:pt x="4730498" y="0"/>
                  </a:lnTo>
                  <a:lnTo>
                    <a:pt x="4744370" y="0"/>
                  </a:lnTo>
                  <a:lnTo>
                    <a:pt x="4758243" y="0"/>
                  </a:lnTo>
                  <a:lnTo>
                    <a:pt x="4772115" y="0"/>
                  </a:lnTo>
                  <a:lnTo>
                    <a:pt x="4785988" y="0"/>
                  </a:lnTo>
                  <a:lnTo>
                    <a:pt x="4799860" y="0"/>
                  </a:lnTo>
                  <a:lnTo>
                    <a:pt x="4813733" y="0"/>
                  </a:lnTo>
                  <a:lnTo>
                    <a:pt x="4827605" y="0"/>
                  </a:lnTo>
                  <a:lnTo>
                    <a:pt x="4841477" y="0"/>
                  </a:lnTo>
                  <a:lnTo>
                    <a:pt x="4855350" y="0"/>
                  </a:lnTo>
                  <a:lnTo>
                    <a:pt x="4869222" y="0"/>
                  </a:lnTo>
                  <a:lnTo>
                    <a:pt x="4883095" y="0"/>
                  </a:lnTo>
                  <a:lnTo>
                    <a:pt x="4896967" y="0"/>
                  </a:lnTo>
                  <a:lnTo>
                    <a:pt x="4910840" y="0"/>
                  </a:lnTo>
                  <a:lnTo>
                    <a:pt x="4924712" y="0"/>
                  </a:lnTo>
                  <a:lnTo>
                    <a:pt x="4938584" y="0"/>
                  </a:lnTo>
                  <a:lnTo>
                    <a:pt x="4952457" y="0"/>
                  </a:lnTo>
                  <a:lnTo>
                    <a:pt x="4966329" y="0"/>
                  </a:lnTo>
                  <a:lnTo>
                    <a:pt x="4980202" y="0"/>
                  </a:lnTo>
                  <a:lnTo>
                    <a:pt x="4994074" y="0"/>
                  </a:lnTo>
                  <a:lnTo>
                    <a:pt x="5007947" y="0"/>
                  </a:lnTo>
                  <a:lnTo>
                    <a:pt x="5021819" y="0"/>
                  </a:lnTo>
                  <a:lnTo>
                    <a:pt x="5035691" y="0"/>
                  </a:lnTo>
                  <a:lnTo>
                    <a:pt x="5049564" y="0"/>
                  </a:lnTo>
                  <a:lnTo>
                    <a:pt x="5063436" y="0"/>
                  </a:lnTo>
                  <a:lnTo>
                    <a:pt x="5077309" y="0"/>
                  </a:lnTo>
                  <a:lnTo>
                    <a:pt x="5091181" y="0"/>
                  </a:lnTo>
                  <a:lnTo>
                    <a:pt x="5105054" y="0"/>
                  </a:lnTo>
                  <a:lnTo>
                    <a:pt x="5118926" y="0"/>
                  </a:lnTo>
                  <a:lnTo>
                    <a:pt x="5132799" y="0"/>
                  </a:lnTo>
                  <a:lnTo>
                    <a:pt x="5146671" y="0"/>
                  </a:lnTo>
                  <a:lnTo>
                    <a:pt x="5160543" y="0"/>
                  </a:lnTo>
                  <a:lnTo>
                    <a:pt x="5174416" y="0"/>
                  </a:lnTo>
                  <a:lnTo>
                    <a:pt x="5188288" y="0"/>
                  </a:lnTo>
                  <a:lnTo>
                    <a:pt x="5202161" y="0"/>
                  </a:lnTo>
                  <a:lnTo>
                    <a:pt x="5216033" y="0"/>
                  </a:lnTo>
                  <a:lnTo>
                    <a:pt x="5229906" y="0"/>
                  </a:lnTo>
                  <a:lnTo>
                    <a:pt x="5243778" y="0"/>
                  </a:lnTo>
                  <a:lnTo>
                    <a:pt x="5257650" y="0"/>
                  </a:lnTo>
                  <a:lnTo>
                    <a:pt x="5271523" y="0"/>
                  </a:lnTo>
                  <a:lnTo>
                    <a:pt x="5285395" y="0"/>
                  </a:lnTo>
                  <a:lnTo>
                    <a:pt x="5299268" y="0"/>
                  </a:lnTo>
                  <a:lnTo>
                    <a:pt x="5313140" y="0"/>
                  </a:lnTo>
                  <a:lnTo>
                    <a:pt x="5327013" y="0"/>
                  </a:lnTo>
                  <a:lnTo>
                    <a:pt x="5340885" y="0"/>
                  </a:lnTo>
                  <a:lnTo>
                    <a:pt x="5354757" y="0"/>
                  </a:lnTo>
                  <a:lnTo>
                    <a:pt x="5368630" y="0"/>
                  </a:lnTo>
                  <a:lnTo>
                    <a:pt x="5382502" y="0"/>
                  </a:lnTo>
                  <a:lnTo>
                    <a:pt x="5396375" y="0"/>
                  </a:lnTo>
                  <a:lnTo>
                    <a:pt x="5410247" y="0"/>
                  </a:lnTo>
                  <a:lnTo>
                    <a:pt x="5424120" y="0"/>
                  </a:lnTo>
                  <a:lnTo>
                    <a:pt x="5437992" y="0"/>
                  </a:lnTo>
                  <a:lnTo>
                    <a:pt x="5451864" y="0"/>
                  </a:lnTo>
                  <a:lnTo>
                    <a:pt x="5465737" y="0"/>
                  </a:lnTo>
                  <a:lnTo>
                    <a:pt x="5479609" y="0"/>
                  </a:lnTo>
                  <a:lnTo>
                    <a:pt x="5493482" y="0"/>
                  </a:lnTo>
                  <a:lnTo>
                    <a:pt x="5507354" y="0"/>
                  </a:lnTo>
                  <a:lnTo>
                    <a:pt x="5521227" y="0"/>
                  </a:lnTo>
                  <a:lnTo>
                    <a:pt x="5535099" y="0"/>
                  </a:lnTo>
                  <a:lnTo>
                    <a:pt x="5548971" y="0"/>
                  </a:lnTo>
                  <a:lnTo>
                    <a:pt x="5562844" y="0"/>
                  </a:lnTo>
                  <a:lnTo>
                    <a:pt x="5576716" y="0"/>
                  </a:lnTo>
                  <a:lnTo>
                    <a:pt x="5590589" y="0"/>
                  </a:lnTo>
                  <a:lnTo>
                    <a:pt x="5604461" y="0"/>
                  </a:lnTo>
                  <a:lnTo>
                    <a:pt x="5618334" y="0"/>
                  </a:lnTo>
                  <a:lnTo>
                    <a:pt x="5632206" y="0"/>
                  </a:lnTo>
                  <a:lnTo>
                    <a:pt x="5646078" y="0"/>
                  </a:lnTo>
                  <a:lnTo>
                    <a:pt x="5659951" y="0"/>
                  </a:lnTo>
                  <a:lnTo>
                    <a:pt x="5673823" y="0"/>
                  </a:lnTo>
                  <a:lnTo>
                    <a:pt x="5687696" y="0"/>
                  </a:lnTo>
                  <a:lnTo>
                    <a:pt x="5701568" y="0"/>
                  </a:lnTo>
                  <a:lnTo>
                    <a:pt x="5715441" y="0"/>
                  </a:lnTo>
                  <a:lnTo>
                    <a:pt x="5729313" y="0"/>
                  </a:lnTo>
                  <a:lnTo>
                    <a:pt x="5743185" y="0"/>
                  </a:lnTo>
                  <a:lnTo>
                    <a:pt x="5757058" y="0"/>
                  </a:lnTo>
                  <a:lnTo>
                    <a:pt x="5770930" y="0"/>
                  </a:lnTo>
                  <a:lnTo>
                    <a:pt x="5784803" y="0"/>
                  </a:lnTo>
                  <a:lnTo>
                    <a:pt x="5798675" y="0"/>
                  </a:lnTo>
                  <a:lnTo>
                    <a:pt x="5812548" y="0"/>
                  </a:lnTo>
                  <a:lnTo>
                    <a:pt x="5826420" y="0"/>
                  </a:lnTo>
                  <a:lnTo>
                    <a:pt x="5840292" y="0"/>
                  </a:lnTo>
                  <a:lnTo>
                    <a:pt x="5854165" y="0"/>
                  </a:lnTo>
                  <a:lnTo>
                    <a:pt x="5868037" y="0"/>
                  </a:lnTo>
                  <a:lnTo>
                    <a:pt x="5881910" y="0"/>
                  </a:lnTo>
                  <a:lnTo>
                    <a:pt x="5895782" y="0"/>
                  </a:lnTo>
                  <a:lnTo>
                    <a:pt x="5909655" y="0"/>
                  </a:lnTo>
                  <a:lnTo>
                    <a:pt x="5923527" y="0"/>
                  </a:lnTo>
                  <a:lnTo>
                    <a:pt x="5937399" y="0"/>
                  </a:lnTo>
                  <a:lnTo>
                    <a:pt x="5951272" y="0"/>
                  </a:lnTo>
                  <a:lnTo>
                    <a:pt x="5965144" y="0"/>
                  </a:lnTo>
                  <a:lnTo>
                    <a:pt x="5979017" y="0"/>
                  </a:lnTo>
                  <a:lnTo>
                    <a:pt x="5992889" y="0"/>
                  </a:lnTo>
                  <a:lnTo>
                    <a:pt x="6006762" y="0"/>
                  </a:lnTo>
                  <a:lnTo>
                    <a:pt x="6020634" y="0"/>
                  </a:lnTo>
                  <a:lnTo>
                    <a:pt x="6034506" y="0"/>
                  </a:lnTo>
                  <a:lnTo>
                    <a:pt x="6048379" y="0"/>
                  </a:lnTo>
                  <a:lnTo>
                    <a:pt x="6062251" y="0"/>
                  </a:lnTo>
                  <a:lnTo>
                    <a:pt x="6076124" y="0"/>
                  </a:lnTo>
                  <a:lnTo>
                    <a:pt x="6089996" y="0"/>
                  </a:lnTo>
                  <a:lnTo>
                    <a:pt x="6103869" y="0"/>
                  </a:lnTo>
                  <a:lnTo>
                    <a:pt x="6117741" y="0"/>
                  </a:lnTo>
                  <a:lnTo>
                    <a:pt x="6131613" y="0"/>
                  </a:lnTo>
                  <a:lnTo>
                    <a:pt x="6145486" y="0"/>
                  </a:lnTo>
                  <a:lnTo>
                    <a:pt x="6159358" y="0"/>
                  </a:lnTo>
                  <a:lnTo>
                    <a:pt x="6173231" y="0"/>
                  </a:lnTo>
                  <a:lnTo>
                    <a:pt x="6187103" y="0"/>
                  </a:lnTo>
                  <a:lnTo>
                    <a:pt x="6200976" y="0"/>
                  </a:lnTo>
                  <a:lnTo>
                    <a:pt x="6214848" y="0"/>
                  </a:lnTo>
                  <a:lnTo>
                    <a:pt x="6228720" y="0"/>
                  </a:lnTo>
                  <a:lnTo>
                    <a:pt x="6242593" y="0"/>
                  </a:lnTo>
                  <a:lnTo>
                    <a:pt x="6256465" y="0"/>
                  </a:lnTo>
                  <a:lnTo>
                    <a:pt x="6270338" y="0"/>
                  </a:lnTo>
                  <a:lnTo>
                    <a:pt x="6284210" y="0"/>
                  </a:lnTo>
                  <a:lnTo>
                    <a:pt x="6298083" y="0"/>
                  </a:lnTo>
                  <a:lnTo>
                    <a:pt x="6311955" y="0"/>
                  </a:lnTo>
                  <a:lnTo>
                    <a:pt x="6325827" y="0"/>
                  </a:lnTo>
                  <a:lnTo>
                    <a:pt x="6339700" y="0"/>
                  </a:lnTo>
                  <a:lnTo>
                    <a:pt x="6353572" y="0"/>
                  </a:lnTo>
                  <a:lnTo>
                    <a:pt x="6367445" y="0"/>
                  </a:lnTo>
                  <a:lnTo>
                    <a:pt x="6381317" y="0"/>
                  </a:lnTo>
                  <a:lnTo>
                    <a:pt x="6395190" y="0"/>
                  </a:lnTo>
                  <a:lnTo>
                    <a:pt x="6409062" y="0"/>
                  </a:lnTo>
                  <a:lnTo>
                    <a:pt x="6422934" y="0"/>
                  </a:lnTo>
                  <a:lnTo>
                    <a:pt x="6436807" y="0"/>
                  </a:lnTo>
                  <a:lnTo>
                    <a:pt x="6450679" y="0"/>
                  </a:lnTo>
                  <a:lnTo>
                    <a:pt x="6464552" y="0"/>
                  </a:lnTo>
                  <a:lnTo>
                    <a:pt x="6478424" y="0"/>
                  </a:lnTo>
                  <a:lnTo>
                    <a:pt x="6492297" y="0"/>
                  </a:lnTo>
                  <a:lnTo>
                    <a:pt x="6506169" y="0"/>
                  </a:lnTo>
                  <a:lnTo>
                    <a:pt x="6520041" y="0"/>
                  </a:lnTo>
                  <a:lnTo>
                    <a:pt x="6533914" y="0"/>
                  </a:lnTo>
                  <a:lnTo>
                    <a:pt x="6547786" y="0"/>
                  </a:lnTo>
                  <a:lnTo>
                    <a:pt x="6561659" y="0"/>
                  </a:lnTo>
                  <a:lnTo>
                    <a:pt x="6575531" y="0"/>
                  </a:lnTo>
                  <a:lnTo>
                    <a:pt x="6589404" y="0"/>
                  </a:lnTo>
                  <a:lnTo>
                    <a:pt x="6603276" y="0"/>
                  </a:lnTo>
                  <a:lnTo>
                    <a:pt x="6617148" y="0"/>
                  </a:lnTo>
                  <a:lnTo>
                    <a:pt x="6631021" y="0"/>
                  </a:lnTo>
                  <a:lnTo>
                    <a:pt x="6644893" y="0"/>
                  </a:lnTo>
                  <a:lnTo>
                    <a:pt x="6658766" y="0"/>
                  </a:lnTo>
                  <a:lnTo>
                    <a:pt x="6672638" y="0"/>
                  </a:lnTo>
                  <a:lnTo>
                    <a:pt x="6686511" y="0"/>
                  </a:lnTo>
                  <a:lnTo>
                    <a:pt x="6700383" y="0"/>
                  </a:lnTo>
                  <a:lnTo>
                    <a:pt x="6714255" y="0"/>
                  </a:lnTo>
                  <a:lnTo>
                    <a:pt x="6728128" y="0"/>
                  </a:lnTo>
                  <a:lnTo>
                    <a:pt x="6742000" y="0"/>
                  </a:lnTo>
                  <a:lnTo>
                    <a:pt x="6755873" y="0"/>
                  </a:lnTo>
                  <a:lnTo>
                    <a:pt x="6769745" y="0"/>
                  </a:lnTo>
                  <a:lnTo>
                    <a:pt x="6783618" y="0"/>
                  </a:lnTo>
                  <a:lnTo>
                    <a:pt x="6797490" y="0"/>
                  </a:lnTo>
                  <a:lnTo>
                    <a:pt x="6811363" y="0"/>
                  </a:lnTo>
                  <a:lnTo>
                    <a:pt x="6825235" y="0"/>
                  </a:lnTo>
                  <a:lnTo>
                    <a:pt x="6839107" y="0"/>
                  </a:lnTo>
                  <a:lnTo>
                    <a:pt x="6852980" y="0"/>
                  </a:lnTo>
                  <a:lnTo>
                    <a:pt x="6866852" y="0"/>
                  </a:lnTo>
                  <a:lnTo>
                    <a:pt x="6880725" y="0"/>
                  </a:lnTo>
                  <a:lnTo>
                    <a:pt x="6894597" y="0"/>
                  </a:lnTo>
                  <a:lnTo>
                    <a:pt x="6908470" y="0"/>
                  </a:lnTo>
                  <a:lnTo>
                    <a:pt x="6922342" y="0"/>
                  </a:lnTo>
                  <a:lnTo>
                    <a:pt x="6936214" y="0"/>
                  </a:lnTo>
                  <a:lnTo>
                    <a:pt x="6950087" y="0"/>
                  </a:lnTo>
                  <a:lnTo>
                    <a:pt x="6963959" y="0"/>
                  </a:lnTo>
                  <a:lnTo>
                    <a:pt x="6977832" y="0"/>
                  </a:lnTo>
                  <a:lnTo>
                    <a:pt x="6991704" y="0"/>
                  </a:lnTo>
                  <a:lnTo>
                    <a:pt x="7005577" y="0"/>
                  </a:lnTo>
                  <a:lnTo>
                    <a:pt x="7019449" y="0"/>
                  </a:lnTo>
                  <a:lnTo>
                    <a:pt x="7033321" y="0"/>
                  </a:lnTo>
                  <a:lnTo>
                    <a:pt x="7047194" y="0"/>
                  </a:lnTo>
                  <a:lnTo>
                    <a:pt x="7061066" y="0"/>
                  </a:lnTo>
                  <a:lnTo>
                    <a:pt x="7074939" y="0"/>
                  </a:lnTo>
                  <a:lnTo>
                    <a:pt x="7088811" y="0"/>
                  </a:lnTo>
                  <a:lnTo>
                    <a:pt x="7102684" y="0"/>
                  </a:lnTo>
                  <a:lnTo>
                    <a:pt x="7102684" y="10610"/>
                  </a:lnTo>
                  <a:lnTo>
                    <a:pt x="7088811" y="10610"/>
                  </a:lnTo>
                  <a:lnTo>
                    <a:pt x="7074939" y="10610"/>
                  </a:lnTo>
                  <a:lnTo>
                    <a:pt x="7061066" y="10610"/>
                  </a:lnTo>
                  <a:lnTo>
                    <a:pt x="7047194" y="10610"/>
                  </a:lnTo>
                  <a:lnTo>
                    <a:pt x="7033321" y="10610"/>
                  </a:lnTo>
                  <a:lnTo>
                    <a:pt x="7019449" y="10610"/>
                  </a:lnTo>
                  <a:lnTo>
                    <a:pt x="7005577" y="10610"/>
                  </a:lnTo>
                  <a:lnTo>
                    <a:pt x="6991704" y="10610"/>
                  </a:lnTo>
                  <a:lnTo>
                    <a:pt x="6977832" y="10610"/>
                  </a:lnTo>
                  <a:lnTo>
                    <a:pt x="6963959" y="10610"/>
                  </a:lnTo>
                  <a:lnTo>
                    <a:pt x="6950087" y="10610"/>
                  </a:lnTo>
                  <a:lnTo>
                    <a:pt x="6936214" y="10610"/>
                  </a:lnTo>
                  <a:lnTo>
                    <a:pt x="6922342" y="10610"/>
                  </a:lnTo>
                  <a:lnTo>
                    <a:pt x="6908470" y="10695"/>
                  </a:lnTo>
                  <a:lnTo>
                    <a:pt x="6894597" y="10695"/>
                  </a:lnTo>
                  <a:lnTo>
                    <a:pt x="6880725" y="10695"/>
                  </a:lnTo>
                  <a:lnTo>
                    <a:pt x="6866852" y="10695"/>
                  </a:lnTo>
                  <a:lnTo>
                    <a:pt x="6852980" y="10695"/>
                  </a:lnTo>
                  <a:lnTo>
                    <a:pt x="6839107" y="10695"/>
                  </a:lnTo>
                  <a:lnTo>
                    <a:pt x="6825235" y="10695"/>
                  </a:lnTo>
                  <a:lnTo>
                    <a:pt x="6811363" y="10695"/>
                  </a:lnTo>
                  <a:lnTo>
                    <a:pt x="6797490" y="10695"/>
                  </a:lnTo>
                  <a:lnTo>
                    <a:pt x="6783618" y="10695"/>
                  </a:lnTo>
                  <a:lnTo>
                    <a:pt x="6769745" y="10695"/>
                  </a:lnTo>
                  <a:lnTo>
                    <a:pt x="6755873" y="18130"/>
                  </a:lnTo>
                  <a:lnTo>
                    <a:pt x="6742000" y="18130"/>
                  </a:lnTo>
                  <a:lnTo>
                    <a:pt x="6728128" y="18130"/>
                  </a:lnTo>
                  <a:lnTo>
                    <a:pt x="6714255" y="18130"/>
                  </a:lnTo>
                  <a:lnTo>
                    <a:pt x="6700383" y="18130"/>
                  </a:lnTo>
                  <a:lnTo>
                    <a:pt x="6686511" y="18130"/>
                  </a:lnTo>
                  <a:lnTo>
                    <a:pt x="6672638" y="18130"/>
                  </a:lnTo>
                  <a:lnTo>
                    <a:pt x="6658766" y="18130"/>
                  </a:lnTo>
                  <a:lnTo>
                    <a:pt x="6644893" y="18130"/>
                  </a:lnTo>
                  <a:lnTo>
                    <a:pt x="6631021" y="18130"/>
                  </a:lnTo>
                  <a:lnTo>
                    <a:pt x="6617148" y="18130"/>
                  </a:lnTo>
                  <a:lnTo>
                    <a:pt x="6603276" y="18130"/>
                  </a:lnTo>
                  <a:lnTo>
                    <a:pt x="6589404" y="18130"/>
                  </a:lnTo>
                  <a:lnTo>
                    <a:pt x="6575531" y="18130"/>
                  </a:lnTo>
                  <a:lnTo>
                    <a:pt x="6561659" y="18130"/>
                  </a:lnTo>
                  <a:lnTo>
                    <a:pt x="6547786" y="18130"/>
                  </a:lnTo>
                  <a:lnTo>
                    <a:pt x="6533914" y="18130"/>
                  </a:lnTo>
                  <a:lnTo>
                    <a:pt x="6520041" y="18130"/>
                  </a:lnTo>
                  <a:lnTo>
                    <a:pt x="6506169" y="18130"/>
                  </a:lnTo>
                  <a:lnTo>
                    <a:pt x="6492297" y="18130"/>
                  </a:lnTo>
                  <a:lnTo>
                    <a:pt x="6478424" y="18130"/>
                  </a:lnTo>
                  <a:lnTo>
                    <a:pt x="6464552" y="18130"/>
                  </a:lnTo>
                  <a:lnTo>
                    <a:pt x="6450679" y="18130"/>
                  </a:lnTo>
                  <a:lnTo>
                    <a:pt x="6436807" y="18130"/>
                  </a:lnTo>
                  <a:lnTo>
                    <a:pt x="6422934" y="18130"/>
                  </a:lnTo>
                  <a:lnTo>
                    <a:pt x="6409062" y="18130"/>
                  </a:lnTo>
                  <a:lnTo>
                    <a:pt x="6395190" y="18130"/>
                  </a:lnTo>
                  <a:lnTo>
                    <a:pt x="6381317" y="18130"/>
                  </a:lnTo>
                  <a:lnTo>
                    <a:pt x="6367445" y="18130"/>
                  </a:lnTo>
                  <a:lnTo>
                    <a:pt x="6353572" y="18130"/>
                  </a:lnTo>
                  <a:lnTo>
                    <a:pt x="6339700" y="18130"/>
                  </a:lnTo>
                  <a:lnTo>
                    <a:pt x="6325827" y="18130"/>
                  </a:lnTo>
                  <a:lnTo>
                    <a:pt x="6311955" y="18130"/>
                  </a:lnTo>
                  <a:lnTo>
                    <a:pt x="6298083" y="18130"/>
                  </a:lnTo>
                  <a:lnTo>
                    <a:pt x="6284210" y="18130"/>
                  </a:lnTo>
                  <a:lnTo>
                    <a:pt x="6270338" y="21390"/>
                  </a:lnTo>
                  <a:lnTo>
                    <a:pt x="6256465" y="21390"/>
                  </a:lnTo>
                  <a:lnTo>
                    <a:pt x="6242593" y="22807"/>
                  </a:lnTo>
                  <a:lnTo>
                    <a:pt x="6228720" y="22807"/>
                  </a:lnTo>
                  <a:lnTo>
                    <a:pt x="6214848" y="22807"/>
                  </a:lnTo>
                  <a:lnTo>
                    <a:pt x="6200976" y="22807"/>
                  </a:lnTo>
                  <a:lnTo>
                    <a:pt x="6187103" y="22807"/>
                  </a:lnTo>
                  <a:lnTo>
                    <a:pt x="6173231" y="22807"/>
                  </a:lnTo>
                  <a:lnTo>
                    <a:pt x="6159358" y="22807"/>
                  </a:lnTo>
                  <a:lnTo>
                    <a:pt x="6145486" y="22807"/>
                  </a:lnTo>
                  <a:lnTo>
                    <a:pt x="6131613" y="22807"/>
                  </a:lnTo>
                  <a:lnTo>
                    <a:pt x="6117741" y="22807"/>
                  </a:lnTo>
                  <a:lnTo>
                    <a:pt x="6103869" y="22807"/>
                  </a:lnTo>
                  <a:lnTo>
                    <a:pt x="6089996" y="22807"/>
                  </a:lnTo>
                  <a:lnTo>
                    <a:pt x="6076124" y="22807"/>
                  </a:lnTo>
                  <a:lnTo>
                    <a:pt x="6062251" y="22807"/>
                  </a:lnTo>
                  <a:lnTo>
                    <a:pt x="6048379" y="22807"/>
                  </a:lnTo>
                  <a:lnTo>
                    <a:pt x="6034506" y="22807"/>
                  </a:lnTo>
                  <a:lnTo>
                    <a:pt x="6020634" y="22807"/>
                  </a:lnTo>
                  <a:lnTo>
                    <a:pt x="6006762" y="22807"/>
                  </a:lnTo>
                  <a:lnTo>
                    <a:pt x="5992889" y="22807"/>
                  </a:lnTo>
                  <a:lnTo>
                    <a:pt x="5979017" y="22807"/>
                  </a:lnTo>
                  <a:lnTo>
                    <a:pt x="5965144" y="22807"/>
                  </a:lnTo>
                  <a:lnTo>
                    <a:pt x="5951272" y="22807"/>
                  </a:lnTo>
                  <a:lnTo>
                    <a:pt x="5937399" y="22807"/>
                  </a:lnTo>
                  <a:lnTo>
                    <a:pt x="5923527" y="22807"/>
                  </a:lnTo>
                  <a:lnTo>
                    <a:pt x="5909655" y="22807"/>
                  </a:lnTo>
                  <a:lnTo>
                    <a:pt x="5895782" y="22807"/>
                  </a:lnTo>
                  <a:lnTo>
                    <a:pt x="5881910" y="22807"/>
                  </a:lnTo>
                  <a:lnTo>
                    <a:pt x="5868037" y="22807"/>
                  </a:lnTo>
                  <a:lnTo>
                    <a:pt x="5854165" y="22807"/>
                  </a:lnTo>
                  <a:lnTo>
                    <a:pt x="5840292" y="22807"/>
                  </a:lnTo>
                  <a:lnTo>
                    <a:pt x="5826420" y="22807"/>
                  </a:lnTo>
                  <a:lnTo>
                    <a:pt x="5812548" y="22807"/>
                  </a:lnTo>
                  <a:lnTo>
                    <a:pt x="5798675" y="22807"/>
                  </a:lnTo>
                  <a:lnTo>
                    <a:pt x="5784803" y="22807"/>
                  </a:lnTo>
                  <a:lnTo>
                    <a:pt x="5770930" y="22807"/>
                  </a:lnTo>
                  <a:lnTo>
                    <a:pt x="5757058" y="22807"/>
                  </a:lnTo>
                  <a:lnTo>
                    <a:pt x="5743185" y="22807"/>
                  </a:lnTo>
                  <a:lnTo>
                    <a:pt x="5729313" y="22807"/>
                  </a:lnTo>
                  <a:lnTo>
                    <a:pt x="5715441" y="22807"/>
                  </a:lnTo>
                  <a:lnTo>
                    <a:pt x="5701568" y="22807"/>
                  </a:lnTo>
                  <a:lnTo>
                    <a:pt x="5687696" y="22807"/>
                  </a:lnTo>
                  <a:lnTo>
                    <a:pt x="5673823" y="22807"/>
                  </a:lnTo>
                  <a:lnTo>
                    <a:pt x="5659951" y="29674"/>
                  </a:lnTo>
                  <a:lnTo>
                    <a:pt x="5646078" y="29674"/>
                  </a:lnTo>
                  <a:lnTo>
                    <a:pt x="5632206" y="29674"/>
                  </a:lnTo>
                  <a:lnTo>
                    <a:pt x="5618334" y="30680"/>
                  </a:lnTo>
                  <a:lnTo>
                    <a:pt x="5604461" y="30680"/>
                  </a:lnTo>
                  <a:lnTo>
                    <a:pt x="5590589" y="30680"/>
                  </a:lnTo>
                  <a:lnTo>
                    <a:pt x="5576716" y="30680"/>
                  </a:lnTo>
                  <a:lnTo>
                    <a:pt x="5562844" y="30680"/>
                  </a:lnTo>
                  <a:lnTo>
                    <a:pt x="5548971" y="30680"/>
                  </a:lnTo>
                  <a:lnTo>
                    <a:pt x="5535099" y="30680"/>
                  </a:lnTo>
                  <a:lnTo>
                    <a:pt x="5521227" y="30680"/>
                  </a:lnTo>
                  <a:lnTo>
                    <a:pt x="5507354" y="40907"/>
                  </a:lnTo>
                  <a:lnTo>
                    <a:pt x="5493482" y="40907"/>
                  </a:lnTo>
                  <a:lnTo>
                    <a:pt x="5479609" y="40907"/>
                  </a:lnTo>
                  <a:lnTo>
                    <a:pt x="5465737" y="40907"/>
                  </a:lnTo>
                  <a:lnTo>
                    <a:pt x="5451864" y="40907"/>
                  </a:lnTo>
                  <a:lnTo>
                    <a:pt x="5437992" y="40907"/>
                  </a:lnTo>
                  <a:lnTo>
                    <a:pt x="5424120" y="40907"/>
                  </a:lnTo>
                  <a:lnTo>
                    <a:pt x="5410247" y="40907"/>
                  </a:lnTo>
                  <a:lnTo>
                    <a:pt x="5396375" y="40907"/>
                  </a:lnTo>
                  <a:lnTo>
                    <a:pt x="5382502" y="40907"/>
                  </a:lnTo>
                  <a:lnTo>
                    <a:pt x="5368630" y="45614"/>
                  </a:lnTo>
                  <a:lnTo>
                    <a:pt x="5354757" y="45614"/>
                  </a:lnTo>
                  <a:lnTo>
                    <a:pt x="5340885" y="45614"/>
                  </a:lnTo>
                  <a:lnTo>
                    <a:pt x="5327013" y="45614"/>
                  </a:lnTo>
                  <a:lnTo>
                    <a:pt x="5313140" y="45614"/>
                  </a:lnTo>
                  <a:lnTo>
                    <a:pt x="5299268" y="45614"/>
                  </a:lnTo>
                  <a:lnTo>
                    <a:pt x="5285395" y="45614"/>
                  </a:lnTo>
                  <a:lnTo>
                    <a:pt x="5271523" y="45614"/>
                  </a:lnTo>
                  <a:lnTo>
                    <a:pt x="5257650" y="45614"/>
                  </a:lnTo>
                  <a:lnTo>
                    <a:pt x="5243778" y="45614"/>
                  </a:lnTo>
                  <a:lnTo>
                    <a:pt x="5229906" y="45614"/>
                  </a:lnTo>
                  <a:lnTo>
                    <a:pt x="5216033" y="45614"/>
                  </a:lnTo>
                  <a:lnTo>
                    <a:pt x="5202161" y="45614"/>
                  </a:lnTo>
                  <a:lnTo>
                    <a:pt x="5188288" y="45614"/>
                  </a:lnTo>
                  <a:lnTo>
                    <a:pt x="5174416" y="45614"/>
                  </a:lnTo>
                  <a:lnTo>
                    <a:pt x="5160543" y="45614"/>
                  </a:lnTo>
                  <a:lnTo>
                    <a:pt x="5146671" y="45614"/>
                  </a:lnTo>
                  <a:lnTo>
                    <a:pt x="5132799" y="45614"/>
                  </a:lnTo>
                  <a:lnTo>
                    <a:pt x="5118926" y="45614"/>
                  </a:lnTo>
                  <a:lnTo>
                    <a:pt x="5105054" y="45614"/>
                  </a:lnTo>
                  <a:lnTo>
                    <a:pt x="5091181" y="45614"/>
                  </a:lnTo>
                  <a:lnTo>
                    <a:pt x="5077309" y="51134"/>
                  </a:lnTo>
                  <a:lnTo>
                    <a:pt x="5063436" y="51134"/>
                  </a:lnTo>
                  <a:lnTo>
                    <a:pt x="5049564" y="51134"/>
                  </a:lnTo>
                  <a:lnTo>
                    <a:pt x="5035691" y="51134"/>
                  </a:lnTo>
                  <a:lnTo>
                    <a:pt x="5021819" y="51134"/>
                  </a:lnTo>
                  <a:lnTo>
                    <a:pt x="5007947" y="51134"/>
                  </a:lnTo>
                  <a:lnTo>
                    <a:pt x="4994074" y="51134"/>
                  </a:lnTo>
                  <a:lnTo>
                    <a:pt x="4980202" y="51134"/>
                  </a:lnTo>
                  <a:lnTo>
                    <a:pt x="4966329" y="51134"/>
                  </a:lnTo>
                  <a:lnTo>
                    <a:pt x="4952457" y="51134"/>
                  </a:lnTo>
                  <a:lnTo>
                    <a:pt x="4938584" y="51134"/>
                  </a:lnTo>
                  <a:lnTo>
                    <a:pt x="4924712" y="51134"/>
                  </a:lnTo>
                  <a:lnTo>
                    <a:pt x="4910840" y="53476"/>
                  </a:lnTo>
                  <a:lnTo>
                    <a:pt x="4896967" y="64172"/>
                  </a:lnTo>
                  <a:lnTo>
                    <a:pt x="4883095" y="64172"/>
                  </a:lnTo>
                  <a:lnTo>
                    <a:pt x="4869222" y="64172"/>
                  </a:lnTo>
                  <a:lnTo>
                    <a:pt x="4855350" y="64172"/>
                  </a:lnTo>
                  <a:lnTo>
                    <a:pt x="4841477" y="64172"/>
                  </a:lnTo>
                  <a:lnTo>
                    <a:pt x="4827605" y="64172"/>
                  </a:lnTo>
                  <a:lnTo>
                    <a:pt x="4813733" y="64172"/>
                  </a:lnTo>
                  <a:lnTo>
                    <a:pt x="4799860" y="74867"/>
                  </a:lnTo>
                  <a:lnTo>
                    <a:pt x="4785988" y="74867"/>
                  </a:lnTo>
                  <a:lnTo>
                    <a:pt x="4772115" y="96258"/>
                  </a:lnTo>
                  <a:lnTo>
                    <a:pt x="4758243" y="117648"/>
                  </a:lnTo>
                  <a:lnTo>
                    <a:pt x="4744370" y="117648"/>
                  </a:lnTo>
                  <a:lnTo>
                    <a:pt x="4730498" y="117648"/>
                  </a:lnTo>
                  <a:lnTo>
                    <a:pt x="4716626" y="128344"/>
                  </a:lnTo>
                  <a:lnTo>
                    <a:pt x="4702753" y="128344"/>
                  </a:lnTo>
                  <a:lnTo>
                    <a:pt x="4688881" y="128344"/>
                  </a:lnTo>
                  <a:lnTo>
                    <a:pt x="4675008" y="128344"/>
                  </a:lnTo>
                  <a:lnTo>
                    <a:pt x="4661136" y="128344"/>
                  </a:lnTo>
                  <a:lnTo>
                    <a:pt x="4647263" y="128344"/>
                  </a:lnTo>
                  <a:lnTo>
                    <a:pt x="4633391" y="128344"/>
                  </a:lnTo>
                  <a:lnTo>
                    <a:pt x="4619519" y="128344"/>
                  </a:lnTo>
                  <a:lnTo>
                    <a:pt x="4605646" y="128344"/>
                  </a:lnTo>
                  <a:lnTo>
                    <a:pt x="4591774" y="128344"/>
                  </a:lnTo>
                  <a:lnTo>
                    <a:pt x="4577901" y="128344"/>
                  </a:lnTo>
                  <a:lnTo>
                    <a:pt x="4564029" y="128344"/>
                  </a:lnTo>
                  <a:lnTo>
                    <a:pt x="4550156" y="128344"/>
                  </a:lnTo>
                  <a:lnTo>
                    <a:pt x="4536284" y="128344"/>
                  </a:lnTo>
                  <a:lnTo>
                    <a:pt x="4522412" y="128344"/>
                  </a:lnTo>
                  <a:lnTo>
                    <a:pt x="4508539" y="128344"/>
                  </a:lnTo>
                  <a:lnTo>
                    <a:pt x="4494667" y="128344"/>
                  </a:lnTo>
                  <a:lnTo>
                    <a:pt x="4480794" y="128344"/>
                  </a:lnTo>
                  <a:lnTo>
                    <a:pt x="4466922" y="128344"/>
                  </a:lnTo>
                  <a:lnTo>
                    <a:pt x="4453049" y="128344"/>
                  </a:lnTo>
                  <a:lnTo>
                    <a:pt x="4439177" y="128344"/>
                  </a:lnTo>
                  <a:lnTo>
                    <a:pt x="4425305" y="128344"/>
                  </a:lnTo>
                  <a:lnTo>
                    <a:pt x="4411432" y="128344"/>
                  </a:lnTo>
                  <a:lnTo>
                    <a:pt x="4397560" y="128344"/>
                  </a:lnTo>
                  <a:lnTo>
                    <a:pt x="4383687" y="139039"/>
                  </a:lnTo>
                  <a:lnTo>
                    <a:pt x="4369815" y="139039"/>
                  </a:lnTo>
                  <a:lnTo>
                    <a:pt x="4355942" y="139039"/>
                  </a:lnTo>
                  <a:lnTo>
                    <a:pt x="4342070" y="139039"/>
                  </a:lnTo>
                  <a:lnTo>
                    <a:pt x="4328198" y="149734"/>
                  </a:lnTo>
                  <a:lnTo>
                    <a:pt x="4314325" y="149734"/>
                  </a:lnTo>
                  <a:lnTo>
                    <a:pt x="4300453" y="149734"/>
                  </a:lnTo>
                  <a:lnTo>
                    <a:pt x="4286580" y="160430"/>
                  </a:lnTo>
                  <a:lnTo>
                    <a:pt x="4272708" y="160430"/>
                  </a:lnTo>
                  <a:lnTo>
                    <a:pt x="4258835" y="171125"/>
                  </a:lnTo>
                  <a:lnTo>
                    <a:pt x="4244963" y="171125"/>
                  </a:lnTo>
                  <a:lnTo>
                    <a:pt x="4231091" y="171125"/>
                  </a:lnTo>
                  <a:lnTo>
                    <a:pt x="4217218" y="171125"/>
                  </a:lnTo>
                  <a:lnTo>
                    <a:pt x="4203346" y="181821"/>
                  </a:lnTo>
                  <a:lnTo>
                    <a:pt x="4189473" y="192516"/>
                  </a:lnTo>
                  <a:lnTo>
                    <a:pt x="4175601" y="192516"/>
                  </a:lnTo>
                  <a:lnTo>
                    <a:pt x="4161728" y="192516"/>
                  </a:lnTo>
                  <a:lnTo>
                    <a:pt x="4147856" y="213907"/>
                  </a:lnTo>
                  <a:lnTo>
                    <a:pt x="4133984" y="224602"/>
                  </a:lnTo>
                  <a:lnTo>
                    <a:pt x="4120111" y="235297"/>
                  </a:lnTo>
                  <a:lnTo>
                    <a:pt x="4106239" y="245993"/>
                  </a:lnTo>
                  <a:lnTo>
                    <a:pt x="4092366" y="245993"/>
                  </a:lnTo>
                  <a:lnTo>
                    <a:pt x="4078494" y="256688"/>
                  </a:lnTo>
                  <a:lnTo>
                    <a:pt x="4064621" y="256688"/>
                  </a:lnTo>
                  <a:lnTo>
                    <a:pt x="4050749" y="256688"/>
                  </a:lnTo>
                  <a:lnTo>
                    <a:pt x="4036877" y="256688"/>
                  </a:lnTo>
                  <a:lnTo>
                    <a:pt x="4023004" y="256688"/>
                  </a:lnTo>
                  <a:lnTo>
                    <a:pt x="4009132" y="256688"/>
                  </a:lnTo>
                  <a:lnTo>
                    <a:pt x="3995259" y="256688"/>
                  </a:lnTo>
                  <a:lnTo>
                    <a:pt x="3981387" y="256688"/>
                  </a:lnTo>
                  <a:lnTo>
                    <a:pt x="3967514" y="267383"/>
                  </a:lnTo>
                  <a:lnTo>
                    <a:pt x="3953642" y="267383"/>
                  </a:lnTo>
                  <a:lnTo>
                    <a:pt x="3939770" y="278079"/>
                  </a:lnTo>
                  <a:lnTo>
                    <a:pt x="3925897" y="278079"/>
                  </a:lnTo>
                  <a:lnTo>
                    <a:pt x="3912025" y="278079"/>
                  </a:lnTo>
                  <a:lnTo>
                    <a:pt x="3898152" y="278079"/>
                  </a:lnTo>
                  <a:lnTo>
                    <a:pt x="3884280" y="288774"/>
                  </a:lnTo>
                  <a:lnTo>
                    <a:pt x="3870407" y="299469"/>
                  </a:lnTo>
                  <a:lnTo>
                    <a:pt x="3856535" y="299469"/>
                  </a:lnTo>
                  <a:lnTo>
                    <a:pt x="3842663" y="299469"/>
                  </a:lnTo>
                  <a:lnTo>
                    <a:pt x="3828790" y="310165"/>
                  </a:lnTo>
                  <a:lnTo>
                    <a:pt x="3814918" y="310165"/>
                  </a:lnTo>
                  <a:lnTo>
                    <a:pt x="3801045" y="310165"/>
                  </a:lnTo>
                  <a:lnTo>
                    <a:pt x="3787173" y="320860"/>
                  </a:lnTo>
                  <a:lnTo>
                    <a:pt x="3773300" y="320860"/>
                  </a:lnTo>
                  <a:lnTo>
                    <a:pt x="3759428" y="320860"/>
                  </a:lnTo>
                  <a:lnTo>
                    <a:pt x="3745556" y="331555"/>
                  </a:lnTo>
                  <a:lnTo>
                    <a:pt x="3731683" y="331555"/>
                  </a:lnTo>
                  <a:lnTo>
                    <a:pt x="3717811" y="331555"/>
                  </a:lnTo>
                  <a:lnTo>
                    <a:pt x="3703938" y="342251"/>
                  </a:lnTo>
                  <a:lnTo>
                    <a:pt x="3690066" y="342251"/>
                  </a:lnTo>
                  <a:lnTo>
                    <a:pt x="3676193" y="359157"/>
                  </a:lnTo>
                  <a:lnTo>
                    <a:pt x="3662321" y="369134"/>
                  </a:lnTo>
                  <a:lnTo>
                    <a:pt x="3648449" y="369134"/>
                  </a:lnTo>
                  <a:lnTo>
                    <a:pt x="3634576" y="369134"/>
                  </a:lnTo>
                  <a:lnTo>
                    <a:pt x="3620704" y="379110"/>
                  </a:lnTo>
                  <a:lnTo>
                    <a:pt x="3606831" y="379110"/>
                  </a:lnTo>
                  <a:lnTo>
                    <a:pt x="3592959" y="389087"/>
                  </a:lnTo>
                  <a:lnTo>
                    <a:pt x="3579086" y="399063"/>
                  </a:lnTo>
                  <a:lnTo>
                    <a:pt x="3565214" y="399063"/>
                  </a:lnTo>
                  <a:lnTo>
                    <a:pt x="3551342" y="409040"/>
                  </a:lnTo>
                  <a:lnTo>
                    <a:pt x="3537469" y="409040"/>
                  </a:lnTo>
                  <a:lnTo>
                    <a:pt x="3523597" y="428993"/>
                  </a:lnTo>
                  <a:lnTo>
                    <a:pt x="3509724" y="428993"/>
                  </a:lnTo>
                  <a:lnTo>
                    <a:pt x="3495852" y="428993"/>
                  </a:lnTo>
                  <a:lnTo>
                    <a:pt x="3481979" y="448946"/>
                  </a:lnTo>
                  <a:lnTo>
                    <a:pt x="3468107" y="448946"/>
                  </a:lnTo>
                  <a:lnTo>
                    <a:pt x="3454235" y="448946"/>
                  </a:lnTo>
                  <a:lnTo>
                    <a:pt x="3440362" y="458923"/>
                  </a:lnTo>
                  <a:lnTo>
                    <a:pt x="3426490" y="468900"/>
                  </a:lnTo>
                  <a:lnTo>
                    <a:pt x="3412617" y="468900"/>
                  </a:lnTo>
                  <a:lnTo>
                    <a:pt x="3398745" y="488853"/>
                  </a:lnTo>
                  <a:lnTo>
                    <a:pt x="3384872" y="492588"/>
                  </a:lnTo>
                  <a:lnTo>
                    <a:pt x="3371000" y="498829"/>
                  </a:lnTo>
                  <a:lnTo>
                    <a:pt x="3357127" y="508806"/>
                  </a:lnTo>
                  <a:lnTo>
                    <a:pt x="3343255" y="538736"/>
                  </a:lnTo>
                  <a:lnTo>
                    <a:pt x="3329383" y="548712"/>
                  </a:lnTo>
                  <a:lnTo>
                    <a:pt x="3315510" y="548712"/>
                  </a:lnTo>
                  <a:lnTo>
                    <a:pt x="3301638" y="568666"/>
                  </a:lnTo>
                  <a:lnTo>
                    <a:pt x="3287765" y="588619"/>
                  </a:lnTo>
                  <a:lnTo>
                    <a:pt x="3273893" y="588619"/>
                  </a:lnTo>
                  <a:lnTo>
                    <a:pt x="3260020" y="588619"/>
                  </a:lnTo>
                  <a:lnTo>
                    <a:pt x="3246148" y="588619"/>
                  </a:lnTo>
                  <a:lnTo>
                    <a:pt x="3232276" y="598595"/>
                  </a:lnTo>
                  <a:lnTo>
                    <a:pt x="3218403" y="618221"/>
                  </a:lnTo>
                  <a:lnTo>
                    <a:pt x="3204531" y="628035"/>
                  </a:lnTo>
                  <a:lnTo>
                    <a:pt x="3190658" y="647661"/>
                  </a:lnTo>
                  <a:lnTo>
                    <a:pt x="3176786" y="657474"/>
                  </a:lnTo>
                  <a:lnTo>
                    <a:pt x="3162913" y="657474"/>
                  </a:lnTo>
                  <a:lnTo>
                    <a:pt x="3149041" y="686913"/>
                  </a:lnTo>
                  <a:lnTo>
                    <a:pt x="3135169" y="686913"/>
                  </a:lnTo>
                  <a:lnTo>
                    <a:pt x="3121296" y="716352"/>
                  </a:lnTo>
                  <a:lnTo>
                    <a:pt x="3107424" y="745791"/>
                  </a:lnTo>
                  <a:lnTo>
                    <a:pt x="3093551" y="745791"/>
                  </a:lnTo>
                  <a:lnTo>
                    <a:pt x="3079679" y="765417"/>
                  </a:lnTo>
                  <a:lnTo>
                    <a:pt x="3065806" y="765417"/>
                  </a:lnTo>
                  <a:lnTo>
                    <a:pt x="3051934" y="775230"/>
                  </a:lnTo>
                  <a:lnTo>
                    <a:pt x="3038062" y="785043"/>
                  </a:lnTo>
                  <a:lnTo>
                    <a:pt x="3024189" y="814482"/>
                  </a:lnTo>
                  <a:lnTo>
                    <a:pt x="3010317" y="843922"/>
                  </a:lnTo>
                  <a:lnTo>
                    <a:pt x="2996444" y="843922"/>
                  </a:lnTo>
                  <a:lnTo>
                    <a:pt x="2982572" y="873361"/>
                  </a:lnTo>
                  <a:lnTo>
                    <a:pt x="2968699" y="873361"/>
                  </a:lnTo>
                  <a:lnTo>
                    <a:pt x="2954827" y="902800"/>
                  </a:lnTo>
                  <a:lnTo>
                    <a:pt x="2940955" y="902800"/>
                  </a:lnTo>
                  <a:lnTo>
                    <a:pt x="2927082" y="912613"/>
                  </a:lnTo>
                  <a:lnTo>
                    <a:pt x="2913210" y="932239"/>
                  </a:lnTo>
                  <a:lnTo>
                    <a:pt x="2899337" y="932239"/>
                  </a:lnTo>
                  <a:lnTo>
                    <a:pt x="2885465" y="942052"/>
                  </a:lnTo>
                  <a:lnTo>
                    <a:pt x="2871592" y="951865"/>
                  </a:lnTo>
                  <a:lnTo>
                    <a:pt x="2857720" y="951865"/>
                  </a:lnTo>
                  <a:lnTo>
                    <a:pt x="2843848" y="961678"/>
                  </a:lnTo>
                  <a:lnTo>
                    <a:pt x="2829975" y="961678"/>
                  </a:lnTo>
                  <a:lnTo>
                    <a:pt x="2816103" y="991117"/>
                  </a:lnTo>
                  <a:lnTo>
                    <a:pt x="2802230" y="991117"/>
                  </a:lnTo>
                  <a:lnTo>
                    <a:pt x="2788358" y="1010551"/>
                  </a:lnTo>
                  <a:lnTo>
                    <a:pt x="2774485" y="1029672"/>
                  </a:lnTo>
                  <a:lnTo>
                    <a:pt x="2760613" y="1049418"/>
                  </a:lnTo>
                  <a:lnTo>
                    <a:pt x="2746741" y="1076615"/>
                  </a:lnTo>
                  <a:lnTo>
                    <a:pt x="2732868" y="1076615"/>
                  </a:lnTo>
                  <a:lnTo>
                    <a:pt x="2718996" y="1103756"/>
                  </a:lnTo>
                  <a:lnTo>
                    <a:pt x="2705123" y="1158040"/>
                  </a:lnTo>
                  <a:lnTo>
                    <a:pt x="2691251" y="1158040"/>
                  </a:lnTo>
                  <a:lnTo>
                    <a:pt x="2677378" y="1167087"/>
                  </a:lnTo>
                  <a:lnTo>
                    <a:pt x="2663506" y="1185181"/>
                  </a:lnTo>
                  <a:lnTo>
                    <a:pt x="2649634" y="1203276"/>
                  </a:lnTo>
                  <a:lnTo>
                    <a:pt x="2635761" y="1203276"/>
                  </a:lnTo>
                  <a:lnTo>
                    <a:pt x="2621889" y="1230417"/>
                  </a:lnTo>
                  <a:lnTo>
                    <a:pt x="2608016" y="1239464"/>
                  </a:lnTo>
                  <a:lnTo>
                    <a:pt x="2594144" y="1248511"/>
                  </a:lnTo>
                  <a:lnTo>
                    <a:pt x="2580271" y="1266606"/>
                  </a:lnTo>
                  <a:lnTo>
                    <a:pt x="2566399" y="1293747"/>
                  </a:lnTo>
                  <a:lnTo>
                    <a:pt x="2552527" y="1293747"/>
                  </a:lnTo>
                  <a:lnTo>
                    <a:pt x="2538654" y="1293747"/>
                  </a:lnTo>
                  <a:lnTo>
                    <a:pt x="2524782" y="1311842"/>
                  </a:lnTo>
                  <a:lnTo>
                    <a:pt x="2510909" y="1357078"/>
                  </a:lnTo>
                  <a:lnTo>
                    <a:pt x="2497037" y="1375172"/>
                  </a:lnTo>
                  <a:lnTo>
                    <a:pt x="2483164" y="1393267"/>
                  </a:lnTo>
                  <a:lnTo>
                    <a:pt x="2469292" y="1402314"/>
                  </a:lnTo>
                  <a:lnTo>
                    <a:pt x="2455420" y="1402314"/>
                  </a:lnTo>
                  <a:lnTo>
                    <a:pt x="2441547" y="1428863"/>
                  </a:lnTo>
                  <a:lnTo>
                    <a:pt x="2427675" y="1463927"/>
                  </a:lnTo>
                  <a:lnTo>
                    <a:pt x="2413802" y="1472693"/>
                  </a:lnTo>
                  <a:lnTo>
                    <a:pt x="2399930" y="1472693"/>
                  </a:lnTo>
                  <a:lnTo>
                    <a:pt x="2386057" y="1490225"/>
                  </a:lnTo>
                  <a:lnTo>
                    <a:pt x="2372185" y="1517996"/>
                  </a:lnTo>
                  <a:lnTo>
                    <a:pt x="2358313" y="1526874"/>
                  </a:lnTo>
                  <a:lnTo>
                    <a:pt x="2344440" y="1544525"/>
                  </a:lnTo>
                  <a:lnTo>
                    <a:pt x="2330568" y="1571003"/>
                  </a:lnTo>
                  <a:lnTo>
                    <a:pt x="2316695" y="1597481"/>
                  </a:lnTo>
                  <a:lnTo>
                    <a:pt x="2302823" y="1615132"/>
                  </a:lnTo>
                  <a:lnTo>
                    <a:pt x="2288950" y="1632784"/>
                  </a:lnTo>
                  <a:lnTo>
                    <a:pt x="2275078" y="1632784"/>
                  </a:lnTo>
                  <a:lnTo>
                    <a:pt x="2261206" y="1650436"/>
                  </a:lnTo>
                  <a:lnTo>
                    <a:pt x="2247333" y="1738694"/>
                  </a:lnTo>
                  <a:lnTo>
                    <a:pt x="2233461" y="1747520"/>
                  </a:lnTo>
                  <a:lnTo>
                    <a:pt x="2219588" y="1747520"/>
                  </a:lnTo>
                  <a:lnTo>
                    <a:pt x="2205716" y="1773998"/>
                  </a:lnTo>
                  <a:lnTo>
                    <a:pt x="2191843" y="1773998"/>
                  </a:lnTo>
                  <a:lnTo>
                    <a:pt x="2177971" y="1791650"/>
                  </a:lnTo>
                  <a:lnTo>
                    <a:pt x="2164099" y="1806056"/>
                  </a:lnTo>
                  <a:lnTo>
                    <a:pt x="2150226" y="1842914"/>
                  </a:lnTo>
                  <a:lnTo>
                    <a:pt x="2136354" y="1874888"/>
                  </a:lnTo>
                  <a:lnTo>
                    <a:pt x="2122481" y="1915901"/>
                  </a:lnTo>
                  <a:lnTo>
                    <a:pt x="2108609" y="1952221"/>
                  </a:lnTo>
                  <a:lnTo>
                    <a:pt x="2094736" y="1979461"/>
                  </a:lnTo>
                  <a:lnTo>
                    <a:pt x="2080864" y="1997621"/>
                  </a:lnTo>
                  <a:lnTo>
                    <a:pt x="2066992" y="2015782"/>
                  </a:lnTo>
                  <a:lnTo>
                    <a:pt x="2053119" y="2015782"/>
                  </a:lnTo>
                  <a:lnTo>
                    <a:pt x="2039247" y="2088422"/>
                  </a:lnTo>
                  <a:lnTo>
                    <a:pt x="2025374" y="2124743"/>
                  </a:lnTo>
                  <a:lnTo>
                    <a:pt x="2011502" y="2124743"/>
                  </a:lnTo>
                  <a:lnTo>
                    <a:pt x="1997629" y="2170143"/>
                  </a:lnTo>
                  <a:lnTo>
                    <a:pt x="1983757" y="2170143"/>
                  </a:lnTo>
                  <a:lnTo>
                    <a:pt x="1969885" y="2191983"/>
                  </a:lnTo>
                  <a:lnTo>
                    <a:pt x="1956012" y="2224624"/>
                  </a:lnTo>
                  <a:lnTo>
                    <a:pt x="1942140" y="2279105"/>
                  </a:lnTo>
                  <a:lnTo>
                    <a:pt x="1928267" y="2297265"/>
                  </a:lnTo>
                  <a:lnTo>
                    <a:pt x="1914395" y="2315353"/>
                  </a:lnTo>
                  <a:lnTo>
                    <a:pt x="1900522" y="2333442"/>
                  </a:lnTo>
                  <a:lnTo>
                    <a:pt x="1886650" y="2360470"/>
                  </a:lnTo>
                  <a:lnTo>
                    <a:pt x="1872778" y="2378421"/>
                  </a:lnTo>
                  <a:lnTo>
                    <a:pt x="1858905" y="2405346"/>
                  </a:lnTo>
                  <a:lnTo>
                    <a:pt x="1845033" y="2432272"/>
                  </a:lnTo>
                  <a:lnTo>
                    <a:pt x="1831160" y="2432272"/>
                  </a:lnTo>
                  <a:lnTo>
                    <a:pt x="1817288" y="2494867"/>
                  </a:lnTo>
                  <a:lnTo>
                    <a:pt x="1803415" y="2548520"/>
                  </a:lnTo>
                  <a:lnTo>
                    <a:pt x="1789543" y="2566342"/>
                  </a:lnTo>
                  <a:lnTo>
                    <a:pt x="1775671" y="2601862"/>
                  </a:lnTo>
                  <a:lnTo>
                    <a:pt x="1761798" y="2601862"/>
                  </a:lnTo>
                  <a:lnTo>
                    <a:pt x="1747926" y="2601862"/>
                  </a:lnTo>
                  <a:lnTo>
                    <a:pt x="1734053" y="2601862"/>
                  </a:lnTo>
                  <a:lnTo>
                    <a:pt x="1720181" y="2650256"/>
                  </a:lnTo>
                  <a:lnTo>
                    <a:pt x="1706308" y="2697414"/>
                  </a:lnTo>
                  <a:lnTo>
                    <a:pt x="1692436" y="2706845"/>
                  </a:lnTo>
                  <a:lnTo>
                    <a:pt x="1678563" y="2725708"/>
                  </a:lnTo>
                  <a:lnTo>
                    <a:pt x="1664691" y="2725708"/>
                  </a:lnTo>
                  <a:lnTo>
                    <a:pt x="1650819" y="2754003"/>
                  </a:lnTo>
                  <a:lnTo>
                    <a:pt x="1636946" y="2791729"/>
                  </a:lnTo>
                  <a:lnTo>
                    <a:pt x="1623074" y="2820023"/>
                  </a:lnTo>
                  <a:lnTo>
                    <a:pt x="1609201" y="2838699"/>
                  </a:lnTo>
                  <a:lnTo>
                    <a:pt x="1595329" y="2848037"/>
                  </a:lnTo>
                  <a:lnTo>
                    <a:pt x="1581456" y="2860498"/>
                  </a:lnTo>
                  <a:lnTo>
                    <a:pt x="1567584" y="2922739"/>
                  </a:lnTo>
                  <a:lnTo>
                    <a:pt x="1553712" y="2922739"/>
                  </a:lnTo>
                  <a:lnTo>
                    <a:pt x="1539839" y="2960091"/>
                  </a:lnTo>
                  <a:lnTo>
                    <a:pt x="1525967" y="2978766"/>
                  </a:lnTo>
                  <a:lnTo>
                    <a:pt x="1512094" y="3025310"/>
                  </a:lnTo>
                  <a:lnTo>
                    <a:pt x="1498222" y="3034618"/>
                  </a:lnTo>
                  <a:lnTo>
                    <a:pt x="1484349" y="3071853"/>
                  </a:lnTo>
                  <a:lnTo>
                    <a:pt x="1470477" y="3127705"/>
                  </a:lnTo>
                  <a:lnTo>
                    <a:pt x="1456605" y="3136958"/>
                  </a:lnTo>
                  <a:lnTo>
                    <a:pt x="1442732" y="3146212"/>
                  </a:lnTo>
                  <a:lnTo>
                    <a:pt x="1428860" y="3164719"/>
                  </a:lnTo>
                  <a:lnTo>
                    <a:pt x="1414987" y="3164719"/>
                  </a:lnTo>
                  <a:lnTo>
                    <a:pt x="1401115" y="3192399"/>
                  </a:lnTo>
                  <a:lnTo>
                    <a:pt x="1387242" y="3217490"/>
                  </a:lnTo>
                  <a:lnTo>
                    <a:pt x="1373370" y="3243508"/>
                  </a:lnTo>
                  <a:lnTo>
                    <a:pt x="1359498" y="3252180"/>
                  </a:lnTo>
                  <a:lnTo>
                    <a:pt x="1345625" y="3286870"/>
                  </a:lnTo>
                  <a:lnTo>
                    <a:pt x="1331753" y="3312887"/>
                  </a:lnTo>
                  <a:lnTo>
                    <a:pt x="1317880" y="3321537"/>
                  </a:lnTo>
                  <a:lnTo>
                    <a:pt x="1304008" y="3340918"/>
                  </a:lnTo>
                  <a:lnTo>
                    <a:pt x="1290135" y="3392185"/>
                  </a:lnTo>
                  <a:lnTo>
                    <a:pt x="1276263" y="3409188"/>
                  </a:lnTo>
                  <a:lnTo>
                    <a:pt x="1262391" y="3434630"/>
                  </a:lnTo>
                  <a:lnTo>
                    <a:pt x="1248518" y="3468552"/>
                  </a:lnTo>
                  <a:lnTo>
                    <a:pt x="1234646" y="3485472"/>
                  </a:lnTo>
                  <a:lnTo>
                    <a:pt x="1220773" y="3522393"/>
                  </a:lnTo>
                  <a:lnTo>
                    <a:pt x="1206901" y="3536109"/>
                  </a:lnTo>
                  <a:lnTo>
                    <a:pt x="1193028" y="3562536"/>
                  </a:lnTo>
                  <a:lnTo>
                    <a:pt x="1179156" y="3576863"/>
                  </a:lnTo>
                  <a:lnTo>
                    <a:pt x="1165284" y="3608014"/>
                  </a:lnTo>
                  <a:lnTo>
                    <a:pt x="1151411" y="3608014"/>
                  </a:lnTo>
                  <a:lnTo>
                    <a:pt x="1137539" y="3641577"/>
                  </a:lnTo>
                  <a:lnTo>
                    <a:pt x="1123666" y="3687760"/>
                  </a:lnTo>
                  <a:lnTo>
                    <a:pt x="1109794" y="3687760"/>
                  </a:lnTo>
                  <a:lnTo>
                    <a:pt x="1095921" y="3721438"/>
                  </a:lnTo>
                  <a:lnTo>
                    <a:pt x="1082049" y="3729838"/>
                  </a:lnTo>
                  <a:lnTo>
                    <a:pt x="1068177" y="3738239"/>
                  </a:lnTo>
                  <a:lnTo>
                    <a:pt x="1054304" y="3758777"/>
                  </a:lnTo>
                  <a:lnTo>
                    <a:pt x="1040432" y="3775520"/>
                  </a:lnTo>
                  <a:lnTo>
                    <a:pt x="1026559" y="3792263"/>
                  </a:lnTo>
                  <a:lnTo>
                    <a:pt x="1012687" y="3817377"/>
                  </a:lnTo>
                  <a:lnTo>
                    <a:pt x="998814" y="3849876"/>
                  </a:lnTo>
                  <a:lnTo>
                    <a:pt x="984942" y="3884349"/>
                  </a:lnTo>
                  <a:lnTo>
                    <a:pt x="971070" y="3893133"/>
                  </a:lnTo>
                  <a:lnTo>
                    <a:pt x="957197" y="3910436"/>
                  </a:lnTo>
                  <a:lnTo>
                    <a:pt x="943325" y="3936081"/>
                  </a:lnTo>
                  <a:lnTo>
                    <a:pt x="929452" y="3988679"/>
                  </a:lnTo>
                  <a:lnTo>
                    <a:pt x="915580" y="4014978"/>
                  </a:lnTo>
                  <a:lnTo>
                    <a:pt x="901707" y="4032473"/>
                  </a:lnTo>
                  <a:lnTo>
                    <a:pt x="887835" y="4032473"/>
                  </a:lnTo>
                  <a:lnTo>
                    <a:pt x="873963" y="4076209"/>
                  </a:lnTo>
                  <a:lnTo>
                    <a:pt x="860090" y="4093666"/>
                  </a:lnTo>
                  <a:lnTo>
                    <a:pt x="846218" y="4093666"/>
                  </a:lnTo>
                  <a:lnTo>
                    <a:pt x="832345" y="4128580"/>
                  </a:lnTo>
                  <a:lnTo>
                    <a:pt x="818473" y="4128580"/>
                  </a:lnTo>
                  <a:lnTo>
                    <a:pt x="804600" y="4130562"/>
                  </a:lnTo>
                  <a:lnTo>
                    <a:pt x="790728" y="4163474"/>
                  </a:lnTo>
                  <a:lnTo>
                    <a:pt x="776856" y="4179931"/>
                  </a:lnTo>
                  <a:lnTo>
                    <a:pt x="762983" y="4196323"/>
                  </a:lnTo>
                  <a:lnTo>
                    <a:pt x="749111" y="4212715"/>
                  </a:lnTo>
                  <a:lnTo>
                    <a:pt x="735238" y="4212715"/>
                  </a:lnTo>
                  <a:lnTo>
                    <a:pt x="721366" y="4215865"/>
                  </a:lnTo>
                  <a:lnTo>
                    <a:pt x="707493" y="4233322"/>
                  </a:lnTo>
                  <a:lnTo>
                    <a:pt x="693621" y="4233322"/>
                  </a:lnTo>
                  <a:lnTo>
                    <a:pt x="679749" y="4254460"/>
                  </a:lnTo>
                  <a:lnTo>
                    <a:pt x="665876" y="4288770"/>
                  </a:lnTo>
                  <a:lnTo>
                    <a:pt x="652004" y="4305925"/>
                  </a:lnTo>
                  <a:lnTo>
                    <a:pt x="638131" y="4314486"/>
                  </a:lnTo>
                  <a:lnTo>
                    <a:pt x="624259" y="4331573"/>
                  </a:lnTo>
                  <a:lnTo>
                    <a:pt x="610386" y="4348626"/>
                  </a:lnTo>
                  <a:lnTo>
                    <a:pt x="596514" y="4365680"/>
                  </a:lnTo>
                  <a:lnTo>
                    <a:pt x="582642" y="4382733"/>
                  </a:lnTo>
                  <a:lnTo>
                    <a:pt x="568769" y="4382733"/>
                  </a:lnTo>
                  <a:lnTo>
                    <a:pt x="554897" y="4399786"/>
                  </a:lnTo>
                  <a:lnTo>
                    <a:pt x="541024" y="4408313"/>
                  </a:lnTo>
                  <a:lnTo>
                    <a:pt x="527152" y="4408313"/>
                  </a:lnTo>
                  <a:lnTo>
                    <a:pt x="513279" y="4408313"/>
                  </a:lnTo>
                  <a:lnTo>
                    <a:pt x="499407" y="4414032"/>
                  </a:lnTo>
                  <a:lnTo>
                    <a:pt x="485535" y="4422221"/>
                  </a:lnTo>
                  <a:lnTo>
                    <a:pt x="471662" y="4439839"/>
                  </a:lnTo>
                  <a:lnTo>
                    <a:pt x="457790" y="4439839"/>
                  </a:lnTo>
                  <a:lnTo>
                    <a:pt x="443917" y="4439839"/>
                  </a:lnTo>
                  <a:lnTo>
                    <a:pt x="430045" y="4442289"/>
                  </a:lnTo>
                  <a:lnTo>
                    <a:pt x="416172" y="4442289"/>
                  </a:lnTo>
                  <a:lnTo>
                    <a:pt x="402300" y="4464416"/>
                  </a:lnTo>
                  <a:lnTo>
                    <a:pt x="388428" y="4464416"/>
                  </a:lnTo>
                  <a:lnTo>
                    <a:pt x="374555" y="4480053"/>
                  </a:lnTo>
                  <a:lnTo>
                    <a:pt x="360683" y="4495690"/>
                  </a:lnTo>
                  <a:lnTo>
                    <a:pt x="346810" y="4495690"/>
                  </a:lnTo>
                  <a:lnTo>
                    <a:pt x="332938" y="4509531"/>
                  </a:lnTo>
                  <a:lnTo>
                    <a:pt x="319065" y="4509531"/>
                  </a:lnTo>
                  <a:lnTo>
                    <a:pt x="305193" y="4526775"/>
                  </a:lnTo>
                  <a:lnTo>
                    <a:pt x="291321" y="4526775"/>
                  </a:lnTo>
                  <a:lnTo>
                    <a:pt x="277448" y="4526775"/>
                  </a:lnTo>
                  <a:lnTo>
                    <a:pt x="263576" y="4526775"/>
                  </a:lnTo>
                  <a:lnTo>
                    <a:pt x="249703" y="4526775"/>
                  </a:lnTo>
                  <a:lnTo>
                    <a:pt x="235831" y="4526775"/>
                  </a:lnTo>
                  <a:lnTo>
                    <a:pt x="221958" y="4526775"/>
                  </a:lnTo>
                  <a:lnTo>
                    <a:pt x="208086" y="4526775"/>
                  </a:lnTo>
                  <a:lnTo>
                    <a:pt x="194214" y="4526775"/>
                  </a:lnTo>
                  <a:lnTo>
                    <a:pt x="180341" y="4526775"/>
                  </a:lnTo>
                  <a:lnTo>
                    <a:pt x="166469" y="4526775"/>
                  </a:lnTo>
                  <a:lnTo>
                    <a:pt x="152596" y="4526775"/>
                  </a:lnTo>
                  <a:lnTo>
                    <a:pt x="138724" y="4526775"/>
                  </a:lnTo>
                  <a:lnTo>
                    <a:pt x="124851" y="4526775"/>
                  </a:lnTo>
                  <a:lnTo>
                    <a:pt x="110979" y="4526775"/>
                  </a:lnTo>
                  <a:lnTo>
                    <a:pt x="97107" y="4526775"/>
                  </a:lnTo>
                  <a:lnTo>
                    <a:pt x="83234" y="4526775"/>
                  </a:lnTo>
                  <a:lnTo>
                    <a:pt x="69362" y="4526775"/>
                  </a:lnTo>
                  <a:lnTo>
                    <a:pt x="55489" y="4526775"/>
                  </a:lnTo>
                  <a:lnTo>
                    <a:pt x="41617" y="4526775"/>
                  </a:lnTo>
                  <a:lnTo>
                    <a:pt x="27744" y="4526775"/>
                  </a:lnTo>
                  <a:lnTo>
                    <a:pt x="13872" y="4526775"/>
                  </a:lnTo>
                  <a:close/>
                </a:path>
              </a:pathLst>
            </a:custGeom>
            <a:solidFill>
              <a:srgbClr val="33333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616592" y="1232054"/>
              <a:ext cx="7102684" cy="4526775"/>
            </a:xfrm>
            <a:custGeom>
              <a:avLst/>
              <a:pathLst>
                <a:path w="7102684" h="4526775">
                  <a:moveTo>
                    <a:pt x="0" y="4526775"/>
                  </a:moveTo>
                  <a:lnTo>
                    <a:pt x="13872" y="4526775"/>
                  </a:lnTo>
                  <a:lnTo>
                    <a:pt x="27744" y="4510666"/>
                  </a:lnTo>
                  <a:lnTo>
                    <a:pt x="41617" y="4510521"/>
                  </a:lnTo>
                  <a:lnTo>
                    <a:pt x="55489" y="4510254"/>
                  </a:lnTo>
                  <a:lnTo>
                    <a:pt x="69362" y="4493733"/>
                  </a:lnTo>
                  <a:lnTo>
                    <a:pt x="83234" y="4480426"/>
                  </a:lnTo>
                  <a:lnTo>
                    <a:pt x="97107" y="4477212"/>
                  </a:lnTo>
                  <a:lnTo>
                    <a:pt x="110979" y="4464119"/>
                  </a:lnTo>
                  <a:lnTo>
                    <a:pt x="124851" y="4464119"/>
                  </a:lnTo>
                  <a:lnTo>
                    <a:pt x="138724" y="4462163"/>
                  </a:lnTo>
                  <a:lnTo>
                    <a:pt x="152596" y="4461903"/>
                  </a:lnTo>
                  <a:lnTo>
                    <a:pt x="166469" y="4429711"/>
                  </a:lnTo>
                  <a:lnTo>
                    <a:pt x="180341" y="4429711"/>
                  </a:lnTo>
                  <a:lnTo>
                    <a:pt x="194214" y="4417370"/>
                  </a:lnTo>
                  <a:lnTo>
                    <a:pt x="208086" y="4413455"/>
                  </a:lnTo>
                  <a:lnTo>
                    <a:pt x="221958" y="4397199"/>
                  </a:lnTo>
                  <a:lnTo>
                    <a:pt x="235831" y="4397199"/>
                  </a:lnTo>
                  <a:lnTo>
                    <a:pt x="249703" y="4380944"/>
                  </a:lnTo>
                  <a:lnTo>
                    <a:pt x="263576" y="4376467"/>
                  </a:lnTo>
                  <a:lnTo>
                    <a:pt x="277448" y="4345712"/>
                  </a:lnTo>
                  <a:lnTo>
                    <a:pt x="291321" y="4329881"/>
                  </a:lnTo>
                  <a:lnTo>
                    <a:pt x="305193" y="4329881"/>
                  </a:lnTo>
                  <a:lnTo>
                    <a:pt x="319065" y="4324486"/>
                  </a:lnTo>
                  <a:lnTo>
                    <a:pt x="332938" y="4308374"/>
                  </a:lnTo>
                  <a:lnTo>
                    <a:pt x="346810" y="4292650"/>
                  </a:lnTo>
                  <a:lnTo>
                    <a:pt x="360683" y="4237616"/>
                  </a:lnTo>
                  <a:lnTo>
                    <a:pt x="374555" y="4237616"/>
                  </a:lnTo>
                  <a:lnTo>
                    <a:pt x="388428" y="4237616"/>
                  </a:lnTo>
                  <a:lnTo>
                    <a:pt x="402300" y="4198233"/>
                  </a:lnTo>
                  <a:lnTo>
                    <a:pt x="416172" y="4150974"/>
                  </a:lnTo>
                  <a:lnTo>
                    <a:pt x="430045" y="4135221"/>
                  </a:lnTo>
                  <a:lnTo>
                    <a:pt x="443917" y="4135221"/>
                  </a:lnTo>
                  <a:lnTo>
                    <a:pt x="457790" y="4119407"/>
                  </a:lnTo>
                  <a:lnTo>
                    <a:pt x="471662" y="4087780"/>
                  </a:lnTo>
                  <a:lnTo>
                    <a:pt x="485535" y="4087780"/>
                  </a:lnTo>
                  <a:lnTo>
                    <a:pt x="499407" y="4071936"/>
                  </a:lnTo>
                  <a:lnTo>
                    <a:pt x="513279" y="4056092"/>
                  </a:lnTo>
                  <a:lnTo>
                    <a:pt x="527152" y="4024279"/>
                  </a:lnTo>
                  <a:lnTo>
                    <a:pt x="541024" y="4024279"/>
                  </a:lnTo>
                  <a:lnTo>
                    <a:pt x="554897" y="3992404"/>
                  </a:lnTo>
                  <a:lnTo>
                    <a:pt x="568769" y="3976466"/>
                  </a:lnTo>
                  <a:lnTo>
                    <a:pt x="582642" y="3960528"/>
                  </a:lnTo>
                  <a:lnTo>
                    <a:pt x="596514" y="3944591"/>
                  </a:lnTo>
                  <a:lnTo>
                    <a:pt x="610386" y="3944591"/>
                  </a:lnTo>
                  <a:lnTo>
                    <a:pt x="624259" y="3896681"/>
                  </a:lnTo>
                  <a:lnTo>
                    <a:pt x="638131" y="3896681"/>
                  </a:lnTo>
                  <a:lnTo>
                    <a:pt x="652004" y="3880711"/>
                  </a:lnTo>
                  <a:lnTo>
                    <a:pt x="665876" y="3848705"/>
                  </a:lnTo>
                  <a:lnTo>
                    <a:pt x="679749" y="3816632"/>
                  </a:lnTo>
                  <a:lnTo>
                    <a:pt x="693621" y="3800596"/>
                  </a:lnTo>
                  <a:lnTo>
                    <a:pt x="707493" y="3760505"/>
                  </a:lnTo>
                  <a:lnTo>
                    <a:pt x="721366" y="3752487"/>
                  </a:lnTo>
                  <a:lnTo>
                    <a:pt x="735238" y="3736417"/>
                  </a:lnTo>
                  <a:lnTo>
                    <a:pt x="749111" y="3704275"/>
                  </a:lnTo>
                  <a:lnTo>
                    <a:pt x="762983" y="3688205"/>
                  </a:lnTo>
                  <a:lnTo>
                    <a:pt x="776856" y="3688205"/>
                  </a:lnTo>
                  <a:lnTo>
                    <a:pt x="790728" y="3672134"/>
                  </a:lnTo>
                  <a:lnTo>
                    <a:pt x="804600" y="3639993"/>
                  </a:lnTo>
                  <a:lnTo>
                    <a:pt x="818473" y="3591674"/>
                  </a:lnTo>
                  <a:lnTo>
                    <a:pt x="832345" y="3575532"/>
                  </a:lnTo>
                  <a:lnTo>
                    <a:pt x="846218" y="3575532"/>
                  </a:lnTo>
                  <a:lnTo>
                    <a:pt x="860090" y="3543247"/>
                  </a:lnTo>
                  <a:lnTo>
                    <a:pt x="873963" y="3510889"/>
                  </a:lnTo>
                  <a:lnTo>
                    <a:pt x="887835" y="3470347"/>
                  </a:lnTo>
                  <a:lnTo>
                    <a:pt x="901707" y="3437914"/>
                  </a:lnTo>
                  <a:lnTo>
                    <a:pt x="915580" y="3421698"/>
                  </a:lnTo>
                  <a:lnTo>
                    <a:pt x="929452" y="3397373"/>
                  </a:lnTo>
                  <a:lnTo>
                    <a:pt x="943325" y="3389265"/>
                  </a:lnTo>
                  <a:lnTo>
                    <a:pt x="957197" y="3373048"/>
                  </a:lnTo>
                  <a:lnTo>
                    <a:pt x="971070" y="3356831"/>
                  </a:lnTo>
                  <a:lnTo>
                    <a:pt x="984942" y="3340576"/>
                  </a:lnTo>
                  <a:lnTo>
                    <a:pt x="998814" y="3316192"/>
                  </a:lnTo>
                  <a:lnTo>
                    <a:pt x="1012687" y="3267424"/>
                  </a:lnTo>
                  <a:lnTo>
                    <a:pt x="1026559" y="3267424"/>
                  </a:lnTo>
                  <a:lnTo>
                    <a:pt x="1040432" y="3234913"/>
                  </a:lnTo>
                  <a:lnTo>
                    <a:pt x="1054304" y="3210030"/>
                  </a:lnTo>
                  <a:lnTo>
                    <a:pt x="1068177" y="3210030"/>
                  </a:lnTo>
                  <a:lnTo>
                    <a:pt x="1082049" y="3176765"/>
                  </a:lnTo>
                  <a:lnTo>
                    <a:pt x="1095921" y="3126737"/>
                  </a:lnTo>
                  <a:lnTo>
                    <a:pt x="1109794" y="3093386"/>
                  </a:lnTo>
                  <a:lnTo>
                    <a:pt x="1123666" y="3085048"/>
                  </a:lnTo>
                  <a:lnTo>
                    <a:pt x="1137539" y="3035020"/>
                  </a:lnTo>
                  <a:lnTo>
                    <a:pt x="1151411" y="3009937"/>
                  </a:lnTo>
                  <a:lnTo>
                    <a:pt x="1165284" y="2984854"/>
                  </a:lnTo>
                  <a:lnTo>
                    <a:pt x="1179156" y="2943049"/>
                  </a:lnTo>
                  <a:lnTo>
                    <a:pt x="1193028" y="2943049"/>
                  </a:lnTo>
                  <a:lnTo>
                    <a:pt x="1206901" y="2909606"/>
                  </a:lnTo>
                  <a:lnTo>
                    <a:pt x="1220773" y="2909606"/>
                  </a:lnTo>
                  <a:lnTo>
                    <a:pt x="1234646" y="2834140"/>
                  </a:lnTo>
                  <a:lnTo>
                    <a:pt x="1248518" y="2817370"/>
                  </a:lnTo>
                  <a:lnTo>
                    <a:pt x="1262391" y="2800550"/>
                  </a:lnTo>
                  <a:lnTo>
                    <a:pt x="1276263" y="2792140"/>
                  </a:lnTo>
                  <a:lnTo>
                    <a:pt x="1290135" y="2792140"/>
                  </a:lnTo>
                  <a:lnTo>
                    <a:pt x="1304008" y="2775320"/>
                  </a:lnTo>
                  <a:lnTo>
                    <a:pt x="1317880" y="2758500"/>
                  </a:lnTo>
                  <a:lnTo>
                    <a:pt x="1331753" y="2726324"/>
                  </a:lnTo>
                  <a:lnTo>
                    <a:pt x="1345625" y="2711178"/>
                  </a:lnTo>
                  <a:lnTo>
                    <a:pt x="1359498" y="2703562"/>
                  </a:lnTo>
                  <a:lnTo>
                    <a:pt x="1373370" y="2642291"/>
                  </a:lnTo>
                  <a:lnTo>
                    <a:pt x="1387242" y="2619181"/>
                  </a:lnTo>
                  <a:lnTo>
                    <a:pt x="1401115" y="2596071"/>
                  </a:lnTo>
                  <a:lnTo>
                    <a:pt x="1414987" y="2549850"/>
                  </a:lnTo>
                  <a:lnTo>
                    <a:pt x="1428860" y="2506198"/>
                  </a:lnTo>
                  <a:lnTo>
                    <a:pt x="1442732" y="2480968"/>
                  </a:lnTo>
                  <a:lnTo>
                    <a:pt x="1456605" y="2464033"/>
                  </a:lnTo>
                  <a:lnTo>
                    <a:pt x="1470477" y="2455565"/>
                  </a:lnTo>
                  <a:lnTo>
                    <a:pt x="1484349" y="2413082"/>
                  </a:lnTo>
                  <a:lnTo>
                    <a:pt x="1498222" y="2396369"/>
                  </a:lnTo>
                  <a:lnTo>
                    <a:pt x="1512094" y="2371579"/>
                  </a:lnTo>
                  <a:lnTo>
                    <a:pt x="1525967" y="2370296"/>
                  </a:lnTo>
                  <a:lnTo>
                    <a:pt x="1539839" y="2355053"/>
                  </a:lnTo>
                  <a:lnTo>
                    <a:pt x="1553712" y="2305298"/>
                  </a:lnTo>
                  <a:lnTo>
                    <a:pt x="1567584" y="2272128"/>
                  </a:lnTo>
                  <a:lnTo>
                    <a:pt x="1581456" y="2238958"/>
                  </a:lnTo>
                  <a:lnTo>
                    <a:pt x="1595329" y="2172619"/>
                  </a:lnTo>
                  <a:lnTo>
                    <a:pt x="1609201" y="2172619"/>
                  </a:lnTo>
                  <a:lnTo>
                    <a:pt x="1623074" y="2147646"/>
                  </a:lnTo>
                  <a:lnTo>
                    <a:pt x="1636946" y="2130998"/>
                  </a:lnTo>
                  <a:lnTo>
                    <a:pt x="1650819" y="2114349"/>
                  </a:lnTo>
                  <a:lnTo>
                    <a:pt x="1664691" y="2089377"/>
                  </a:lnTo>
                  <a:lnTo>
                    <a:pt x="1678563" y="2072728"/>
                  </a:lnTo>
                  <a:lnTo>
                    <a:pt x="1692436" y="2039432"/>
                  </a:lnTo>
                  <a:lnTo>
                    <a:pt x="1706308" y="2014459"/>
                  </a:lnTo>
                  <a:lnTo>
                    <a:pt x="1720181" y="1981162"/>
                  </a:lnTo>
                  <a:lnTo>
                    <a:pt x="1734053" y="1956189"/>
                  </a:lnTo>
                  <a:lnTo>
                    <a:pt x="1747926" y="1931110"/>
                  </a:lnTo>
                  <a:lnTo>
                    <a:pt x="1761798" y="1897671"/>
                  </a:lnTo>
                  <a:lnTo>
                    <a:pt x="1775671" y="1855872"/>
                  </a:lnTo>
                  <a:lnTo>
                    <a:pt x="1789543" y="1830565"/>
                  </a:lnTo>
                  <a:lnTo>
                    <a:pt x="1803415" y="1830565"/>
                  </a:lnTo>
                  <a:lnTo>
                    <a:pt x="1817288" y="1805257"/>
                  </a:lnTo>
                  <a:lnTo>
                    <a:pt x="1831160" y="1796821"/>
                  </a:lnTo>
                  <a:lnTo>
                    <a:pt x="1845033" y="1779950"/>
                  </a:lnTo>
                  <a:lnTo>
                    <a:pt x="1858905" y="1754643"/>
                  </a:lnTo>
                  <a:lnTo>
                    <a:pt x="1872778" y="1729780"/>
                  </a:lnTo>
                  <a:lnTo>
                    <a:pt x="1886650" y="1703168"/>
                  </a:lnTo>
                  <a:lnTo>
                    <a:pt x="1900522" y="1661849"/>
                  </a:lnTo>
                  <a:lnTo>
                    <a:pt x="1914395" y="1631831"/>
                  </a:lnTo>
                  <a:lnTo>
                    <a:pt x="1928267" y="1605080"/>
                  </a:lnTo>
                  <a:lnTo>
                    <a:pt x="1942140" y="1569411"/>
                  </a:lnTo>
                  <a:lnTo>
                    <a:pt x="1956012" y="1515909"/>
                  </a:lnTo>
                  <a:lnTo>
                    <a:pt x="1969885" y="1498075"/>
                  </a:lnTo>
                  <a:lnTo>
                    <a:pt x="1983757" y="1498075"/>
                  </a:lnTo>
                  <a:lnTo>
                    <a:pt x="1997629" y="1476262"/>
                  </a:lnTo>
                  <a:lnTo>
                    <a:pt x="2011502" y="1442519"/>
                  </a:lnTo>
                  <a:lnTo>
                    <a:pt x="2025374" y="1442519"/>
                  </a:lnTo>
                  <a:lnTo>
                    <a:pt x="2039247" y="1425548"/>
                  </a:lnTo>
                  <a:lnTo>
                    <a:pt x="2053119" y="1425548"/>
                  </a:lnTo>
                  <a:lnTo>
                    <a:pt x="2066992" y="1417062"/>
                  </a:lnTo>
                  <a:lnTo>
                    <a:pt x="2080864" y="1382424"/>
                  </a:lnTo>
                  <a:lnTo>
                    <a:pt x="2094736" y="1346484"/>
                  </a:lnTo>
                  <a:lnTo>
                    <a:pt x="2108609" y="1337567"/>
                  </a:lnTo>
                  <a:lnTo>
                    <a:pt x="2122481" y="1305878"/>
                  </a:lnTo>
                  <a:lnTo>
                    <a:pt x="2136354" y="1254667"/>
                  </a:lnTo>
                  <a:lnTo>
                    <a:pt x="2150226" y="1237596"/>
                  </a:lnTo>
                  <a:lnTo>
                    <a:pt x="2164099" y="1237596"/>
                  </a:lnTo>
                  <a:lnTo>
                    <a:pt x="2177971" y="1229061"/>
                  </a:lnTo>
                  <a:lnTo>
                    <a:pt x="2191843" y="1229061"/>
                  </a:lnTo>
                  <a:lnTo>
                    <a:pt x="2205716" y="1221898"/>
                  </a:lnTo>
                  <a:lnTo>
                    <a:pt x="2219588" y="1203810"/>
                  </a:lnTo>
                  <a:lnTo>
                    <a:pt x="2233461" y="1177058"/>
                  </a:lnTo>
                  <a:lnTo>
                    <a:pt x="2247333" y="1141390"/>
                  </a:lnTo>
                  <a:lnTo>
                    <a:pt x="2261206" y="1123556"/>
                  </a:lnTo>
                  <a:lnTo>
                    <a:pt x="2275078" y="1087887"/>
                  </a:lnTo>
                  <a:lnTo>
                    <a:pt x="2288950" y="1070053"/>
                  </a:lnTo>
                  <a:lnTo>
                    <a:pt x="2302823" y="1070053"/>
                  </a:lnTo>
                  <a:lnTo>
                    <a:pt x="2316695" y="1043302"/>
                  </a:lnTo>
                  <a:lnTo>
                    <a:pt x="2330568" y="1016550"/>
                  </a:lnTo>
                  <a:lnTo>
                    <a:pt x="2344440" y="998716"/>
                  </a:lnTo>
                  <a:lnTo>
                    <a:pt x="2358313" y="998716"/>
                  </a:lnTo>
                  <a:lnTo>
                    <a:pt x="2372185" y="995033"/>
                  </a:lnTo>
                  <a:lnTo>
                    <a:pt x="2386057" y="961014"/>
                  </a:lnTo>
                  <a:lnTo>
                    <a:pt x="2399930" y="956370"/>
                  </a:lnTo>
                  <a:lnTo>
                    <a:pt x="2413802" y="945214"/>
                  </a:lnTo>
                  <a:lnTo>
                    <a:pt x="2427675" y="917118"/>
                  </a:lnTo>
                  <a:lnTo>
                    <a:pt x="2441547" y="908384"/>
                  </a:lnTo>
                  <a:lnTo>
                    <a:pt x="2455420" y="899649"/>
                  </a:lnTo>
                  <a:lnTo>
                    <a:pt x="2469292" y="873446"/>
                  </a:lnTo>
                  <a:lnTo>
                    <a:pt x="2483164" y="864711"/>
                  </a:lnTo>
                  <a:lnTo>
                    <a:pt x="2497037" y="847125"/>
                  </a:lnTo>
                  <a:lnTo>
                    <a:pt x="2510909" y="820374"/>
                  </a:lnTo>
                  <a:lnTo>
                    <a:pt x="2524782" y="820374"/>
                  </a:lnTo>
                  <a:lnTo>
                    <a:pt x="2538654" y="803202"/>
                  </a:lnTo>
                  <a:lnTo>
                    <a:pt x="2552527" y="758580"/>
                  </a:lnTo>
                  <a:lnTo>
                    <a:pt x="2566399" y="758580"/>
                  </a:lnTo>
                  <a:lnTo>
                    <a:pt x="2580271" y="749655"/>
                  </a:lnTo>
                  <a:lnTo>
                    <a:pt x="2594144" y="740731"/>
                  </a:lnTo>
                  <a:lnTo>
                    <a:pt x="2608016" y="735958"/>
                  </a:lnTo>
                  <a:lnTo>
                    <a:pt x="2621889" y="727300"/>
                  </a:lnTo>
                  <a:lnTo>
                    <a:pt x="2635761" y="706029"/>
                  </a:lnTo>
                  <a:lnTo>
                    <a:pt x="2649634" y="683099"/>
                  </a:lnTo>
                  <a:lnTo>
                    <a:pt x="2663506" y="680510"/>
                  </a:lnTo>
                  <a:lnTo>
                    <a:pt x="2677378" y="663497"/>
                  </a:lnTo>
                  <a:lnTo>
                    <a:pt x="2691251" y="654991"/>
                  </a:lnTo>
                  <a:lnTo>
                    <a:pt x="2705123" y="654991"/>
                  </a:lnTo>
                  <a:lnTo>
                    <a:pt x="2718996" y="640485"/>
                  </a:lnTo>
                  <a:lnTo>
                    <a:pt x="2732868" y="626677"/>
                  </a:lnTo>
                  <a:lnTo>
                    <a:pt x="2746741" y="612541"/>
                  </a:lnTo>
                  <a:lnTo>
                    <a:pt x="2760613" y="596616"/>
                  </a:lnTo>
                  <a:lnTo>
                    <a:pt x="2774485" y="587843"/>
                  </a:lnTo>
                  <a:lnTo>
                    <a:pt x="2788358" y="587843"/>
                  </a:lnTo>
                  <a:lnTo>
                    <a:pt x="2802230" y="571382"/>
                  </a:lnTo>
                  <a:lnTo>
                    <a:pt x="2816103" y="545911"/>
                  </a:lnTo>
                  <a:lnTo>
                    <a:pt x="2829975" y="543735"/>
                  </a:lnTo>
                  <a:lnTo>
                    <a:pt x="2843848" y="543735"/>
                  </a:lnTo>
                  <a:lnTo>
                    <a:pt x="2857720" y="508879"/>
                  </a:lnTo>
                  <a:lnTo>
                    <a:pt x="2871592" y="490086"/>
                  </a:lnTo>
                  <a:lnTo>
                    <a:pt x="2885465" y="464292"/>
                  </a:lnTo>
                  <a:lnTo>
                    <a:pt x="2899337" y="464292"/>
                  </a:lnTo>
                  <a:lnTo>
                    <a:pt x="2913210" y="463197"/>
                  </a:lnTo>
                  <a:lnTo>
                    <a:pt x="2927082" y="447096"/>
                  </a:lnTo>
                  <a:lnTo>
                    <a:pt x="2940955" y="438498"/>
                  </a:lnTo>
                  <a:lnTo>
                    <a:pt x="2954827" y="438498"/>
                  </a:lnTo>
                  <a:lnTo>
                    <a:pt x="2968699" y="430112"/>
                  </a:lnTo>
                  <a:lnTo>
                    <a:pt x="2982572" y="421840"/>
                  </a:lnTo>
                  <a:lnTo>
                    <a:pt x="2996444" y="421302"/>
                  </a:lnTo>
                  <a:lnTo>
                    <a:pt x="3010317" y="397817"/>
                  </a:lnTo>
                  <a:lnTo>
                    <a:pt x="3024189" y="380520"/>
                  </a:lnTo>
                  <a:lnTo>
                    <a:pt x="3038062" y="371872"/>
                  </a:lnTo>
                  <a:lnTo>
                    <a:pt x="3051934" y="354576"/>
                  </a:lnTo>
                  <a:lnTo>
                    <a:pt x="3065806" y="354576"/>
                  </a:lnTo>
                  <a:lnTo>
                    <a:pt x="3079679" y="345928"/>
                  </a:lnTo>
                  <a:lnTo>
                    <a:pt x="3093551" y="345928"/>
                  </a:lnTo>
                  <a:lnTo>
                    <a:pt x="3107424" y="343920"/>
                  </a:lnTo>
                  <a:lnTo>
                    <a:pt x="3121296" y="326724"/>
                  </a:lnTo>
                  <a:lnTo>
                    <a:pt x="3135169" y="326724"/>
                  </a:lnTo>
                  <a:lnTo>
                    <a:pt x="3149041" y="323559"/>
                  </a:lnTo>
                  <a:lnTo>
                    <a:pt x="3162913" y="312684"/>
                  </a:lnTo>
                  <a:lnTo>
                    <a:pt x="3176786" y="304233"/>
                  </a:lnTo>
                  <a:lnTo>
                    <a:pt x="3190658" y="304233"/>
                  </a:lnTo>
                  <a:lnTo>
                    <a:pt x="3204531" y="300930"/>
                  </a:lnTo>
                  <a:lnTo>
                    <a:pt x="3218403" y="276877"/>
                  </a:lnTo>
                  <a:lnTo>
                    <a:pt x="3232276" y="268487"/>
                  </a:lnTo>
                  <a:lnTo>
                    <a:pt x="3246148" y="268487"/>
                  </a:lnTo>
                  <a:lnTo>
                    <a:pt x="3260020" y="268487"/>
                  </a:lnTo>
                  <a:lnTo>
                    <a:pt x="3273893" y="268487"/>
                  </a:lnTo>
                  <a:lnTo>
                    <a:pt x="3287765" y="251657"/>
                  </a:lnTo>
                  <a:lnTo>
                    <a:pt x="3301638" y="248557"/>
                  </a:lnTo>
                  <a:lnTo>
                    <a:pt x="3315510" y="248557"/>
                  </a:lnTo>
                  <a:lnTo>
                    <a:pt x="3329383" y="228986"/>
                  </a:lnTo>
                  <a:lnTo>
                    <a:pt x="3343255" y="220179"/>
                  </a:lnTo>
                  <a:lnTo>
                    <a:pt x="3357127" y="220179"/>
                  </a:lnTo>
                  <a:lnTo>
                    <a:pt x="3371000" y="218145"/>
                  </a:lnTo>
                  <a:lnTo>
                    <a:pt x="3384872" y="209755"/>
                  </a:lnTo>
                  <a:lnTo>
                    <a:pt x="3398745" y="209755"/>
                  </a:lnTo>
                  <a:lnTo>
                    <a:pt x="3412617" y="202100"/>
                  </a:lnTo>
                  <a:lnTo>
                    <a:pt x="3426490" y="179025"/>
                  </a:lnTo>
                  <a:lnTo>
                    <a:pt x="3440362" y="179025"/>
                  </a:lnTo>
                  <a:lnTo>
                    <a:pt x="3454235" y="179025"/>
                  </a:lnTo>
                  <a:lnTo>
                    <a:pt x="3468107" y="172835"/>
                  </a:lnTo>
                  <a:lnTo>
                    <a:pt x="3481979" y="160181"/>
                  </a:lnTo>
                  <a:lnTo>
                    <a:pt x="3495852" y="160181"/>
                  </a:lnTo>
                  <a:lnTo>
                    <a:pt x="3509724" y="160181"/>
                  </a:lnTo>
                  <a:lnTo>
                    <a:pt x="3523597" y="149400"/>
                  </a:lnTo>
                  <a:lnTo>
                    <a:pt x="3537469" y="149400"/>
                  </a:lnTo>
                  <a:lnTo>
                    <a:pt x="3551342" y="145545"/>
                  </a:lnTo>
                  <a:lnTo>
                    <a:pt x="3565214" y="145545"/>
                  </a:lnTo>
                  <a:lnTo>
                    <a:pt x="3579086" y="145545"/>
                  </a:lnTo>
                  <a:lnTo>
                    <a:pt x="3592959" y="138805"/>
                  </a:lnTo>
                  <a:lnTo>
                    <a:pt x="3606831" y="131824"/>
                  </a:lnTo>
                  <a:lnTo>
                    <a:pt x="3620704" y="131824"/>
                  </a:lnTo>
                  <a:lnTo>
                    <a:pt x="3634576" y="129552"/>
                  </a:lnTo>
                  <a:lnTo>
                    <a:pt x="3648449" y="115275"/>
                  </a:lnTo>
                  <a:lnTo>
                    <a:pt x="3662321" y="106408"/>
                  </a:lnTo>
                  <a:lnTo>
                    <a:pt x="3676193" y="106408"/>
                  </a:lnTo>
                  <a:lnTo>
                    <a:pt x="3690066" y="106408"/>
                  </a:lnTo>
                  <a:lnTo>
                    <a:pt x="3703938" y="97541"/>
                  </a:lnTo>
                  <a:lnTo>
                    <a:pt x="3717811" y="97541"/>
                  </a:lnTo>
                  <a:lnTo>
                    <a:pt x="3731683" y="97541"/>
                  </a:lnTo>
                  <a:lnTo>
                    <a:pt x="3745556" y="97541"/>
                  </a:lnTo>
                  <a:lnTo>
                    <a:pt x="3759428" y="97541"/>
                  </a:lnTo>
                  <a:lnTo>
                    <a:pt x="3773300" y="97541"/>
                  </a:lnTo>
                  <a:lnTo>
                    <a:pt x="3787173" y="97541"/>
                  </a:lnTo>
                  <a:lnTo>
                    <a:pt x="3801045" y="88673"/>
                  </a:lnTo>
                  <a:lnTo>
                    <a:pt x="3814918" y="86185"/>
                  </a:lnTo>
                  <a:lnTo>
                    <a:pt x="3828790" y="86185"/>
                  </a:lnTo>
                  <a:lnTo>
                    <a:pt x="3842663" y="70945"/>
                  </a:lnTo>
                  <a:lnTo>
                    <a:pt x="3856535" y="70945"/>
                  </a:lnTo>
                  <a:lnTo>
                    <a:pt x="3870407" y="50675"/>
                  </a:lnTo>
                  <a:lnTo>
                    <a:pt x="3884280" y="50675"/>
                  </a:lnTo>
                  <a:lnTo>
                    <a:pt x="3898152" y="50675"/>
                  </a:lnTo>
                  <a:lnTo>
                    <a:pt x="3912025" y="50675"/>
                  </a:lnTo>
                  <a:lnTo>
                    <a:pt x="3925897" y="50675"/>
                  </a:lnTo>
                  <a:lnTo>
                    <a:pt x="3939770" y="47881"/>
                  </a:lnTo>
                  <a:lnTo>
                    <a:pt x="3953642" y="40540"/>
                  </a:lnTo>
                  <a:lnTo>
                    <a:pt x="3967514" y="40540"/>
                  </a:lnTo>
                  <a:lnTo>
                    <a:pt x="3981387" y="40540"/>
                  </a:lnTo>
                  <a:lnTo>
                    <a:pt x="3995259" y="40540"/>
                  </a:lnTo>
                  <a:lnTo>
                    <a:pt x="4009132" y="40540"/>
                  </a:lnTo>
                  <a:lnTo>
                    <a:pt x="4023004" y="40540"/>
                  </a:lnTo>
                  <a:lnTo>
                    <a:pt x="4036877" y="40540"/>
                  </a:lnTo>
                  <a:lnTo>
                    <a:pt x="4050749" y="40540"/>
                  </a:lnTo>
                  <a:lnTo>
                    <a:pt x="4064621" y="40540"/>
                  </a:lnTo>
                  <a:lnTo>
                    <a:pt x="4078494" y="40540"/>
                  </a:lnTo>
                  <a:lnTo>
                    <a:pt x="4092366" y="40540"/>
                  </a:lnTo>
                  <a:lnTo>
                    <a:pt x="4106239" y="38895"/>
                  </a:lnTo>
                  <a:lnTo>
                    <a:pt x="4120111" y="38304"/>
                  </a:lnTo>
                  <a:lnTo>
                    <a:pt x="4133984" y="38304"/>
                  </a:lnTo>
                  <a:lnTo>
                    <a:pt x="4147856" y="38304"/>
                  </a:lnTo>
                  <a:lnTo>
                    <a:pt x="4161728" y="38304"/>
                  </a:lnTo>
                  <a:lnTo>
                    <a:pt x="4175601" y="38304"/>
                  </a:lnTo>
                  <a:lnTo>
                    <a:pt x="4189473" y="38304"/>
                  </a:lnTo>
                  <a:lnTo>
                    <a:pt x="4203346" y="38304"/>
                  </a:lnTo>
                  <a:lnTo>
                    <a:pt x="4217218" y="23716"/>
                  </a:lnTo>
                  <a:lnTo>
                    <a:pt x="4231091" y="23716"/>
                  </a:lnTo>
                  <a:lnTo>
                    <a:pt x="4244963" y="23716"/>
                  </a:lnTo>
                  <a:lnTo>
                    <a:pt x="4258835" y="23716"/>
                  </a:lnTo>
                  <a:lnTo>
                    <a:pt x="4272708" y="23716"/>
                  </a:lnTo>
                  <a:lnTo>
                    <a:pt x="4286580" y="23716"/>
                  </a:lnTo>
                  <a:lnTo>
                    <a:pt x="4300453" y="16625"/>
                  </a:lnTo>
                  <a:lnTo>
                    <a:pt x="4314325" y="16625"/>
                  </a:lnTo>
                  <a:lnTo>
                    <a:pt x="4328198" y="8312"/>
                  </a:lnTo>
                  <a:lnTo>
                    <a:pt x="4342070" y="8312"/>
                  </a:lnTo>
                  <a:lnTo>
                    <a:pt x="4355942" y="8312"/>
                  </a:lnTo>
                  <a:lnTo>
                    <a:pt x="4369815" y="8312"/>
                  </a:lnTo>
                  <a:lnTo>
                    <a:pt x="4383687" y="8312"/>
                  </a:lnTo>
                  <a:lnTo>
                    <a:pt x="4397560" y="8312"/>
                  </a:lnTo>
                  <a:lnTo>
                    <a:pt x="4411432" y="8312"/>
                  </a:lnTo>
                  <a:lnTo>
                    <a:pt x="4425305" y="8312"/>
                  </a:lnTo>
                  <a:lnTo>
                    <a:pt x="4439177" y="8312"/>
                  </a:lnTo>
                  <a:lnTo>
                    <a:pt x="4453049" y="0"/>
                  </a:lnTo>
                  <a:lnTo>
                    <a:pt x="4466922" y="0"/>
                  </a:lnTo>
                  <a:lnTo>
                    <a:pt x="4480794" y="0"/>
                  </a:lnTo>
                  <a:lnTo>
                    <a:pt x="4494667" y="0"/>
                  </a:lnTo>
                  <a:lnTo>
                    <a:pt x="4508539" y="0"/>
                  </a:lnTo>
                  <a:lnTo>
                    <a:pt x="4522412" y="0"/>
                  </a:lnTo>
                  <a:lnTo>
                    <a:pt x="4536284" y="0"/>
                  </a:lnTo>
                  <a:lnTo>
                    <a:pt x="4550156" y="0"/>
                  </a:lnTo>
                  <a:lnTo>
                    <a:pt x="4564029" y="0"/>
                  </a:lnTo>
                  <a:lnTo>
                    <a:pt x="4577901" y="0"/>
                  </a:lnTo>
                  <a:lnTo>
                    <a:pt x="4591774" y="0"/>
                  </a:lnTo>
                  <a:lnTo>
                    <a:pt x="4605646" y="0"/>
                  </a:lnTo>
                  <a:lnTo>
                    <a:pt x="4619519" y="0"/>
                  </a:lnTo>
                  <a:lnTo>
                    <a:pt x="4633391" y="0"/>
                  </a:lnTo>
                  <a:lnTo>
                    <a:pt x="4647263" y="0"/>
                  </a:lnTo>
                  <a:lnTo>
                    <a:pt x="4661136" y="0"/>
                  </a:lnTo>
                  <a:lnTo>
                    <a:pt x="4675008" y="0"/>
                  </a:lnTo>
                  <a:lnTo>
                    <a:pt x="4688881" y="0"/>
                  </a:lnTo>
                  <a:lnTo>
                    <a:pt x="4702753" y="0"/>
                  </a:lnTo>
                  <a:lnTo>
                    <a:pt x="4716626" y="0"/>
                  </a:lnTo>
                  <a:lnTo>
                    <a:pt x="4730498" y="0"/>
                  </a:lnTo>
                  <a:lnTo>
                    <a:pt x="4744370" y="0"/>
                  </a:lnTo>
                  <a:lnTo>
                    <a:pt x="4758243" y="0"/>
                  </a:lnTo>
                  <a:lnTo>
                    <a:pt x="4772115" y="0"/>
                  </a:lnTo>
                  <a:lnTo>
                    <a:pt x="4785988" y="0"/>
                  </a:lnTo>
                  <a:lnTo>
                    <a:pt x="4799860" y="0"/>
                  </a:lnTo>
                  <a:lnTo>
                    <a:pt x="4813733" y="0"/>
                  </a:lnTo>
                  <a:lnTo>
                    <a:pt x="4827605" y="0"/>
                  </a:lnTo>
                  <a:lnTo>
                    <a:pt x="4841477" y="0"/>
                  </a:lnTo>
                  <a:lnTo>
                    <a:pt x="4855350" y="0"/>
                  </a:lnTo>
                  <a:lnTo>
                    <a:pt x="4869222" y="0"/>
                  </a:lnTo>
                  <a:lnTo>
                    <a:pt x="4883095" y="0"/>
                  </a:lnTo>
                  <a:lnTo>
                    <a:pt x="4896967" y="0"/>
                  </a:lnTo>
                  <a:lnTo>
                    <a:pt x="4910840" y="0"/>
                  </a:lnTo>
                  <a:lnTo>
                    <a:pt x="4924712" y="0"/>
                  </a:lnTo>
                  <a:lnTo>
                    <a:pt x="4938584" y="0"/>
                  </a:lnTo>
                  <a:lnTo>
                    <a:pt x="4952457" y="0"/>
                  </a:lnTo>
                  <a:lnTo>
                    <a:pt x="4966329" y="0"/>
                  </a:lnTo>
                  <a:lnTo>
                    <a:pt x="4980202" y="0"/>
                  </a:lnTo>
                  <a:lnTo>
                    <a:pt x="4994074" y="0"/>
                  </a:lnTo>
                  <a:lnTo>
                    <a:pt x="5007947" y="0"/>
                  </a:lnTo>
                  <a:lnTo>
                    <a:pt x="5021819" y="0"/>
                  </a:lnTo>
                  <a:lnTo>
                    <a:pt x="5035691" y="0"/>
                  </a:lnTo>
                  <a:lnTo>
                    <a:pt x="5049564" y="0"/>
                  </a:lnTo>
                  <a:lnTo>
                    <a:pt x="5063436" y="0"/>
                  </a:lnTo>
                  <a:lnTo>
                    <a:pt x="5077309" y="0"/>
                  </a:lnTo>
                  <a:lnTo>
                    <a:pt x="5091181" y="0"/>
                  </a:lnTo>
                  <a:lnTo>
                    <a:pt x="5105054" y="0"/>
                  </a:lnTo>
                  <a:lnTo>
                    <a:pt x="5118926" y="0"/>
                  </a:lnTo>
                  <a:lnTo>
                    <a:pt x="5132799" y="0"/>
                  </a:lnTo>
                  <a:lnTo>
                    <a:pt x="5146671" y="0"/>
                  </a:lnTo>
                  <a:lnTo>
                    <a:pt x="5160543" y="0"/>
                  </a:lnTo>
                  <a:lnTo>
                    <a:pt x="5174416" y="0"/>
                  </a:lnTo>
                  <a:lnTo>
                    <a:pt x="5188288" y="0"/>
                  </a:lnTo>
                  <a:lnTo>
                    <a:pt x="5202161" y="0"/>
                  </a:lnTo>
                  <a:lnTo>
                    <a:pt x="5216033" y="0"/>
                  </a:lnTo>
                  <a:lnTo>
                    <a:pt x="5229906" y="0"/>
                  </a:lnTo>
                  <a:lnTo>
                    <a:pt x="5243778" y="0"/>
                  </a:lnTo>
                  <a:lnTo>
                    <a:pt x="5257650" y="0"/>
                  </a:lnTo>
                  <a:lnTo>
                    <a:pt x="5271523" y="0"/>
                  </a:lnTo>
                  <a:lnTo>
                    <a:pt x="5285395" y="0"/>
                  </a:lnTo>
                  <a:lnTo>
                    <a:pt x="5299268" y="0"/>
                  </a:lnTo>
                  <a:lnTo>
                    <a:pt x="5313140" y="0"/>
                  </a:lnTo>
                  <a:lnTo>
                    <a:pt x="5327013" y="0"/>
                  </a:lnTo>
                  <a:lnTo>
                    <a:pt x="5340885" y="0"/>
                  </a:lnTo>
                  <a:lnTo>
                    <a:pt x="5354757" y="0"/>
                  </a:lnTo>
                  <a:lnTo>
                    <a:pt x="5368630" y="0"/>
                  </a:lnTo>
                  <a:lnTo>
                    <a:pt x="5382502" y="0"/>
                  </a:lnTo>
                  <a:lnTo>
                    <a:pt x="5396375" y="0"/>
                  </a:lnTo>
                  <a:lnTo>
                    <a:pt x="5410247" y="0"/>
                  </a:lnTo>
                  <a:lnTo>
                    <a:pt x="5424120" y="0"/>
                  </a:lnTo>
                  <a:lnTo>
                    <a:pt x="5437992" y="0"/>
                  </a:lnTo>
                  <a:lnTo>
                    <a:pt x="5451864" y="0"/>
                  </a:lnTo>
                  <a:lnTo>
                    <a:pt x="5465737" y="0"/>
                  </a:lnTo>
                  <a:lnTo>
                    <a:pt x="5479609" y="0"/>
                  </a:lnTo>
                  <a:lnTo>
                    <a:pt x="5493482" y="0"/>
                  </a:lnTo>
                  <a:lnTo>
                    <a:pt x="5507354" y="0"/>
                  </a:lnTo>
                  <a:lnTo>
                    <a:pt x="5521227" y="0"/>
                  </a:lnTo>
                  <a:lnTo>
                    <a:pt x="5535099" y="0"/>
                  </a:lnTo>
                  <a:lnTo>
                    <a:pt x="5548971" y="0"/>
                  </a:lnTo>
                  <a:lnTo>
                    <a:pt x="5562844" y="0"/>
                  </a:lnTo>
                  <a:lnTo>
                    <a:pt x="5576716" y="0"/>
                  </a:lnTo>
                  <a:lnTo>
                    <a:pt x="5590589" y="0"/>
                  </a:lnTo>
                  <a:lnTo>
                    <a:pt x="5604461" y="0"/>
                  </a:lnTo>
                  <a:lnTo>
                    <a:pt x="5618334" y="0"/>
                  </a:lnTo>
                  <a:lnTo>
                    <a:pt x="5632206" y="0"/>
                  </a:lnTo>
                  <a:lnTo>
                    <a:pt x="5646078" y="0"/>
                  </a:lnTo>
                  <a:lnTo>
                    <a:pt x="5659951" y="0"/>
                  </a:lnTo>
                  <a:lnTo>
                    <a:pt x="5673823" y="0"/>
                  </a:lnTo>
                  <a:lnTo>
                    <a:pt x="5687696" y="0"/>
                  </a:lnTo>
                  <a:lnTo>
                    <a:pt x="5701568" y="0"/>
                  </a:lnTo>
                  <a:lnTo>
                    <a:pt x="5715441" y="0"/>
                  </a:lnTo>
                  <a:lnTo>
                    <a:pt x="5729313" y="0"/>
                  </a:lnTo>
                  <a:lnTo>
                    <a:pt x="5743185" y="0"/>
                  </a:lnTo>
                  <a:lnTo>
                    <a:pt x="5757058" y="0"/>
                  </a:lnTo>
                  <a:lnTo>
                    <a:pt x="5770930" y="0"/>
                  </a:lnTo>
                  <a:lnTo>
                    <a:pt x="5784803" y="0"/>
                  </a:lnTo>
                  <a:lnTo>
                    <a:pt x="5798675" y="0"/>
                  </a:lnTo>
                  <a:lnTo>
                    <a:pt x="5812548" y="0"/>
                  </a:lnTo>
                  <a:lnTo>
                    <a:pt x="5826420" y="0"/>
                  </a:lnTo>
                  <a:lnTo>
                    <a:pt x="5840292" y="0"/>
                  </a:lnTo>
                  <a:lnTo>
                    <a:pt x="5854165" y="0"/>
                  </a:lnTo>
                  <a:lnTo>
                    <a:pt x="5868037" y="0"/>
                  </a:lnTo>
                  <a:lnTo>
                    <a:pt x="5881910" y="0"/>
                  </a:lnTo>
                  <a:lnTo>
                    <a:pt x="5895782" y="0"/>
                  </a:lnTo>
                  <a:lnTo>
                    <a:pt x="5909655" y="0"/>
                  </a:lnTo>
                  <a:lnTo>
                    <a:pt x="5923527" y="0"/>
                  </a:lnTo>
                  <a:lnTo>
                    <a:pt x="5937399" y="0"/>
                  </a:lnTo>
                  <a:lnTo>
                    <a:pt x="5951272" y="0"/>
                  </a:lnTo>
                  <a:lnTo>
                    <a:pt x="5965144" y="0"/>
                  </a:lnTo>
                  <a:lnTo>
                    <a:pt x="5979017" y="0"/>
                  </a:lnTo>
                  <a:lnTo>
                    <a:pt x="5992889" y="0"/>
                  </a:lnTo>
                  <a:lnTo>
                    <a:pt x="6006762" y="0"/>
                  </a:lnTo>
                  <a:lnTo>
                    <a:pt x="6020634" y="0"/>
                  </a:lnTo>
                  <a:lnTo>
                    <a:pt x="6034506" y="0"/>
                  </a:lnTo>
                  <a:lnTo>
                    <a:pt x="6048379" y="0"/>
                  </a:lnTo>
                  <a:lnTo>
                    <a:pt x="6062251" y="0"/>
                  </a:lnTo>
                  <a:lnTo>
                    <a:pt x="6076124" y="0"/>
                  </a:lnTo>
                  <a:lnTo>
                    <a:pt x="6089996" y="0"/>
                  </a:lnTo>
                  <a:lnTo>
                    <a:pt x="6103869" y="0"/>
                  </a:lnTo>
                  <a:lnTo>
                    <a:pt x="6117741" y="0"/>
                  </a:lnTo>
                  <a:lnTo>
                    <a:pt x="6131613" y="0"/>
                  </a:lnTo>
                  <a:lnTo>
                    <a:pt x="6145486" y="0"/>
                  </a:lnTo>
                  <a:lnTo>
                    <a:pt x="6159358" y="0"/>
                  </a:lnTo>
                  <a:lnTo>
                    <a:pt x="6173231" y="0"/>
                  </a:lnTo>
                  <a:lnTo>
                    <a:pt x="6187103" y="0"/>
                  </a:lnTo>
                  <a:lnTo>
                    <a:pt x="6200976" y="0"/>
                  </a:lnTo>
                  <a:lnTo>
                    <a:pt x="6214848" y="0"/>
                  </a:lnTo>
                  <a:lnTo>
                    <a:pt x="6228720" y="0"/>
                  </a:lnTo>
                  <a:lnTo>
                    <a:pt x="6242593" y="0"/>
                  </a:lnTo>
                  <a:lnTo>
                    <a:pt x="6256465" y="0"/>
                  </a:lnTo>
                  <a:lnTo>
                    <a:pt x="6270338" y="0"/>
                  </a:lnTo>
                  <a:lnTo>
                    <a:pt x="6284210" y="0"/>
                  </a:lnTo>
                  <a:lnTo>
                    <a:pt x="6298083" y="0"/>
                  </a:lnTo>
                  <a:lnTo>
                    <a:pt x="6311955" y="0"/>
                  </a:lnTo>
                  <a:lnTo>
                    <a:pt x="6325827" y="0"/>
                  </a:lnTo>
                  <a:lnTo>
                    <a:pt x="6339700" y="0"/>
                  </a:lnTo>
                  <a:lnTo>
                    <a:pt x="6353572" y="0"/>
                  </a:lnTo>
                  <a:lnTo>
                    <a:pt x="6367445" y="0"/>
                  </a:lnTo>
                  <a:lnTo>
                    <a:pt x="6381317" y="0"/>
                  </a:lnTo>
                  <a:lnTo>
                    <a:pt x="6395190" y="0"/>
                  </a:lnTo>
                  <a:lnTo>
                    <a:pt x="6409062" y="0"/>
                  </a:lnTo>
                  <a:lnTo>
                    <a:pt x="6422934" y="0"/>
                  </a:lnTo>
                  <a:lnTo>
                    <a:pt x="6436807" y="0"/>
                  </a:lnTo>
                  <a:lnTo>
                    <a:pt x="6450679" y="0"/>
                  </a:lnTo>
                  <a:lnTo>
                    <a:pt x="6464552" y="0"/>
                  </a:lnTo>
                  <a:lnTo>
                    <a:pt x="6478424" y="0"/>
                  </a:lnTo>
                  <a:lnTo>
                    <a:pt x="6492297" y="0"/>
                  </a:lnTo>
                  <a:lnTo>
                    <a:pt x="6506169" y="0"/>
                  </a:lnTo>
                  <a:lnTo>
                    <a:pt x="6520041" y="0"/>
                  </a:lnTo>
                  <a:lnTo>
                    <a:pt x="6533914" y="0"/>
                  </a:lnTo>
                  <a:lnTo>
                    <a:pt x="6547786" y="0"/>
                  </a:lnTo>
                  <a:lnTo>
                    <a:pt x="6561659" y="0"/>
                  </a:lnTo>
                  <a:lnTo>
                    <a:pt x="6575531" y="0"/>
                  </a:lnTo>
                  <a:lnTo>
                    <a:pt x="6589404" y="0"/>
                  </a:lnTo>
                  <a:lnTo>
                    <a:pt x="6603276" y="0"/>
                  </a:lnTo>
                  <a:lnTo>
                    <a:pt x="6617148" y="0"/>
                  </a:lnTo>
                  <a:lnTo>
                    <a:pt x="6631021" y="0"/>
                  </a:lnTo>
                  <a:lnTo>
                    <a:pt x="6644893" y="0"/>
                  </a:lnTo>
                  <a:lnTo>
                    <a:pt x="6658766" y="0"/>
                  </a:lnTo>
                  <a:lnTo>
                    <a:pt x="6672638" y="0"/>
                  </a:lnTo>
                  <a:lnTo>
                    <a:pt x="6686511" y="0"/>
                  </a:lnTo>
                  <a:lnTo>
                    <a:pt x="6700383" y="0"/>
                  </a:lnTo>
                  <a:lnTo>
                    <a:pt x="6714255" y="0"/>
                  </a:lnTo>
                  <a:lnTo>
                    <a:pt x="6728128" y="0"/>
                  </a:lnTo>
                  <a:lnTo>
                    <a:pt x="6742000" y="0"/>
                  </a:lnTo>
                  <a:lnTo>
                    <a:pt x="6755873" y="0"/>
                  </a:lnTo>
                  <a:lnTo>
                    <a:pt x="6769745" y="0"/>
                  </a:lnTo>
                  <a:lnTo>
                    <a:pt x="6783618" y="0"/>
                  </a:lnTo>
                  <a:lnTo>
                    <a:pt x="6797490" y="0"/>
                  </a:lnTo>
                  <a:lnTo>
                    <a:pt x="6811363" y="0"/>
                  </a:lnTo>
                  <a:lnTo>
                    <a:pt x="6825235" y="0"/>
                  </a:lnTo>
                  <a:lnTo>
                    <a:pt x="6839107" y="0"/>
                  </a:lnTo>
                  <a:lnTo>
                    <a:pt x="6852980" y="0"/>
                  </a:lnTo>
                  <a:lnTo>
                    <a:pt x="6866852" y="0"/>
                  </a:lnTo>
                  <a:lnTo>
                    <a:pt x="6880725" y="0"/>
                  </a:lnTo>
                  <a:lnTo>
                    <a:pt x="6894597" y="0"/>
                  </a:lnTo>
                  <a:lnTo>
                    <a:pt x="6908470" y="0"/>
                  </a:lnTo>
                  <a:lnTo>
                    <a:pt x="6922342" y="0"/>
                  </a:lnTo>
                  <a:lnTo>
                    <a:pt x="6936214" y="0"/>
                  </a:lnTo>
                  <a:lnTo>
                    <a:pt x="6950087" y="0"/>
                  </a:lnTo>
                  <a:lnTo>
                    <a:pt x="6963959" y="0"/>
                  </a:lnTo>
                  <a:lnTo>
                    <a:pt x="6977832" y="0"/>
                  </a:lnTo>
                  <a:lnTo>
                    <a:pt x="6991704" y="0"/>
                  </a:lnTo>
                  <a:lnTo>
                    <a:pt x="7005577" y="0"/>
                  </a:lnTo>
                  <a:lnTo>
                    <a:pt x="7019449" y="0"/>
                  </a:lnTo>
                  <a:lnTo>
                    <a:pt x="7033321" y="0"/>
                  </a:lnTo>
                  <a:lnTo>
                    <a:pt x="7047194" y="0"/>
                  </a:lnTo>
                  <a:lnTo>
                    <a:pt x="7061066" y="0"/>
                  </a:lnTo>
                  <a:lnTo>
                    <a:pt x="7074939" y="0"/>
                  </a:lnTo>
                  <a:lnTo>
                    <a:pt x="7088811" y="0"/>
                  </a:lnTo>
                  <a:lnTo>
                    <a:pt x="71026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616592" y="1242664"/>
              <a:ext cx="7102684" cy="4516165"/>
            </a:xfrm>
            <a:custGeom>
              <a:avLst/>
              <a:pathLst>
                <a:path w="7102684" h="4516165">
                  <a:moveTo>
                    <a:pt x="7102684" y="0"/>
                  </a:moveTo>
                  <a:lnTo>
                    <a:pt x="7088811" y="0"/>
                  </a:lnTo>
                  <a:lnTo>
                    <a:pt x="7074939" y="0"/>
                  </a:lnTo>
                  <a:lnTo>
                    <a:pt x="7061066" y="0"/>
                  </a:lnTo>
                  <a:lnTo>
                    <a:pt x="7047194" y="0"/>
                  </a:lnTo>
                  <a:lnTo>
                    <a:pt x="7033321" y="0"/>
                  </a:lnTo>
                  <a:lnTo>
                    <a:pt x="7019449" y="0"/>
                  </a:lnTo>
                  <a:lnTo>
                    <a:pt x="7005577" y="0"/>
                  </a:lnTo>
                  <a:lnTo>
                    <a:pt x="6991704" y="0"/>
                  </a:lnTo>
                  <a:lnTo>
                    <a:pt x="6977832" y="0"/>
                  </a:lnTo>
                  <a:lnTo>
                    <a:pt x="6963959" y="0"/>
                  </a:lnTo>
                  <a:lnTo>
                    <a:pt x="6950087" y="0"/>
                  </a:lnTo>
                  <a:lnTo>
                    <a:pt x="6936214" y="0"/>
                  </a:lnTo>
                  <a:lnTo>
                    <a:pt x="6922342" y="0"/>
                  </a:lnTo>
                  <a:lnTo>
                    <a:pt x="6908470" y="84"/>
                  </a:lnTo>
                  <a:lnTo>
                    <a:pt x="6894597" y="84"/>
                  </a:lnTo>
                  <a:lnTo>
                    <a:pt x="6880725" y="84"/>
                  </a:lnTo>
                  <a:lnTo>
                    <a:pt x="6866852" y="84"/>
                  </a:lnTo>
                  <a:lnTo>
                    <a:pt x="6852980" y="84"/>
                  </a:lnTo>
                  <a:lnTo>
                    <a:pt x="6839107" y="84"/>
                  </a:lnTo>
                  <a:lnTo>
                    <a:pt x="6825235" y="84"/>
                  </a:lnTo>
                  <a:lnTo>
                    <a:pt x="6811363" y="84"/>
                  </a:lnTo>
                  <a:lnTo>
                    <a:pt x="6797490" y="84"/>
                  </a:lnTo>
                  <a:lnTo>
                    <a:pt x="6783618" y="84"/>
                  </a:lnTo>
                  <a:lnTo>
                    <a:pt x="6769745" y="84"/>
                  </a:lnTo>
                  <a:lnTo>
                    <a:pt x="6755873" y="7520"/>
                  </a:lnTo>
                  <a:lnTo>
                    <a:pt x="6742000" y="7520"/>
                  </a:lnTo>
                  <a:lnTo>
                    <a:pt x="6728128" y="7520"/>
                  </a:lnTo>
                  <a:lnTo>
                    <a:pt x="6714255" y="7520"/>
                  </a:lnTo>
                  <a:lnTo>
                    <a:pt x="6700383" y="7520"/>
                  </a:lnTo>
                  <a:lnTo>
                    <a:pt x="6686511" y="7520"/>
                  </a:lnTo>
                  <a:lnTo>
                    <a:pt x="6672638" y="7520"/>
                  </a:lnTo>
                  <a:lnTo>
                    <a:pt x="6658766" y="7520"/>
                  </a:lnTo>
                  <a:lnTo>
                    <a:pt x="6644893" y="7520"/>
                  </a:lnTo>
                  <a:lnTo>
                    <a:pt x="6631021" y="7520"/>
                  </a:lnTo>
                  <a:lnTo>
                    <a:pt x="6617148" y="7520"/>
                  </a:lnTo>
                  <a:lnTo>
                    <a:pt x="6603276" y="7520"/>
                  </a:lnTo>
                  <a:lnTo>
                    <a:pt x="6589404" y="7520"/>
                  </a:lnTo>
                  <a:lnTo>
                    <a:pt x="6575531" y="7520"/>
                  </a:lnTo>
                  <a:lnTo>
                    <a:pt x="6561659" y="7520"/>
                  </a:lnTo>
                  <a:lnTo>
                    <a:pt x="6547786" y="7520"/>
                  </a:lnTo>
                  <a:lnTo>
                    <a:pt x="6533914" y="7520"/>
                  </a:lnTo>
                  <a:lnTo>
                    <a:pt x="6520041" y="7520"/>
                  </a:lnTo>
                  <a:lnTo>
                    <a:pt x="6506169" y="7520"/>
                  </a:lnTo>
                  <a:lnTo>
                    <a:pt x="6492297" y="7520"/>
                  </a:lnTo>
                  <a:lnTo>
                    <a:pt x="6478424" y="7520"/>
                  </a:lnTo>
                  <a:lnTo>
                    <a:pt x="6464552" y="7520"/>
                  </a:lnTo>
                  <a:lnTo>
                    <a:pt x="6450679" y="7520"/>
                  </a:lnTo>
                  <a:lnTo>
                    <a:pt x="6436807" y="7520"/>
                  </a:lnTo>
                  <a:lnTo>
                    <a:pt x="6422934" y="7520"/>
                  </a:lnTo>
                  <a:lnTo>
                    <a:pt x="6409062" y="7520"/>
                  </a:lnTo>
                  <a:lnTo>
                    <a:pt x="6395190" y="7520"/>
                  </a:lnTo>
                  <a:lnTo>
                    <a:pt x="6381317" y="7520"/>
                  </a:lnTo>
                  <a:lnTo>
                    <a:pt x="6367445" y="7520"/>
                  </a:lnTo>
                  <a:lnTo>
                    <a:pt x="6353572" y="7520"/>
                  </a:lnTo>
                  <a:lnTo>
                    <a:pt x="6339700" y="7520"/>
                  </a:lnTo>
                  <a:lnTo>
                    <a:pt x="6325827" y="7520"/>
                  </a:lnTo>
                  <a:lnTo>
                    <a:pt x="6311955" y="7520"/>
                  </a:lnTo>
                  <a:lnTo>
                    <a:pt x="6298083" y="7520"/>
                  </a:lnTo>
                  <a:lnTo>
                    <a:pt x="6284210" y="7520"/>
                  </a:lnTo>
                  <a:lnTo>
                    <a:pt x="6270338" y="10780"/>
                  </a:lnTo>
                  <a:lnTo>
                    <a:pt x="6256465" y="10780"/>
                  </a:lnTo>
                  <a:lnTo>
                    <a:pt x="6242593" y="12196"/>
                  </a:lnTo>
                  <a:lnTo>
                    <a:pt x="6228720" y="12196"/>
                  </a:lnTo>
                  <a:lnTo>
                    <a:pt x="6214848" y="12196"/>
                  </a:lnTo>
                  <a:lnTo>
                    <a:pt x="6200976" y="12196"/>
                  </a:lnTo>
                  <a:lnTo>
                    <a:pt x="6187103" y="12196"/>
                  </a:lnTo>
                  <a:lnTo>
                    <a:pt x="6173231" y="12196"/>
                  </a:lnTo>
                  <a:lnTo>
                    <a:pt x="6159358" y="12196"/>
                  </a:lnTo>
                  <a:lnTo>
                    <a:pt x="6145486" y="12196"/>
                  </a:lnTo>
                  <a:lnTo>
                    <a:pt x="6131613" y="12196"/>
                  </a:lnTo>
                  <a:lnTo>
                    <a:pt x="6117741" y="12196"/>
                  </a:lnTo>
                  <a:lnTo>
                    <a:pt x="6103869" y="12196"/>
                  </a:lnTo>
                  <a:lnTo>
                    <a:pt x="6089996" y="12196"/>
                  </a:lnTo>
                  <a:lnTo>
                    <a:pt x="6076124" y="12196"/>
                  </a:lnTo>
                  <a:lnTo>
                    <a:pt x="6062251" y="12196"/>
                  </a:lnTo>
                  <a:lnTo>
                    <a:pt x="6048379" y="12196"/>
                  </a:lnTo>
                  <a:lnTo>
                    <a:pt x="6034506" y="12196"/>
                  </a:lnTo>
                  <a:lnTo>
                    <a:pt x="6020634" y="12196"/>
                  </a:lnTo>
                  <a:lnTo>
                    <a:pt x="6006762" y="12196"/>
                  </a:lnTo>
                  <a:lnTo>
                    <a:pt x="5992889" y="12196"/>
                  </a:lnTo>
                  <a:lnTo>
                    <a:pt x="5979017" y="12196"/>
                  </a:lnTo>
                  <a:lnTo>
                    <a:pt x="5965144" y="12196"/>
                  </a:lnTo>
                  <a:lnTo>
                    <a:pt x="5951272" y="12196"/>
                  </a:lnTo>
                  <a:lnTo>
                    <a:pt x="5937399" y="12196"/>
                  </a:lnTo>
                  <a:lnTo>
                    <a:pt x="5923527" y="12196"/>
                  </a:lnTo>
                  <a:lnTo>
                    <a:pt x="5909655" y="12196"/>
                  </a:lnTo>
                  <a:lnTo>
                    <a:pt x="5895782" y="12196"/>
                  </a:lnTo>
                  <a:lnTo>
                    <a:pt x="5881910" y="12196"/>
                  </a:lnTo>
                  <a:lnTo>
                    <a:pt x="5868037" y="12196"/>
                  </a:lnTo>
                  <a:lnTo>
                    <a:pt x="5854165" y="12196"/>
                  </a:lnTo>
                  <a:lnTo>
                    <a:pt x="5840292" y="12196"/>
                  </a:lnTo>
                  <a:lnTo>
                    <a:pt x="5826420" y="12196"/>
                  </a:lnTo>
                  <a:lnTo>
                    <a:pt x="5812548" y="12196"/>
                  </a:lnTo>
                  <a:lnTo>
                    <a:pt x="5798675" y="12196"/>
                  </a:lnTo>
                  <a:lnTo>
                    <a:pt x="5784803" y="12196"/>
                  </a:lnTo>
                  <a:lnTo>
                    <a:pt x="5770930" y="12196"/>
                  </a:lnTo>
                  <a:lnTo>
                    <a:pt x="5757058" y="12196"/>
                  </a:lnTo>
                  <a:lnTo>
                    <a:pt x="5743185" y="12196"/>
                  </a:lnTo>
                  <a:lnTo>
                    <a:pt x="5729313" y="12196"/>
                  </a:lnTo>
                  <a:lnTo>
                    <a:pt x="5715441" y="12196"/>
                  </a:lnTo>
                  <a:lnTo>
                    <a:pt x="5701568" y="12196"/>
                  </a:lnTo>
                  <a:lnTo>
                    <a:pt x="5687696" y="12196"/>
                  </a:lnTo>
                  <a:lnTo>
                    <a:pt x="5673823" y="12196"/>
                  </a:lnTo>
                  <a:lnTo>
                    <a:pt x="5659951" y="19064"/>
                  </a:lnTo>
                  <a:lnTo>
                    <a:pt x="5646078" y="19064"/>
                  </a:lnTo>
                  <a:lnTo>
                    <a:pt x="5632206" y="19064"/>
                  </a:lnTo>
                  <a:lnTo>
                    <a:pt x="5618334" y="20070"/>
                  </a:lnTo>
                  <a:lnTo>
                    <a:pt x="5604461" y="20070"/>
                  </a:lnTo>
                  <a:lnTo>
                    <a:pt x="5590589" y="20070"/>
                  </a:lnTo>
                  <a:lnTo>
                    <a:pt x="5576716" y="20070"/>
                  </a:lnTo>
                  <a:lnTo>
                    <a:pt x="5562844" y="20070"/>
                  </a:lnTo>
                  <a:lnTo>
                    <a:pt x="5548971" y="20070"/>
                  </a:lnTo>
                  <a:lnTo>
                    <a:pt x="5535099" y="20070"/>
                  </a:lnTo>
                  <a:lnTo>
                    <a:pt x="5521227" y="20070"/>
                  </a:lnTo>
                  <a:lnTo>
                    <a:pt x="5507354" y="30297"/>
                  </a:lnTo>
                  <a:lnTo>
                    <a:pt x="5493482" y="30297"/>
                  </a:lnTo>
                  <a:lnTo>
                    <a:pt x="5479609" y="30297"/>
                  </a:lnTo>
                  <a:lnTo>
                    <a:pt x="5465737" y="30297"/>
                  </a:lnTo>
                  <a:lnTo>
                    <a:pt x="5451864" y="30297"/>
                  </a:lnTo>
                  <a:lnTo>
                    <a:pt x="5437992" y="30297"/>
                  </a:lnTo>
                  <a:lnTo>
                    <a:pt x="5424120" y="30297"/>
                  </a:lnTo>
                  <a:lnTo>
                    <a:pt x="5410247" y="30297"/>
                  </a:lnTo>
                  <a:lnTo>
                    <a:pt x="5396375" y="30297"/>
                  </a:lnTo>
                  <a:lnTo>
                    <a:pt x="5382502" y="30297"/>
                  </a:lnTo>
                  <a:lnTo>
                    <a:pt x="5368630" y="35004"/>
                  </a:lnTo>
                  <a:lnTo>
                    <a:pt x="5354757" y="35004"/>
                  </a:lnTo>
                  <a:lnTo>
                    <a:pt x="5340885" y="35004"/>
                  </a:lnTo>
                  <a:lnTo>
                    <a:pt x="5327013" y="35004"/>
                  </a:lnTo>
                  <a:lnTo>
                    <a:pt x="5313140" y="35004"/>
                  </a:lnTo>
                  <a:lnTo>
                    <a:pt x="5299268" y="35004"/>
                  </a:lnTo>
                  <a:lnTo>
                    <a:pt x="5285395" y="35004"/>
                  </a:lnTo>
                  <a:lnTo>
                    <a:pt x="5271523" y="35004"/>
                  </a:lnTo>
                  <a:lnTo>
                    <a:pt x="5257650" y="35004"/>
                  </a:lnTo>
                  <a:lnTo>
                    <a:pt x="5243778" y="35004"/>
                  </a:lnTo>
                  <a:lnTo>
                    <a:pt x="5229906" y="35004"/>
                  </a:lnTo>
                  <a:lnTo>
                    <a:pt x="5216033" y="35004"/>
                  </a:lnTo>
                  <a:lnTo>
                    <a:pt x="5202161" y="35004"/>
                  </a:lnTo>
                  <a:lnTo>
                    <a:pt x="5188288" y="35004"/>
                  </a:lnTo>
                  <a:lnTo>
                    <a:pt x="5174416" y="35004"/>
                  </a:lnTo>
                  <a:lnTo>
                    <a:pt x="5160543" y="35004"/>
                  </a:lnTo>
                  <a:lnTo>
                    <a:pt x="5146671" y="35004"/>
                  </a:lnTo>
                  <a:lnTo>
                    <a:pt x="5132799" y="35004"/>
                  </a:lnTo>
                  <a:lnTo>
                    <a:pt x="5118926" y="35004"/>
                  </a:lnTo>
                  <a:lnTo>
                    <a:pt x="5105054" y="35004"/>
                  </a:lnTo>
                  <a:lnTo>
                    <a:pt x="5091181" y="35004"/>
                  </a:lnTo>
                  <a:lnTo>
                    <a:pt x="5077309" y="40524"/>
                  </a:lnTo>
                  <a:lnTo>
                    <a:pt x="5063436" y="40524"/>
                  </a:lnTo>
                  <a:lnTo>
                    <a:pt x="5049564" y="40524"/>
                  </a:lnTo>
                  <a:lnTo>
                    <a:pt x="5035691" y="40524"/>
                  </a:lnTo>
                  <a:lnTo>
                    <a:pt x="5021819" y="40524"/>
                  </a:lnTo>
                  <a:lnTo>
                    <a:pt x="5007947" y="40524"/>
                  </a:lnTo>
                  <a:lnTo>
                    <a:pt x="4994074" y="40524"/>
                  </a:lnTo>
                  <a:lnTo>
                    <a:pt x="4980202" y="40524"/>
                  </a:lnTo>
                  <a:lnTo>
                    <a:pt x="4966329" y="40524"/>
                  </a:lnTo>
                  <a:lnTo>
                    <a:pt x="4952457" y="40524"/>
                  </a:lnTo>
                  <a:lnTo>
                    <a:pt x="4938584" y="40524"/>
                  </a:lnTo>
                  <a:lnTo>
                    <a:pt x="4924712" y="40524"/>
                  </a:lnTo>
                  <a:lnTo>
                    <a:pt x="4910840" y="42866"/>
                  </a:lnTo>
                  <a:lnTo>
                    <a:pt x="4896967" y="53561"/>
                  </a:lnTo>
                  <a:lnTo>
                    <a:pt x="4883095" y="53561"/>
                  </a:lnTo>
                  <a:lnTo>
                    <a:pt x="4869222" y="53561"/>
                  </a:lnTo>
                  <a:lnTo>
                    <a:pt x="4855350" y="53561"/>
                  </a:lnTo>
                  <a:lnTo>
                    <a:pt x="4841477" y="53561"/>
                  </a:lnTo>
                  <a:lnTo>
                    <a:pt x="4827605" y="53561"/>
                  </a:lnTo>
                  <a:lnTo>
                    <a:pt x="4813733" y="53561"/>
                  </a:lnTo>
                  <a:lnTo>
                    <a:pt x="4799860" y="64256"/>
                  </a:lnTo>
                  <a:lnTo>
                    <a:pt x="4785988" y="64256"/>
                  </a:lnTo>
                  <a:lnTo>
                    <a:pt x="4772115" y="85647"/>
                  </a:lnTo>
                  <a:lnTo>
                    <a:pt x="4758243" y="107038"/>
                  </a:lnTo>
                  <a:lnTo>
                    <a:pt x="4744370" y="107038"/>
                  </a:lnTo>
                  <a:lnTo>
                    <a:pt x="4730498" y="107038"/>
                  </a:lnTo>
                  <a:lnTo>
                    <a:pt x="4716626" y="117733"/>
                  </a:lnTo>
                  <a:lnTo>
                    <a:pt x="4702753" y="117733"/>
                  </a:lnTo>
                  <a:lnTo>
                    <a:pt x="4688881" y="117733"/>
                  </a:lnTo>
                  <a:lnTo>
                    <a:pt x="4675008" y="117733"/>
                  </a:lnTo>
                  <a:lnTo>
                    <a:pt x="4661136" y="117733"/>
                  </a:lnTo>
                  <a:lnTo>
                    <a:pt x="4647263" y="117733"/>
                  </a:lnTo>
                  <a:lnTo>
                    <a:pt x="4633391" y="117733"/>
                  </a:lnTo>
                  <a:lnTo>
                    <a:pt x="4619519" y="117733"/>
                  </a:lnTo>
                  <a:lnTo>
                    <a:pt x="4605646" y="117733"/>
                  </a:lnTo>
                  <a:lnTo>
                    <a:pt x="4591774" y="117733"/>
                  </a:lnTo>
                  <a:lnTo>
                    <a:pt x="4577901" y="117733"/>
                  </a:lnTo>
                  <a:lnTo>
                    <a:pt x="4564029" y="117733"/>
                  </a:lnTo>
                  <a:lnTo>
                    <a:pt x="4550156" y="117733"/>
                  </a:lnTo>
                  <a:lnTo>
                    <a:pt x="4536284" y="117733"/>
                  </a:lnTo>
                  <a:lnTo>
                    <a:pt x="4522412" y="117733"/>
                  </a:lnTo>
                  <a:lnTo>
                    <a:pt x="4508539" y="117733"/>
                  </a:lnTo>
                  <a:lnTo>
                    <a:pt x="4494667" y="117733"/>
                  </a:lnTo>
                  <a:lnTo>
                    <a:pt x="4480794" y="117733"/>
                  </a:lnTo>
                  <a:lnTo>
                    <a:pt x="4466922" y="117733"/>
                  </a:lnTo>
                  <a:lnTo>
                    <a:pt x="4453049" y="117733"/>
                  </a:lnTo>
                  <a:lnTo>
                    <a:pt x="4439177" y="117733"/>
                  </a:lnTo>
                  <a:lnTo>
                    <a:pt x="4425305" y="117733"/>
                  </a:lnTo>
                  <a:lnTo>
                    <a:pt x="4411432" y="117733"/>
                  </a:lnTo>
                  <a:lnTo>
                    <a:pt x="4397560" y="117733"/>
                  </a:lnTo>
                  <a:lnTo>
                    <a:pt x="4383687" y="128429"/>
                  </a:lnTo>
                  <a:lnTo>
                    <a:pt x="4369815" y="128429"/>
                  </a:lnTo>
                  <a:lnTo>
                    <a:pt x="4355942" y="128429"/>
                  </a:lnTo>
                  <a:lnTo>
                    <a:pt x="4342070" y="128429"/>
                  </a:lnTo>
                  <a:lnTo>
                    <a:pt x="4328198" y="139124"/>
                  </a:lnTo>
                  <a:lnTo>
                    <a:pt x="4314325" y="139124"/>
                  </a:lnTo>
                  <a:lnTo>
                    <a:pt x="4300453" y="139124"/>
                  </a:lnTo>
                  <a:lnTo>
                    <a:pt x="4286580" y="149819"/>
                  </a:lnTo>
                  <a:lnTo>
                    <a:pt x="4272708" y="149819"/>
                  </a:lnTo>
                  <a:lnTo>
                    <a:pt x="4258835" y="160515"/>
                  </a:lnTo>
                  <a:lnTo>
                    <a:pt x="4244963" y="160515"/>
                  </a:lnTo>
                  <a:lnTo>
                    <a:pt x="4231091" y="160515"/>
                  </a:lnTo>
                  <a:lnTo>
                    <a:pt x="4217218" y="160515"/>
                  </a:lnTo>
                  <a:lnTo>
                    <a:pt x="4203346" y="171210"/>
                  </a:lnTo>
                  <a:lnTo>
                    <a:pt x="4189473" y="181905"/>
                  </a:lnTo>
                  <a:lnTo>
                    <a:pt x="4175601" y="181905"/>
                  </a:lnTo>
                  <a:lnTo>
                    <a:pt x="4161728" y="181905"/>
                  </a:lnTo>
                  <a:lnTo>
                    <a:pt x="4147856" y="203296"/>
                  </a:lnTo>
                  <a:lnTo>
                    <a:pt x="4133984" y="213991"/>
                  </a:lnTo>
                  <a:lnTo>
                    <a:pt x="4120111" y="224687"/>
                  </a:lnTo>
                  <a:lnTo>
                    <a:pt x="4106239" y="235382"/>
                  </a:lnTo>
                  <a:lnTo>
                    <a:pt x="4092366" y="235382"/>
                  </a:lnTo>
                  <a:lnTo>
                    <a:pt x="4078494" y="246077"/>
                  </a:lnTo>
                  <a:lnTo>
                    <a:pt x="4064621" y="246077"/>
                  </a:lnTo>
                  <a:lnTo>
                    <a:pt x="4050749" y="246077"/>
                  </a:lnTo>
                  <a:lnTo>
                    <a:pt x="4036877" y="246077"/>
                  </a:lnTo>
                  <a:lnTo>
                    <a:pt x="4023004" y="246077"/>
                  </a:lnTo>
                  <a:lnTo>
                    <a:pt x="4009132" y="246077"/>
                  </a:lnTo>
                  <a:lnTo>
                    <a:pt x="3995259" y="246077"/>
                  </a:lnTo>
                  <a:lnTo>
                    <a:pt x="3981387" y="246077"/>
                  </a:lnTo>
                  <a:lnTo>
                    <a:pt x="3967514" y="256773"/>
                  </a:lnTo>
                  <a:lnTo>
                    <a:pt x="3953642" y="256773"/>
                  </a:lnTo>
                  <a:lnTo>
                    <a:pt x="3939770" y="267468"/>
                  </a:lnTo>
                  <a:lnTo>
                    <a:pt x="3925897" y="267468"/>
                  </a:lnTo>
                  <a:lnTo>
                    <a:pt x="3912025" y="267468"/>
                  </a:lnTo>
                  <a:lnTo>
                    <a:pt x="3898152" y="267468"/>
                  </a:lnTo>
                  <a:lnTo>
                    <a:pt x="3884280" y="278164"/>
                  </a:lnTo>
                  <a:lnTo>
                    <a:pt x="3870407" y="288859"/>
                  </a:lnTo>
                  <a:lnTo>
                    <a:pt x="3856535" y="288859"/>
                  </a:lnTo>
                  <a:lnTo>
                    <a:pt x="3842663" y="288859"/>
                  </a:lnTo>
                  <a:lnTo>
                    <a:pt x="3828790" y="299554"/>
                  </a:lnTo>
                  <a:lnTo>
                    <a:pt x="3814918" y="299554"/>
                  </a:lnTo>
                  <a:lnTo>
                    <a:pt x="3801045" y="299554"/>
                  </a:lnTo>
                  <a:lnTo>
                    <a:pt x="3787173" y="310250"/>
                  </a:lnTo>
                  <a:lnTo>
                    <a:pt x="3773300" y="310250"/>
                  </a:lnTo>
                  <a:lnTo>
                    <a:pt x="3759428" y="310250"/>
                  </a:lnTo>
                  <a:lnTo>
                    <a:pt x="3745556" y="320945"/>
                  </a:lnTo>
                  <a:lnTo>
                    <a:pt x="3731683" y="320945"/>
                  </a:lnTo>
                  <a:lnTo>
                    <a:pt x="3717811" y="320945"/>
                  </a:lnTo>
                  <a:lnTo>
                    <a:pt x="3703938" y="331640"/>
                  </a:lnTo>
                  <a:lnTo>
                    <a:pt x="3690066" y="331640"/>
                  </a:lnTo>
                  <a:lnTo>
                    <a:pt x="3676193" y="348547"/>
                  </a:lnTo>
                  <a:lnTo>
                    <a:pt x="3662321" y="358523"/>
                  </a:lnTo>
                  <a:lnTo>
                    <a:pt x="3648449" y="358523"/>
                  </a:lnTo>
                  <a:lnTo>
                    <a:pt x="3634576" y="358523"/>
                  </a:lnTo>
                  <a:lnTo>
                    <a:pt x="3620704" y="368500"/>
                  </a:lnTo>
                  <a:lnTo>
                    <a:pt x="3606831" y="368500"/>
                  </a:lnTo>
                  <a:lnTo>
                    <a:pt x="3592959" y="378476"/>
                  </a:lnTo>
                  <a:lnTo>
                    <a:pt x="3579086" y="388453"/>
                  </a:lnTo>
                  <a:lnTo>
                    <a:pt x="3565214" y="388453"/>
                  </a:lnTo>
                  <a:lnTo>
                    <a:pt x="3551342" y="398430"/>
                  </a:lnTo>
                  <a:lnTo>
                    <a:pt x="3537469" y="398430"/>
                  </a:lnTo>
                  <a:lnTo>
                    <a:pt x="3523597" y="418383"/>
                  </a:lnTo>
                  <a:lnTo>
                    <a:pt x="3509724" y="418383"/>
                  </a:lnTo>
                  <a:lnTo>
                    <a:pt x="3495852" y="418383"/>
                  </a:lnTo>
                  <a:lnTo>
                    <a:pt x="3481979" y="438336"/>
                  </a:lnTo>
                  <a:lnTo>
                    <a:pt x="3468107" y="438336"/>
                  </a:lnTo>
                  <a:lnTo>
                    <a:pt x="3454235" y="438336"/>
                  </a:lnTo>
                  <a:lnTo>
                    <a:pt x="3440362" y="448313"/>
                  </a:lnTo>
                  <a:lnTo>
                    <a:pt x="3426490" y="458289"/>
                  </a:lnTo>
                  <a:lnTo>
                    <a:pt x="3412617" y="458289"/>
                  </a:lnTo>
                  <a:lnTo>
                    <a:pt x="3398745" y="478242"/>
                  </a:lnTo>
                  <a:lnTo>
                    <a:pt x="3384872" y="481978"/>
                  </a:lnTo>
                  <a:lnTo>
                    <a:pt x="3371000" y="488219"/>
                  </a:lnTo>
                  <a:lnTo>
                    <a:pt x="3357127" y="498196"/>
                  </a:lnTo>
                  <a:lnTo>
                    <a:pt x="3343255" y="528125"/>
                  </a:lnTo>
                  <a:lnTo>
                    <a:pt x="3329383" y="538102"/>
                  </a:lnTo>
                  <a:lnTo>
                    <a:pt x="3315510" y="538102"/>
                  </a:lnTo>
                  <a:lnTo>
                    <a:pt x="3301638" y="558055"/>
                  </a:lnTo>
                  <a:lnTo>
                    <a:pt x="3287765" y="578008"/>
                  </a:lnTo>
                  <a:lnTo>
                    <a:pt x="3273893" y="578008"/>
                  </a:lnTo>
                  <a:lnTo>
                    <a:pt x="3260020" y="578008"/>
                  </a:lnTo>
                  <a:lnTo>
                    <a:pt x="3246148" y="578008"/>
                  </a:lnTo>
                  <a:lnTo>
                    <a:pt x="3232276" y="587985"/>
                  </a:lnTo>
                  <a:lnTo>
                    <a:pt x="3218403" y="607611"/>
                  </a:lnTo>
                  <a:lnTo>
                    <a:pt x="3204531" y="617424"/>
                  </a:lnTo>
                  <a:lnTo>
                    <a:pt x="3190658" y="637050"/>
                  </a:lnTo>
                  <a:lnTo>
                    <a:pt x="3176786" y="646863"/>
                  </a:lnTo>
                  <a:lnTo>
                    <a:pt x="3162913" y="646863"/>
                  </a:lnTo>
                  <a:lnTo>
                    <a:pt x="3149041" y="676302"/>
                  </a:lnTo>
                  <a:lnTo>
                    <a:pt x="3135169" y="676302"/>
                  </a:lnTo>
                  <a:lnTo>
                    <a:pt x="3121296" y="705741"/>
                  </a:lnTo>
                  <a:lnTo>
                    <a:pt x="3107424" y="735181"/>
                  </a:lnTo>
                  <a:lnTo>
                    <a:pt x="3093551" y="735181"/>
                  </a:lnTo>
                  <a:lnTo>
                    <a:pt x="3079679" y="754807"/>
                  </a:lnTo>
                  <a:lnTo>
                    <a:pt x="3065806" y="754807"/>
                  </a:lnTo>
                  <a:lnTo>
                    <a:pt x="3051934" y="764620"/>
                  </a:lnTo>
                  <a:lnTo>
                    <a:pt x="3038062" y="774433"/>
                  </a:lnTo>
                  <a:lnTo>
                    <a:pt x="3024189" y="803872"/>
                  </a:lnTo>
                  <a:lnTo>
                    <a:pt x="3010317" y="833311"/>
                  </a:lnTo>
                  <a:lnTo>
                    <a:pt x="2996444" y="833311"/>
                  </a:lnTo>
                  <a:lnTo>
                    <a:pt x="2982572" y="862750"/>
                  </a:lnTo>
                  <a:lnTo>
                    <a:pt x="2968699" y="862750"/>
                  </a:lnTo>
                  <a:lnTo>
                    <a:pt x="2954827" y="892189"/>
                  </a:lnTo>
                  <a:lnTo>
                    <a:pt x="2940955" y="892189"/>
                  </a:lnTo>
                  <a:lnTo>
                    <a:pt x="2927082" y="902002"/>
                  </a:lnTo>
                  <a:lnTo>
                    <a:pt x="2913210" y="921628"/>
                  </a:lnTo>
                  <a:lnTo>
                    <a:pt x="2899337" y="921628"/>
                  </a:lnTo>
                  <a:lnTo>
                    <a:pt x="2885465" y="931442"/>
                  </a:lnTo>
                  <a:lnTo>
                    <a:pt x="2871592" y="941255"/>
                  </a:lnTo>
                  <a:lnTo>
                    <a:pt x="2857720" y="941255"/>
                  </a:lnTo>
                  <a:lnTo>
                    <a:pt x="2843848" y="951068"/>
                  </a:lnTo>
                  <a:lnTo>
                    <a:pt x="2829975" y="951068"/>
                  </a:lnTo>
                  <a:lnTo>
                    <a:pt x="2816103" y="980507"/>
                  </a:lnTo>
                  <a:lnTo>
                    <a:pt x="2802230" y="980507"/>
                  </a:lnTo>
                  <a:lnTo>
                    <a:pt x="2788358" y="999940"/>
                  </a:lnTo>
                  <a:lnTo>
                    <a:pt x="2774485" y="1019061"/>
                  </a:lnTo>
                  <a:lnTo>
                    <a:pt x="2760613" y="1038808"/>
                  </a:lnTo>
                  <a:lnTo>
                    <a:pt x="2746741" y="1066004"/>
                  </a:lnTo>
                  <a:lnTo>
                    <a:pt x="2732868" y="1066004"/>
                  </a:lnTo>
                  <a:lnTo>
                    <a:pt x="2718996" y="1093146"/>
                  </a:lnTo>
                  <a:lnTo>
                    <a:pt x="2705123" y="1147429"/>
                  </a:lnTo>
                  <a:lnTo>
                    <a:pt x="2691251" y="1147429"/>
                  </a:lnTo>
                  <a:lnTo>
                    <a:pt x="2677378" y="1156476"/>
                  </a:lnTo>
                  <a:lnTo>
                    <a:pt x="2663506" y="1174571"/>
                  </a:lnTo>
                  <a:lnTo>
                    <a:pt x="2649634" y="1192665"/>
                  </a:lnTo>
                  <a:lnTo>
                    <a:pt x="2635761" y="1192665"/>
                  </a:lnTo>
                  <a:lnTo>
                    <a:pt x="2621889" y="1219807"/>
                  </a:lnTo>
                  <a:lnTo>
                    <a:pt x="2608016" y="1228854"/>
                  </a:lnTo>
                  <a:lnTo>
                    <a:pt x="2594144" y="1237901"/>
                  </a:lnTo>
                  <a:lnTo>
                    <a:pt x="2580271" y="1255995"/>
                  </a:lnTo>
                  <a:lnTo>
                    <a:pt x="2566399" y="1283137"/>
                  </a:lnTo>
                  <a:lnTo>
                    <a:pt x="2552527" y="1283137"/>
                  </a:lnTo>
                  <a:lnTo>
                    <a:pt x="2538654" y="1283137"/>
                  </a:lnTo>
                  <a:lnTo>
                    <a:pt x="2524782" y="1301231"/>
                  </a:lnTo>
                  <a:lnTo>
                    <a:pt x="2510909" y="1346467"/>
                  </a:lnTo>
                  <a:lnTo>
                    <a:pt x="2497037" y="1364562"/>
                  </a:lnTo>
                  <a:lnTo>
                    <a:pt x="2483164" y="1382656"/>
                  </a:lnTo>
                  <a:lnTo>
                    <a:pt x="2469292" y="1391703"/>
                  </a:lnTo>
                  <a:lnTo>
                    <a:pt x="2455420" y="1391703"/>
                  </a:lnTo>
                  <a:lnTo>
                    <a:pt x="2441547" y="1418253"/>
                  </a:lnTo>
                  <a:lnTo>
                    <a:pt x="2427675" y="1453317"/>
                  </a:lnTo>
                  <a:lnTo>
                    <a:pt x="2413802" y="1462083"/>
                  </a:lnTo>
                  <a:lnTo>
                    <a:pt x="2399930" y="1462083"/>
                  </a:lnTo>
                  <a:lnTo>
                    <a:pt x="2386057" y="1479615"/>
                  </a:lnTo>
                  <a:lnTo>
                    <a:pt x="2372185" y="1507386"/>
                  </a:lnTo>
                  <a:lnTo>
                    <a:pt x="2358313" y="1516263"/>
                  </a:lnTo>
                  <a:lnTo>
                    <a:pt x="2344440" y="1533915"/>
                  </a:lnTo>
                  <a:lnTo>
                    <a:pt x="2330568" y="1560392"/>
                  </a:lnTo>
                  <a:lnTo>
                    <a:pt x="2316695" y="1586870"/>
                  </a:lnTo>
                  <a:lnTo>
                    <a:pt x="2302823" y="1604522"/>
                  </a:lnTo>
                  <a:lnTo>
                    <a:pt x="2288950" y="1622174"/>
                  </a:lnTo>
                  <a:lnTo>
                    <a:pt x="2275078" y="1622174"/>
                  </a:lnTo>
                  <a:lnTo>
                    <a:pt x="2261206" y="1639825"/>
                  </a:lnTo>
                  <a:lnTo>
                    <a:pt x="2247333" y="1728084"/>
                  </a:lnTo>
                  <a:lnTo>
                    <a:pt x="2233461" y="1736910"/>
                  </a:lnTo>
                  <a:lnTo>
                    <a:pt x="2219588" y="1736910"/>
                  </a:lnTo>
                  <a:lnTo>
                    <a:pt x="2205716" y="1763387"/>
                  </a:lnTo>
                  <a:lnTo>
                    <a:pt x="2191843" y="1763387"/>
                  </a:lnTo>
                  <a:lnTo>
                    <a:pt x="2177971" y="1781039"/>
                  </a:lnTo>
                  <a:lnTo>
                    <a:pt x="2164099" y="1795445"/>
                  </a:lnTo>
                  <a:lnTo>
                    <a:pt x="2150226" y="1832303"/>
                  </a:lnTo>
                  <a:lnTo>
                    <a:pt x="2136354" y="1864278"/>
                  </a:lnTo>
                  <a:lnTo>
                    <a:pt x="2122481" y="1905290"/>
                  </a:lnTo>
                  <a:lnTo>
                    <a:pt x="2108609" y="1941610"/>
                  </a:lnTo>
                  <a:lnTo>
                    <a:pt x="2094736" y="1968851"/>
                  </a:lnTo>
                  <a:lnTo>
                    <a:pt x="2080864" y="1987011"/>
                  </a:lnTo>
                  <a:lnTo>
                    <a:pt x="2066992" y="2005171"/>
                  </a:lnTo>
                  <a:lnTo>
                    <a:pt x="2053119" y="2005171"/>
                  </a:lnTo>
                  <a:lnTo>
                    <a:pt x="2039247" y="2077812"/>
                  </a:lnTo>
                  <a:lnTo>
                    <a:pt x="2025374" y="2114132"/>
                  </a:lnTo>
                  <a:lnTo>
                    <a:pt x="2011502" y="2114132"/>
                  </a:lnTo>
                  <a:lnTo>
                    <a:pt x="1997629" y="2159533"/>
                  </a:lnTo>
                  <a:lnTo>
                    <a:pt x="1983757" y="2159533"/>
                  </a:lnTo>
                  <a:lnTo>
                    <a:pt x="1969885" y="2181373"/>
                  </a:lnTo>
                  <a:lnTo>
                    <a:pt x="1956012" y="2214013"/>
                  </a:lnTo>
                  <a:lnTo>
                    <a:pt x="1942140" y="2268494"/>
                  </a:lnTo>
                  <a:lnTo>
                    <a:pt x="1928267" y="2286654"/>
                  </a:lnTo>
                  <a:lnTo>
                    <a:pt x="1914395" y="2304743"/>
                  </a:lnTo>
                  <a:lnTo>
                    <a:pt x="1900522" y="2322832"/>
                  </a:lnTo>
                  <a:lnTo>
                    <a:pt x="1886650" y="2349860"/>
                  </a:lnTo>
                  <a:lnTo>
                    <a:pt x="1872778" y="2367810"/>
                  </a:lnTo>
                  <a:lnTo>
                    <a:pt x="1858905" y="2394736"/>
                  </a:lnTo>
                  <a:lnTo>
                    <a:pt x="1845033" y="2421661"/>
                  </a:lnTo>
                  <a:lnTo>
                    <a:pt x="1831160" y="2421661"/>
                  </a:lnTo>
                  <a:lnTo>
                    <a:pt x="1817288" y="2484257"/>
                  </a:lnTo>
                  <a:lnTo>
                    <a:pt x="1803415" y="2537910"/>
                  </a:lnTo>
                  <a:lnTo>
                    <a:pt x="1789543" y="2555732"/>
                  </a:lnTo>
                  <a:lnTo>
                    <a:pt x="1775671" y="2591252"/>
                  </a:lnTo>
                  <a:lnTo>
                    <a:pt x="1761798" y="2591252"/>
                  </a:lnTo>
                  <a:lnTo>
                    <a:pt x="1747926" y="2591252"/>
                  </a:lnTo>
                  <a:lnTo>
                    <a:pt x="1734053" y="2591252"/>
                  </a:lnTo>
                  <a:lnTo>
                    <a:pt x="1720181" y="2639646"/>
                  </a:lnTo>
                  <a:lnTo>
                    <a:pt x="1706308" y="2686803"/>
                  </a:lnTo>
                  <a:lnTo>
                    <a:pt x="1692436" y="2696235"/>
                  </a:lnTo>
                  <a:lnTo>
                    <a:pt x="1678563" y="2715098"/>
                  </a:lnTo>
                  <a:lnTo>
                    <a:pt x="1664691" y="2715098"/>
                  </a:lnTo>
                  <a:lnTo>
                    <a:pt x="1650819" y="2743392"/>
                  </a:lnTo>
                  <a:lnTo>
                    <a:pt x="1636946" y="2781118"/>
                  </a:lnTo>
                  <a:lnTo>
                    <a:pt x="1623074" y="2809413"/>
                  </a:lnTo>
                  <a:lnTo>
                    <a:pt x="1609201" y="2828089"/>
                  </a:lnTo>
                  <a:lnTo>
                    <a:pt x="1595329" y="2837426"/>
                  </a:lnTo>
                  <a:lnTo>
                    <a:pt x="1581456" y="2849888"/>
                  </a:lnTo>
                  <a:lnTo>
                    <a:pt x="1567584" y="2912129"/>
                  </a:lnTo>
                  <a:lnTo>
                    <a:pt x="1553712" y="2912129"/>
                  </a:lnTo>
                  <a:lnTo>
                    <a:pt x="1539839" y="2949480"/>
                  </a:lnTo>
                  <a:lnTo>
                    <a:pt x="1525967" y="2968156"/>
                  </a:lnTo>
                  <a:lnTo>
                    <a:pt x="1512094" y="3014699"/>
                  </a:lnTo>
                  <a:lnTo>
                    <a:pt x="1498222" y="3024008"/>
                  </a:lnTo>
                  <a:lnTo>
                    <a:pt x="1484349" y="3061242"/>
                  </a:lnTo>
                  <a:lnTo>
                    <a:pt x="1470477" y="3117094"/>
                  </a:lnTo>
                  <a:lnTo>
                    <a:pt x="1456605" y="3126348"/>
                  </a:lnTo>
                  <a:lnTo>
                    <a:pt x="1442732" y="3135601"/>
                  </a:lnTo>
                  <a:lnTo>
                    <a:pt x="1428860" y="3154109"/>
                  </a:lnTo>
                  <a:lnTo>
                    <a:pt x="1414987" y="3154109"/>
                  </a:lnTo>
                  <a:lnTo>
                    <a:pt x="1401115" y="3181788"/>
                  </a:lnTo>
                  <a:lnTo>
                    <a:pt x="1387242" y="3206880"/>
                  </a:lnTo>
                  <a:lnTo>
                    <a:pt x="1373370" y="3232897"/>
                  </a:lnTo>
                  <a:lnTo>
                    <a:pt x="1359498" y="3241569"/>
                  </a:lnTo>
                  <a:lnTo>
                    <a:pt x="1345625" y="3276259"/>
                  </a:lnTo>
                  <a:lnTo>
                    <a:pt x="1331753" y="3302277"/>
                  </a:lnTo>
                  <a:lnTo>
                    <a:pt x="1317880" y="3310927"/>
                  </a:lnTo>
                  <a:lnTo>
                    <a:pt x="1304008" y="3330307"/>
                  </a:lnTo>
                  <a:lnTo>
                    <a:pt x="1290135" y="3381575"/>
                  </a:lnTo>
                  <a:lnTo>
                    <a:pt x="1276263" y="3398578"/>
                  </a:lnTo>
                  <a:lnTo>
                    <a:pt x="1262391" y="3424020"/>
                  </a:lnTo>
                  <a:lnTo>
                    <a:pt x="1248518" y="3457942"/>
                  </a:lnTo>
                  <a:lnTo>
                    <a:pt x="1234646" y="3474862"/>
                  </a:lnTo>
                  <a:lnTo>
                    <a:pt x="1220773" y="3511782"/>
                  </a:lnTo>
                  <a:lnTo>
                    <a:pt x="1206901" y="3525498"/>
                  </a:lnTo>
                  <a:lnTo>
                    <a:pt x="1193028" y="3551926"/>
                  </a:lnTo>
                  <a:lnTo>
                    <a:pt x="1179156" y="3566252"/>
                  </a:lnTo>
                  <a:lnTo>
                    <a:pt x="1165284" y="3597404"/>
                  </a:lnTo>
                  <a:lnTo>
                    <a:pt x="1151411" y="3597404"/>
                  </a:lnTo>
                  <a:lnTo>
                    <a:pt x="1137539" y="3630967"/>
                  </a:lnTo>
                  <a:lnTo>
                    <a:pt x="1123666" y="3677149"/>
                  </a:lnTo>
                  <a:lnTo>
                    <a:pt x="1109794" y="3677149"/>
                  </a:lnTo>
                  <a:lnTo>
                    <a:pt x="1095921" y="3710827"/>
                  </a:lnTo>
                  <a:lnTo>
                    <a:pt x="1082049" y="3719228"/>
                  </a:lnTo>
                  <a:lnTo>
                    <a:pt x="1068177" y="3727628"/>
                  </a:lnTo>
                  <a:lnTo>
                    <a:pt x="1054304" y="3748167"/>
                  </a:lnTo>
                  <a:lnTo>
                    <a:pt x="1040432" y="3764910"/>
                  </a:lnTo>
                  <a:lnTo>
                    <a:pt x="1026559" y="3781653"/>
                  </a:lnTo>
                  <a:lnTo>
                    <a:pt x="1012687" y="3806767"/>
                  </a:lnTo>
                  <a:lnTo>
                    <a:pt x="998814" y="3839265"/>
                  </a:lnTo>
                  <a:lnTo>
                    <a:pt x="984942" y="3873738"/>
                  </a:lnTo>
                  <a:lnTo>
                    <a:pt x="971070" y="3882522"/>
                  </a:lnTo>
                  <a:lnTo>
                    <a:pt x="957197" y="3899825"/>
                  </a:lnTo>
                  <a:lnTo>
                    <a:pt x="943325" y="3925471"/>
                  </a:lnTo>
                  <a:lnTo>
                    <a:pt x="929452" y="3978069"/>
                  </a:lnTo>
                  <a:lnTo>
                    <a:pt x="915580" y="4004368"/>
                  </a:lnTo>
                  <a:lnTo>
                    <a:pt x="901707" y="4021862"/>
                  </a:lnTo>
                  <a:lnTo>
                    <a:pt x="887835" y="4021862"/>
                  </a:lnTo>
                  <a:lnTo>
                    <a:pt x="873963" y="4065598"/>
                  </a:lnTo>
                  <a:lnTo>
                    <a:pt x="860090" y="4083055"/>
                  </a:lnTo>
                  <a:lnTo>
                    <a:pt x="846218" y="4083055"/>
                  </a:lnTo>
                  <a:lnTo>
                    <a:pt x="832345" y="4117969"/>
                  </a:lnTo>
                  <a:lnTo>
                    <a:pt x="818473" y="4117969"/>
                  </a:lnTo>
                  <a:lnTo>
                    <a:pt x="804600" y="4119951"/>
                  </a:lnTo>
                  <a:lnTo>
                    <a:pt x="790728" y="4152864"/>
                  </a:lnTo>
                  <a:lnTo>
                    <a:pt x="776856" y="4169320"/>
                  </a:lnTo>
                  <a:lnTo>
                    <a:pt x="762983" y="4185712"/>
                  </a:lnTo>
                  <a:lnTo>
                    <a:pt x="749111" y="4202104"/>
                  </a:lnTo>
                  <a:lnTo>
                    <a:pt x="735238" y="4202104"/>
                  </a:lnTo>
                  <a:lnTo>
                    <a:pt x="721366" y="4205254"/>
                  </a:lnTo>
                  <a:lnTo>
                    <a:pt x="707493" y="4222711"/>
                  </a:lnTo>
                  <a:lnTo>
                    <a:pt x="693621" y="4222711"/>
                  </a:lnTo>
                  <a:lnTo>
                    <a:pt x="679749" y="4243849"/>
                  </a:lnTo>
                  <a:lnTo>
                    <a:pt x="665876" y="4278160"/>
                  </a:lnTo>
                  <a:lnTo>
                    <a:pt x="652004" y="4295315"/>
                  </a:lnTo>
                  <a:lnTo>
                    <a:pt x="638131" y="4303875"/>
                  </a:lnTo>
                  <a:lnTo>
                    <a:pt x="624259" y="4320962"/>
                  </a:lnTo>
                  <a:lnTo>
                    <a:pt x="610386" y="4338016"/>
                  </a:lnTo>
                  <a:lnTo>
                    <a:pt x="596514" y="4355069"/>
                  </a:lnTo>
                  <a:lnTo>
                    <a:pt x="582642" y="4372123"/>
                  </a:lnTo>
                  <a:lnTo>
                    <a:pt x="568769" y="4372123"/>
                  </a:lnTo>
                  <a:lnTo>
                    <a:pt x="554897" y="4389176"/>
                  </a:lnTo>
                  <a:lnTo>
                    <a:pt x="541024" y="4397703"/>
                  </a:lnTo>
                  <a:lnTo>
                    <a:pt x="527152" y="4397703"/>
                  </a:lnTo>
                  <a:lnTo>
                    <a:pt x="513279" y="4397703"/>
                  </a:lnTo>
                  <a:lnTo>
                    <a:pt x="499407" y="4403422"/>
                  </a:lnTo>
                  <a:lnTo>
                    <a:pt x="485535" y="4411610"/>
                  </a:lnTo>
                  <a:lnTo>
                    <a:pt x="471662" y="4429229"/>
                  </a:lnTo>
                  <a:lnTo>
                    <a:pt x="457790" y="4429229"/>
                  </a:lnTo>
                  <a:lnTo>
                    <a:pt x="443917" y="4429229"/>
                  </a:lnTo>
                  <a:lnTo>
                    <a:pt x="430045" y="4431678"/>
                  </a:lnTo>
                  <a:lnTo>
                    <a:pt x="416172" y="4431678"/>
                  </a:lnTo>
                  <a:lnTo>
                    <a:pt x="402300" y="4453805"/>
                  </a:lnTo>
                  <a:lnTo>
                    <a:pt x="388428" y="4453805"/>
                  </a:lnTo>
                  <a:lnTo>
                    <a:pt x="374555" y="4469442"/>
                  </a:lnTo>
                  <a:lnTo>
                    <a:pt x="360683" y="4485080"/>
                  </a:lnTo>
                  <a:lnTo>
                    <a:pt x="346810" y="4485080"/>
                  </a:lnTo>
                  <a:lnTo>
                    <a:pt x="332938" y="4498920"/>
                  </a:lnTo>
                  <a:lnTo>
                    <a:pt x="319065" y="4498920"/>
                  </a:lnTo>
                  <a:lnTo>
                    <a:pt x="305193" y="4516165"/>
                  </a:lnTo>
                  <a:lnTo>
                    <a:pt x="291321" y="4516165"/>
                  </a:lnTo>
                  <a:lnTo>
                    <a:pt x="277448" y="4516165"/>
                  </a:lnTo>
                  <a:lnTo>
                    <a:pt x="263576" y="4516165"/>
                  </a:lnTo>
                  <a:lnTo>
                    <a:pt x="249703" y="4516165"/>
                  </a:lnTo>
                  <a:lnTo>
                    <a:pt x="235831" y="4516165"/>
                  </a:lnTo>
                  <a:lnTo>
                    <a:pt x="221958" y="4516165"/>
                  </a:lnTo>
                  <a:lnTo>
                    <a:pt x="208086" y="4516165"/>
                  </a:lnTo>
                  <a:lnTo>
                    <a:pt x="194214" y="4516165"/>
                  </a:lnTo>
                  <a:lnTo>
                    <a:pt x="180341" y="4516165"/>
                  </a:lnTo>
                  <a:lnTo>
                    <a:pt x="166469" y="4516165"/>
                  </a:lnTo>
                  <a:lnTo>
                    <a:pt x="152596" y="4516165"/>
                  </a:lnTo>
                  <a:lnTo>
                    <a:pt x="138724" y="4516165"/>
                  </a:lnTo>
                  <a:lnTo>
                    <a:pt x="124851" y="4516165"/>
                  </a:lnTo>
                  <a:lnTo>
                    <a:pt x="110979" y="4516165"/>
                  </a:lnTo>
                  <a:lnTo>
                    <a:pt x="97107" y="4516165"/>
                  </a:lnTo>
                  <a:lnTo>
                    <a:pt x="83234" y="4516165"/>
                  </a:lnTo>
                  <a:lnTo>
                    <a:pt x="69362" y="4516165"/>
                  </a:lnTo>
                  <a:lnTo>
                    <a:pt x="55489" y="4516165"/>
                  </a:lnTo>
                  <a:lnTo>
                    <a:pt x="41617" y="4516165"/>
                  </a:lnTo>
                  <a:lnTo>
                    <a:pt x="27744" y="4516165"/>
                  </a:lnTo>
                  <a:lnTo>
                    <a:pt x="13872" y="4516165"/>
                  </a:lnTo>
                  <a:lnTo>
                    <a:pt x="0" y="451616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616592" y="1232054"/>
              <a:ext cx="7102684" cy="4526775"/>
            </a:xfrm>
            <a:custGeom>
              <a:avLst/>
              <a:pathLst>
                <a:path w="7102684" h="4526775">
                  <a:moveTo>
                    <a:pt x="0" y="4526775"/>
                  </a:moveTo>
                  <a:lnTo>
                    <a:pt x="13872" y="4526775"/>
                  </a:lnTo>
                  <a:lnTo>
                    <a:pt x="27744" y="4526775"/>
                  </a:lnTo>
                  <a:lnTo>
                    <a:pt x="41617" y="4526775"/>
                  </a:lnTo>
                  <a:lnTo>
                    <a:pt x="55489" y="4526775"/>
                  </a:lnTo>
                  <a:lnTo>
                    <a:pt x="69362" y="4526775"/>
                  </a:lnTo>
                  <a:lnTo>
                    <a:pt x="83234" y="4526775"/>
                  </a:lnTo>
                  <a:lnTo>
                    <a:pt x="97107" y="4526775"/>
                  </a:lnTo>
                  <a:lnTo>
                    <a:pt x="110979" y="4526775"/>
                  </a:lnTo>
                  <a:lnTo>
                    <a:pt x="124851" y="4474843"/>
                  </a:lnTo>
                  <a:lnTo>
                    <a:pt x="138724" y="4457532"/>
                  </a:lnTo>
                  <a:lnTo>
                    <a:pt x="152596" y="4440052"/>
                  </a:lnTo>
                  <a:lnTo>
                    <a:pt x="166469" y="4352649"/>
                  </a:lnTo>
                  <a:lnTo>
                    <a:pt x="180341" y="4352649"/>
                  </a:lnTo>
                  <a:lnTo>
                    <a:pt x="194214" y="4335169"/>
                  </a:lnTo>
                  <a:lnTo>
                    <a:pt x="208086" y="4335169"/>
                  </a:lnTo>
                  <a:lnTo>
                    <a:pt x="221958" y="4335169"/>
                  </a:lnTo>
                  <a:lnTo>
                    <a:pt x="235831" y="4273987"/>
                  </a:lnTo>
                  <a:lnTo>
                    <a:pt x="249703" y="4256506"/>
                  </a:lnTo>
                  <a:lnTo>
                    <a:pt x="263576" y="4239026"/>
                  </a:lnTo>
                  <a:lnTo>
                    <a:pt x="277448" y="4221545"/>
                  </a:lnTo>
                  <a:lnTo>
                    <a:pt x="291321" y="4204065"/>
                  </a:lnTo>
                  <a:lnTo>
                    <a:pt x="305193" y="4204065"/>
                  </a:lnTo>
                  <a:lnTo>
                    <a:pt x="319065" y="4169104"/>
                  </a:lnTo>
                  <a:lnTo>
                    <a:pt x="332938" y="4134143"/>
                  </a:lnTo>
                  <a:lnTo>
                    <a:pt x="346810" y="4099182"/>
                  </a:lnTo>
                  <a:lnTo>
                    <a:pt x="360683" y="4090441"/>
                  </a:lnTo>
                  <a:lnTo>
                    <a:pt x="374555" y="4072961"/>
                  </a:lnTo>
                  <a:lnTo>
                    <a:pt x="388428" y="4055480"/>
                  </a:lnTo>
                  <a:lnTo>
                    <a:pt x="402300" y="4037962"/>
                  </a:lnTo>
                  <a:lnTo>
                    <a:pt x="416172" y="4037962"/>
                  </a:lnTo>
                  <a:lnTo>
                    <a:pt x="430045" y="4037962"/>
                  </a:lnTo>
                  <a:lnTo>
                    <a:pt x="443917" y="4002925"/>
                  </a:lnTo>
                  <a:lnTo>
                    <a:pt x="457790" y="4002925"/>
                  </a:lnTo>
                  <a:lnTo>
                    <a:pt x="471662" y="3950140"/>
                  </a:lnTo>
                  <a:lnTo>
                    <a:pt x="485535" y="3914949"/>
                  </a:lnTo>
                  <a:lnTo>
                    <a:pt x="499407" y="3914949"/>
                  </a:lnTo>
                  <a:lnTo>
                    <a:pt x="513279" y="3862163"/>
                  </a:lnTo>
                  <a:lnTo>
                    <a:pt x="527152" y="3862163"/>
                  </a:lnTo>
                  <a:lnTo>
                    <a:pt x="541024" y="3862163"/>
                  </a:lnTo>
                  <a:lnTo>
                    <a:pt x="554897" y="3844487"/>
                  </a:lnTo>
                  <a:lnTo>
                    <a:pt x="568769" y="3809136"/>
                  </a:lnTo>
                  <a:lnTo>
                    <a:pt x="582642" y="3764946"/>
                  </a:lnTo>
                  <a:lnTo>
                    <a:pt x="596514" y="3764946"/>
                  </a:lnTo>
                  <a:lnTo>
                    <a:pt x="610386" y="3747270"/>
                  </a:lnTo>
                  <a:lnTo>
                    <a:pt x="624259" y="3729595"/>
                  </a:lnTo>
                  <a:lnTo>
                    <a:pt x="638131" y="3685405"/>
                  </a:lnTo>
                  <a:lnTo>
                    <a:pt x="652004" y="3667687"/>
                  </a:lnTo>
                  <a:lnTo>
                    <a:pt x="665876" y="3667687"/>
                  </a:lnTo>
                  <a:lnTo>
                    <a:pt x="679749" y="3632250"/>
                  </a:lnTo>
                  <a:lnTo>
                    <a:pt x="693621" y="3614532"/>
                  </a:lnTo>
                  <a:lnTo>
                    <a:pt x="707493" y="3614532"/>
                  </a:lnTo>
                  <a:lnTo>
                    <a:pt x="721366" y="3596814"/>
                  </a:lnTo>
                  <a:lnTo>
                    <a:pt x="735238" y="3570236"/>
                  </a:lnTo>
                  <a:lnTo>
                    <a:pt x="749111" y="3570236"/>
                  </a:lnTo>
                  <a:lnTo>
                    <a:pt x="762983" y="3552518"/>
                  </a:lnTo>
                  <a:lnTo>
                    <a:pt x="776856" y="3517081"/>
                  </a:lnTo>
                  <a:lnTo>
                    <a:pt x="790728" y="3481645"/>
                  </a:lnTo>
                  <a:lnTo>
                    <a:pt x="804600" y="3481645"/>
                  </a:lnTo>
                  <a:lnTo>
                    <a:pt x="818473" y="3481645"/>
                  </a:lnTo>
                  <a:lnTo>
                    <a:pt x="832345" y="3446208"/>
                  </a:lnTo>
                  <a:lnTo>
                    <a:pt x="846218" y="3446208"/>
                  </a:lnTo>
                  <a:lnTo>
                    <a:pt x="860090" y="3410772"/>
                  </a:lnTo>
                  <a:lnTo>
                    <a:pt x="873963" y="3410772"/>
                  </a:lnTo>
                  <a:lnTo>
                    <a:pt x="887835" y="3393007"/>
                  </a:lnTo>
                  <a:lnTo>
                    <a:pt x="901707" y="3357478"/>
                  </a:lnTo>
                  <a:lnTo>
                    <a:pt x="915580" y="3339714"/>
                  </a:lnTo>
                  <a:lnTo>
                    <a:pt x="929452" y="3339714"/>
                  </a:lnTo>
                  <a:lnTo>
                    <a:pt x="943325" y="3304090"/>
                  </a:lnTo>
                  <a:lnTo>
                    <a:pt x="957197" y="3232843"/>
                  </a:lnTo>
                  <a:lnTo>
                    <a:pt x="971070" y="3232843"/>
                  </a:lnTo>
                  <a:lnTo>
                    <a:pt x="984942" y="3215031"/>
                  </a:lnTo>
                  <a:lnTo>
                    <a:pt x="998814" y="3188313"/>
                  </a:lnTo>
                  <a:lnTo>
                    <a:pt x="1012687" y="3170502"/>
                  </a:lnTo>
                  <a:lnTo>
                    <a:pt x="1026559" y="3170502"/>
                  </a:lnTo>
                  <a:lnTo>
                    <a:pt x="1040432" y="3152589"/>
                  </a:lnTo>
                  <a:lnTo>
                    <a:pt x="1054304" y="3152589"/>
                  </a:lnTo>
                  <a:lnTo>
                    <a:pt x="1068177" y="3116662"/>
                  </a:lnTo>
                  <a:lnTo>
                    <a:pt x="1082049" y="3116662"/>
                  </a:lnTo>
                  <a:lnTo>
                    <a:pt x="1095921" y="3098699"/>
                  </a:lnTo>
                  <a:lnTo>
                    <a:pt x="1109794" y="3080735"/>
                  </a:lnTo>
                  <a:lnTo>
                    <a:pt x="1123666" y="3026687"/>
                  </a:lnTo>
                  <a:lnTo>
                    <a:pt x="1137539" y="2999663"/>
                  </a:lnTo>
                  <a:lnTo>
                    <a:pt x="1151411" y="2999663"/>
                  </a:lnTo>
                  <a:lnTo>
                    <a:pt x="1165284" y="2999663"/>
                  </a:lnTo>
                  <a:lnTo>
                    <a:pt x="1179156" y="2999663"/>
                  </a:lnTo>
                  <a:lnTo>
                    <a:pt x="1193028" y="2990655"/>
                  </a:lnTo>
                  <a:lnTo>
                    <a:pt x="1206901" y="2972639"/>
                  </a:lnTo>
                  <a:lnTo>
                    <a:pt x="1220773" y="2954623"/>
                  </a:lnTo>
                  <a:lnTo>
                    <a:pt x="1234646" y="2936607"/>
                  </a:lnTo>
                  <a:lnTo>
                    <a:pt x="1248518" y="2927599"/>
                  </a:lnTo>
                  <a:lnTo>
                    <a:pt x="1262391" y="2882559"/>
                  </a:lnTo>
                  <a:lnTo>
                    <a:pt x="1276263" y="2846527"/>
                  </a:lnTo>
                  <a:lnTo>
                    <a:pt x="1290135" y="2819503"/>
                  </a:lnTo>
                  <a:lnTo>
                    <a:pt x="1304008" y="2783471"/>
                  </a:lnTo>
                  <a:lnTo>
                    <a:pt x="1317880" y="2765397"/>
                  </a:lnTo>
                  <a:lnTo>
                    <a:pt x="1331753" y="2765397"/>
                  </a:lnTo>
                  <a:lnTo>
                    <a:pt x="1345625" y="2765397"/>
                  </a:lnTo>
                  <a:lnTo>
                    <a:pt x="1359498" y="2747263"/>
                  </a:lnTo>
                  <a:lnTo>
                    <a:pt x="1373370" y="2701929"/>
                  </a:lnTo>
                  <a:lnTo>
                    <a:pt x="1387242" y="2692862"/>
                  </a:lnTo>
                  <a:lnTo>
                    <a:pt x="1401115" y="2692862"/>
                  </a:lnTo>
                  <a:lnTo>
                    <a:pt x="1414987" y="2692862"/>
                  </a:lnTo>
                  <a:lnTo>
                    <a:pt x="1428860" y="2683795"/>
                  </a:lnTo>
                  <a:lnTo>
                    <a:pt x="1442732" y="2665538"/>
                  </a:lnTo>
                  <a:lnTo>
                    <a:pt x="1456605" y="2638152"/>
                  </a:lnTo>
                  <a:lnTo>
                    <a:pt x="1470477" y="2610766"/>
                  </a:lnTo>
                  <a:lnTo>
                    <a:pt x="1484349" y="2601638"/>
                  </a:lnTo>
                  <a:lnTo>
                    <a:pt x="1498222" y="2574059"/>
                  </a:lnTo>
                  <a:lnTo>
                    <a:pt x="1512094" y="2574059"/>
                  </a:lnTo>
                  <a:lnTo>
                    <a:pt x="1525967" y="2555673"/>
                  </a:lnTo>
                  <a:lnTo>
                    <a:pt x="1539839" y="2555673"/>
                  </a:lnTo>
                  <a:lnTo>
                    <a:pt x="1553712" y="2546479"/>
                  </a:lnTo>
                  <a:lnTo>
                    <a:pt x="1567584" y="2546479"/>
                  </a:lnTo>
                  <a:lnTo>
                    <a:pt x="1581456" y="2546479"/>
                  </a:lnTo>
                  <a:lnTo>
                    <a:pt x="1595329" y="2546479"/>
                  </a:lnTo>
                  <a:lnTo>
                    <a:pt x="1609201" y="2528027"/>
                  </a:lnTo>
                  <a:lnTo>
                    <a:pt x="1623074" y="2472668"/>
                  </a:lnTo>
                  <a:lnTo>
                    <a:pt x="1636946" y="2463442"/>
                  </a:lnTo>
                  <a:lnTo>
                    <a:pt x="1650819" y="2463442"/>
                  </a:lnTo>
                  <a:lnTo>
                    <a:pt x="1664691" y="2444989"/>
                  </a:lnTo>
                  <a:lnTo>
                    <a:pt x="1678563" y="2444989"/>
                  </a:lnTo>
                  <a:lnTo>
                    <a:pt x="1692436" y="2444989"/>
                  </a:lnTo>
                  <a:lnTo>
                    <a:pt x="1706308" y="2444989"/>
                  </a:lnTo>
                  <a:lnTo>
                    <a:pt x="1720181" y="2444989"/>
                  </a:lnTo>
                  <a:lnTo>
                    <a:pt x="1734053" y="2408084"/>
                  </a:lnTo>
                  <a:lnTo>
                    <a:pt x="1747926" y="2389631"/>
                  </a:lnTo>
                  <a:lnTo>
                    <a:pt x="1761798" y="2389631"/>
                  </a:lnTo>
                  <a:lnTo>
                    <a:pt x="1775671" y="2343499"/>
                  </a:lnTo>
                  <a:lnTo>
                    <a:pt x="1789543" y="2325046"/>
                  </a:lnTo>
                  <a:lnTo>
                    <a:pt x="1803415" y="2306594"/>
                  </a:lnTo>
                  <a:lnTo>
                    <a:pt x="1817288" y="2306594"/>
                  </a:lnTo>
                  <a:lnTo>
                    <a:pt x="1831160" y="2306594"/>
                  </a:lnTo>
                  <a:lnTo>
                    <a:pt x="1845033" y="2288141"/>
                  </a:lnTo>
                  <a:lnTo>
                    <a:pt x="1858905" y="2260462"/>
                  </a:lnTo>
                  <a:lnTo>
                    <a:pt x="1872778" y="2260462"/>
                  </a:lnTo>
                  <a:lnTo>
                    <a:pt x="1886650" y="2260462"/>
                  </a:lnTo>
                  <a:lnTo>
                    <a:pt x="1900522" y="2260462"/>
                  </a:lnTo>
                  <a:lnTo>
                    <a:pt x="1914395" y="2251235"/>
                  </a:lnTo>
                  <a:lnTo>
                    <a:pt x="1928267" y="2232783"/>
                  </a:lnTo>
                  <a:lnTo>
                    <a:pt x="1942140" y="2195724"/>
                  </a:lnTo>
                  <a:lnTo>
                    <a:pt x="1956012" y="2130871"/>
                  </a:lnTo>
                  <a:lnTo>
                    <a:pt x="1969885" y="2121607"/>
                  </a:lnTo>
                  <a:lnTo>
                    <a:pt x="1983757" y="2121607"/>
                  </a:lnTo>
                  <a:lnTo>
                    <a:pt x="1997629" y="2047489"/>
                  </a:lnTo>
                  <a:lnTo>
                    <a:pt x="2011502" y="2038225"/>
                  </a:lnTo>
                  <a:lnTo>
                    <a:pt x="2025374" y="2010431"/>
                  </a:lnTo>
                  <a:lnTo>
                    <a:pt x="2039247" y="1973372"/>
                  </a:lnTo>
                  <a:lnTo>
                    <a:pt x="2053119" y="1964108"/>
                  </a:lnTo>
                  <a:lnTo>
                    <a:pt x="2066992" y="1945578"/>
                  </a:lnTo>
                  <a:lnTo>
                    <a:pt x="2080864" y="1945578"/>
                  </a:lnTo>
                  <a:lnTo>
                    <a:pt x="2094736" y="1945578"/>
                  </a:lnTo>
                  <a:lnTo>
                    <a:pt x="2108609" y="1917784"/>
                  </a:lnTo>
                  <a:lnTo>
                    <a:pt x="2122481" y="1852932"/>
                  </a:lnTo>
                  <a:lnTo>
                    <a:pt x="2136354" y="1852932"/>
                  </a:lnTo>
                  <a:lnTo>
                    <a:pt x="2150226" y="1815873"/>
                  </a:lnTo>
                  <a:lnTo>
                    <a:pt x="2164099" y="1797344"/>
                  </a:lnTo>
                  <a:lnTo>
                    <a:pt x="2177971" y="1797344"/>
                  </a:lnTo>
                  <a:lnTo>
                    <a:pt x="2191843" y="1778814"/>
                  </a:lnTo>
                  <a:lnTo>
                    <a:pt x="2205716" y="1769550"/>
                  </a:lnTo>
                  <a:lnTo>
                    <a:pt x="2219588" y="1732491"/>
                  </a:lnTo>
                  <a:lnTo>
                    <a:pt x="2233461" y="1704697"/>
                  </a:lnTo>
                  <a:lnTo>
                    <a:pt x="2247333" y="1704697"/>
                  </a:lnTo>
                  <a:lnTo>
                    <a:pt x="2261206" y="1639844"/>
                  </a:lnTo>
                  <a:lnTo>
                    <a:pt x="2275078" y="1584256"/>
                  </a:lnTo>
                  <a:lnTo>
                    <a:pt x="2288950" y="1556462"/>
                  </a:lnTo>
                  <a:lnTo>
                    <a:pt x="2302823" y="1491610"/>
                  </a:lnTo>
                  <a:lnTo>
                    <a:pt x="2316695" y="1454551"/>
                  </a:lnTo>
                  <a:lnTo>
                    <a:pt x="2330568" y="1436022"/>
                  </a:lnTo>
                  <a:lnTo>
                    <a:pt x="2344440" y="1408228"/>
                  </a:lnTo>
                  <a:lnTo>
                    <a:pt x="2358313" y="1371169"/>
                  </a:lnTo>
                  <a:lnTo>
                    <a:pt x="2372185" y="1361905"/>
                  </a:lnTo>
                  <a:lnTo>
                    <a:pt x="2386057" y="1324846"/>
                  </a:lnTo>
                  <a:lnTo>
                    <a:pt x="2399930" y="1324846"/>
                  </a:lnTo>
                  <a:lnTo>
                    <a:pt x="2413802" y="1315581"/>
                  </a:lnTo>
                  <a:lnTo>
                    <a:pt x="2427675" y="1315581"/>
                  </a:lnTo>
                  <a:lnTo>
                    <a:pt x="2441547" y="1306317"/>
                  </a:lnTo>
                  <a:lnTo>
                    <a:pt x="2455420" y="1306317"/>
                  </a:lnTo>
                  <a:lnTo>
                    <a:pt x="2469292" y="1287787"/>
                  </a:lnTo>
                  <a:lnTo>
                    <a:pt x="2483164" y="1287787"/>
                  </a:lnTo>
                  <a:lnTo>
                    <a:pt x="2497037" y="1269258"/>
                  </a:lnTo>
                  <a:lnTo>
                    <a:pt x="2510909" y="1269258"/>
                  </a:lnTo>
                  <a:lnTo>
                    <a:pt x="2524782" y="1269258"/>
                  </a:lnTo>
                  <a:lnTo>
                    <a:pt x="2538654" y="1250454"/>
                  </a:lnTo>
                  <a:lnTo>
                    <a:pt x="2552527" y="1231650"/>
                  </a:lnTo>
                  <a:lnTo>
                    <a:pt x="2566399" y="1222248"/>
                  </a:lnTo>
                  <a:lnTo>
                    <a:pt x="2580271" y="1203445"/>
                  </a:lnTo>
                  <a:lnTo>
                    <a:pt x="2594144" y="1184641"/>
                  </a:lnTo>
                  <a:lnTo>
                    <a:pt x="2608016" y="1156435"/>
                  </a:lnTo>
                  <a:lnTo>
                    <a:pt x="2621889" y="1156435"/>
                  </a:lnTo>
                  <a:lnTo>
                    <a:pt x="2635761" y="1118827"/>
                  </a:lnTo>
                  <a:lnTo>
                    <a:pt x="2649634" y="1118827"/>
                  </a:lnTo>
                  <a:lnTo>
                    <a:pt x="2663506" y="1118827"/>
                  </a:lnTo>
                  <a:lnTo>
                    <a:pt x="2677378" y="1109425"/>
                  </a:lnTo>
                  <a:lnTo>
                    <a:pt x="2691251" y="1090622"/>
                  </a:lnTo>
                  <a:lnTo>
                    <a:pt x="2705123" y="1090622"/>
                  </a:lnTo>
                  <a:lnTo>
                    <a:pt x="2718996" y="1062416"/>
                  </a:lnTo>
                  <a:lnTo>
                    <a:pt x="2732868" y="1043612"/>
                  </a:lnTo>
                  <a:lnTo>
                    <a:pt x="2746741" y="1006004"/>
                  </a:lnTo>
                  <a:lnTo>
                    <a:pt x="2760613" y="1006004"/>
                  </a:lnTo>
                  <a:lnTo>
                    <a:pt x="2774485" y="1006004"/>
                  </a:lnTo>
                  <a:lnTo>
                    <a:pt x="2788358" y="987201"/>
                  </a:lnTo>
                  <a:lnTo>
                    <a:pt x="2802230" y="987201"/>
                  </a:lnTo>
                  <a:lnTo>
                    <a:pt x="2816103" y="977799"/>
                  </a:lnTo>
                  <a:lnTo>
                    <a:pt x="2829975" y="930789"/>
                  </a:lnTo>
                  <a:lnTo>
                    <a:pt x="2843848" y="893181"/>
                  </a:lnTo>
                  <a:lnTo>
                    <a:pt x="2857720" y="893181"/>
                  </a:lnTo>
                  <a:lnTo>
                    <a:pt x="2871592" y="893181"/>
                  </a:lnTo>
                  <a:lnTo>
                    <a:pt x="2885465" y="893181"/>
                  </a:lnTo>
                  <a:lnTo>
                    <a:pt x="2899337" y="874178"/>
                  </a:lnTo>
                  <a:lnTo>
                    <a:pt x="2913210" y="855174"/>
                  </a:lnTo>
                  <a:lnTo>
                    <a:pt x="2927082" y="798162"/>
                  </a:lnTo>
                  <a:lnTo>
                    <a:pt x="2940955" y="798162"/>
                  </a:lnTo>
                  <a:lnTo>
                    <a:pt x="2954827" y="759696"/>
                  </a:lnTo>
                  <a:lnTo>
                    <a:pt x="2968699" y="759696"/>
                  </a:lnTo>
                  <a:lnTo>
                    <a:pt x="2982572" y="730847"/>
                  </a:lnTo>
                  <a:lnTo>
                    <a:pt x="2996444" y="721231"/>
                  </a:lnTo>
                  <a:lnTo>
                    <a:pt x="3010317" y="721231"/>
                  </a:lnTo>
                  <a:lnTo>
                    <a:pt x="3024189" y="711614"/>
                  </a:lnTo>
                  <a:lnTo>
                    <a:pt x="3038062" y="682765"/>
                  </a:lnTo>
                  <a:lnTo>
                    <a:pt x="3051934" y="663532"/>
                  </a:lnTo>
                  <a:lnTo>
                    <a:pt x="3065806" y="625067"/>
                  </a:lnTo>
                  <a:lnTo>
                    <a:pt x="3079679" y="625067"/>
                  </a:lnTo>
                  <a:lnTo>
                    <a:pt x="3093551" y="625067"/>
                  </a:lnTo>
                  <a:lnTo>
                    <a:pt x="3107424" y="625067"/>
                  </a:lnTo>
                  <a:lnTo>
                    <a:pt x="3121296" y="596217"/>
                  </a:lnTo>
                  <a:lnTo>
                    <a:pt x="3135169" y="596217"/>
                  </a:lnTo>
                  <a:lnTo>
                    <a:pt x="3149041" y="586601"/>
                  </a:lnTo>
                  <a:lnTo>
                    <a:pt x="3162913" y="567368"/>
                  </a:lnTo>
                  <a:lnTo>
                    <a:pt x="3176786" y="548135"/>
                  </a:lnTo>
                  <a:lnTo>
                    <a:pt x="3190658" y="548135"/>
                  </a:lnTo>
                  <a:lnTo>
                    <a:pt x="3204531" y="548135"/>
                  </a:lnTo>
                  <a:lnTo>
                    <a:pt x="3218403" y="548135"/>
                  </a:lnTo>
                  <a:lnTo>
                    <a:pt x="3232276" y="519286"/>
                  </a:lnTo>
                  <a:lnTo>
                    <a:pt x="3246148" y="480820"/>
                  </a:lnTo>
                  <a:lnTo>
                    <a:pt x="3260020" y="480820"/>
                  </a:lnTo>
                  <a:lnTo>
                    <a:pt x="3273893" y="480820"/>
                  </a:lnTo>
                  <a:lnTo>
                    <a:pt x="3287765" y="471204"/>
                  </a:lnTo>
                  <a:lnTo>
                    <a:pt x="3301638" y="471204"/>
                  </a:lnTo>
                  <a:lnTo>
                    <a:pt x="3315510" y="442355"/>
                  </a:lnTo>
                  <a:lnTo>
                    <a:pt x="3329383" y="432738"/>
                  </a:lnTo>
                  <a:lnTo>
                    <a:pt x="3343255" y="432738"/>
                  </a:lnTo>
                  <a:lnTo>
                    <a:pt x="3357127" y="413505"/>
                  </a:lnTo>
                  <a:lnTo>
                    <a:pt x="3371000" y="375040"/>
                  </a:lnTo>
                  <a:lnTo>
                    <a:pt x="3384872" y="375040"/>
                  </a:lnTo>
                  <a:lnTo>
                    <a:pt x="3398745" y="375040"/>
                  </a:lnTo>
                  <a:lnTo>
                    <a:pt x="3412617" y="375040"/>
                  </a:lnTo>
                  <a:lnTo>
                    <a:pt x="3426490" y="355807"/>
                  </a:lnTo>
                  <a:lnTo>
                    <a:pt x="3440362" y="355807"/>
                  </a:lnTo>
                  <a:lnTo>
                    <a:pt x="3454235" y="346190"/>
                  </a:lnTo>
                  <a:lnTo>
                    <a:pt x="3468107" y="346190"/>
                  </a:lnTo>
                  <a:lnTo>
                    <a:pt x="3481979" y="346190"/>
                  </a:lnTo>
                  <a:lnTo>
                    <a:pt x="3495852" y="326958"/>
                  </a:lnTo>
                  <a:lnTo>
                    <a:pt x="3509724" y="326958"/>
                  </a:lnTo>
                  <a:lnTo>
                    <a:pt x="3523597" y="317341"/>
                  </a:lnTo>
                  <a:lnTo>
                    <a:pt x="3537469" y="298108"/>
                  </a:lnTo>
                  <a:lnTo>
                    <a:pt x="3551342" y="288492"/>
                  </a:lnTo>
                  <a:lnTo>
                    <a:pt x="3565214" y="288492"/>
                  </a:lnTo>
                  <a:lnTo>
                    <a:pt x="3579086" y="288492"/>
                  </a:lnTo>
                  <a:lnTo>
                    <a:pt x="3592959" y="278876"/>
                  </a:lnTo>
                  <a:lnTo>
                    <a:pt x="3606831" y="278876"/>
                  </a:lnTo>
                  <a:lnTo>
                    <a:pt x="3620704" y="278876"/>
                  </a:lnTo>
                  <a:lnTo>
                    <a:pt x="3634576" y="269259"/>
                  </a:lnTo>
                  <a:lnTo>
                    <a:pt x="3648449" y="259643"/>
                  </a:lnTo>
                  <a:lnTo>
                    <a:pt x="3662321" y="230793"/>
                  </a:lnTo>
                  <a:lnTo>
                    <a:pt x="3676193" y="201944"/>
                  </a:lnTo>
                  <a:lnTo>
                    <a:pt x="3690066" y="201944"/>
                  </a:lnTo>
                  <a:lnTo>
                    <a:pt x="3703938" y="182711"/>
                  </a:lnTo>
                  <a:lnTo>
                    <a:pt x="3717811" y="182711"/>
                  </a:lnTo>
                  <a:lnTo>
                    <a:pt x="3731683" y="182711"/>
                  </a:lnTo>
                  <a:lnTo>
                    <a:pt x="3745556" y="182711"/>
                  </a:lnTo>
                  <a:lnTo>
                    <a:pt x="3759428" y="163479"/>
                  </a:lnTo>
                  <a:lnTo>
                    <a:pt x="3773300" y="163479"/>
                  </a:lnTo>
                  <a:lnTo>
                    <a:pt x="3787173" y="163479"/>
                  </a:lnTo>
                  <a:lnTo>
                    <a:pt x="3801045" y="163479"/>
                  </a:lnTo>
                  <a:lnTo>
                    <a:pt x="3814918" y="153862"/>
                  </a:lnTo>
                  <a:lnTo>
                    <a:pt x="3828790" y="153862"/>
                  </a:lnTo>
                  <a:lnTo>
                    <a:pt x="3842663" y="153862"/>
                  </a:lnTo>
                  <a:lnTo>
                    <a:pt x="3856535" y="153862"/>
                  </a:lnTo>
                  <a:lnTo>
                    <a:pt x="3870407" y="153862"/>
                  </a:lnTo>
                  <a:lnTo>
                    <a:pt x="3884280" y="153862"/>
                  </a:lnTo>
                  <a:lnTo>
                    <a:pt x="3898152" y="153862"/>
                  </a:lnTo>
                  <a:lnTo>
                    <a:pt x="3912025" y="134629"/>
                  </a:lnTo>
                  <a:lnTo>
                    <a:pt x="3925897" y="134629"/>
                  </a:lnTo>
                  <a:lnTo>
                    <a:pt x="3939770" y="134629"/>
                  </a:lnTo>
                  <a:lnTo>
                    <a:pt x="3953642" y="125013"/>
                  </a:lnTo>
                  <a:lnTo>
                    <a:pt x="3967514" y="125013"/>
                  </a:lnTo>
                  <a:lnTo>
                    <a:pt x="3981387" y="125013"/>
                  </a:lnTo>
                  <a:lnTo>
                    <a:pt x="3995259" y="125013"/>
                  </a:lnTo>
                  <a:lnTo>
                    <a:pt x="4009132" y="125013"/>
                  </a:lnTo>
                  <a:lnTo>
                    <a:pt x="4023004" y="115396"/>
                  </a:lnTo>
                  <a:lnTo>
                    <a:pt x="4036877" y="115396"/>
                  </a:lnTo>
                  <a:lnTo>
                    <a:pt x="4050749" y="115396"/>
                  </a:lnTo>
                  <a:lnTo>
                    <a:pt x="4064621" y="115396"/>
                  </a:lnTo>
                  <a:lnTo>
                    <a:pt x="4078494" y="105780"/>
                  </a:lnTo>
                  <a:lnTo>
                    <a:pt x="4092366" y="105780"/>
                  </a:lnTo>
                  <a:lnTo>
                    <a:pt x="4106239" y="96164"/>
                  </a:lnTo>
                  <a:lnTo>
                    <a:pt x="4120111" y="96164"/>
                  </a:lnTo>
                  <a:lnTo>
                    <a:pt x="4133984" y="76931"/>
                  </a:lnTo>
                  <a:lnTo>
                    <a:pt x="4147856" y="67314"/>
                  </a:lnTo>
                  <a:lnTo>
                    <a:pt x="4161728" y="67314"/>
                  </a:lnTo>
                  <a:lnTo>
                    <a:pt x="4175601" y="67314"/>
                  </a:lnTo>
                  <a:lnTo>
                    <a:pt x="4189473" y="38465"/>
                  </a:lnTo>
                  <a:lnTo>
                    <a:pt x="4203346" y="38465"/>
                  </a:lnTo>
                  <a:lnTo>
                    <a:pt x="4217218" y="38465"/>
                  </a:lnTo>
                  <a:lnTo>
                    <a:pt x="4231091" y="38465"/>
                  </a:lnTo>
                  <a:lnTo>
                    <a:pt x="4244963" y="38465"/>
                  </a:lnTo>
                  <a:lnTo>
                    <a:pt x="4258835" y="38465"/>
                  </a:lnTo>
                  <a:lnTo>
                    <a:pt x="4272708" y="38465"/>
                  </a:lnTo>
                  <a:lnTo>
                    <a:pt x="4286580" y="38465"/>
                  </a:lnTo>
                  <a:lnTo>
                    <a:pt x="4300453" y="38465"/>
                  </a:lnTo>
                  <a:lnTo>
                    <a:pt x="4314325" y="38465"/>
                  </a:lnTo>
                  <a:lnTo>
                    <a:pt x="4328198" y="38465"/>
                  </a:lnTo>
                  <a:lnTo>
                    <a:pt x="4342070" y="38465"/>
                  </a:lnTo>
                  <a:lnTo>
                    <a:pt x="4355942" y="38465"/>
                  </a:lnTo>
                  <a:lnTo>
                    <a:pt x="4369815" y="38465"/>
                  </a:lnTo>
                  <a:lnTo>
                    <a:pt x="4383687" y="38465"/>
                  </a:lnTo>
                  <a:lnTo>
                    <a:pt x="4397560" y="38465"/>
                  </a:lnTo>
                  <a:lnTo>
                    <a:pt x="4411432" y="38465"/>
                  </a:lnTo>
                  <a:lnTo>
                    <a:pt x="4425305" y="38465"/>
                  </a:lnTo>
                  <a:lnTo>
                    <a:pt x="4439177" y="38465"/>
                  </a:lnTo>
                  <a:lnTo>
                    <a:pt x="4453049" y="38465"/>
                  </a:lnTo>
                  <a:lnTo>
                    <a:pt x="4466922" y="38465"/>
                  </a:lnTo>
                  <a:lnTo>
                    <a:pt x="4480794" y="38465"/>
                  </a:lnTo>
                  <a:lnTo>
                    <a:pt x="4494667" y="28849"/>
                  </a:lnTo>
                  <a:lnTo>
                    <a:pt x="4508539" y="28849"/>
                  </a:lnTo>
                  <a:lnTo>
                    <a:pt x="4522412" y="28849"/>
                  </a:lnTo>
                  <a:lnTo>
                    <a:pt x="4536284" y="28849"/>
                  </a:lnTo>
                  <a:lnTo>
                    <a:pt x="4550156" y="28849"/>
                  </a:lnTo>
                  <a:lnTo>
                    <a:pt x="4564029" y="28849"/>
                  </a:lnTo>
                  <a:lnTo>
                    <a:pt x="4577901" y="28849"/>
                  </a:lnTo>
                  <a:lnTo>
                    <a:pt x="4591774" y="28849"/>
                  </a:lnTo>
                  <a:lnTo>
                    <a:pt x="4605646" y="28849"/>
                  </a:lnTo>
                  <a:lnTo>
                    <a:pt x="4619519" y="28849"/>
                  </a:lnTo>
                  <a:lnTo>
                    <a:pt x="4633391" y="28849"/>
                  </a:lnTo>
                  <a:lnTo>
                    <a:pt x="4647263" y="28849"/>
                  </a:lnTo>
                  <a:lnTo>
                    <a:pt x="4661136" y="28849"/>
                  </a:lnTo>
                  <a:lnTo>
                    <a:pt x="4675008" y="28849"/>
                  </a:lnTo>
                  <a:lnTo>
                    <a:pt x="4688881" y="28849"/>
                  </a:lnTo>
                  <a:lnTo>
                    <a:pt x="4702753" y="28849"/>
                  </a:lnTo>
                  <a:lnTo>
                    <a:pt x="4716626" y="28849"/>
                  </a:lnTo>
                  <a:lnTo>
                    <a:pt x="4730498" y="28849"/>
                  </a:lnTo>
                  <a:lnTo>
                    <a:pt x="4744370" y="28849"/>
                  </a:lnTo>
                  <a:lnTo>
                    <a:pt x="4758243" y="28849"/>
                  </a:lnTo>
                  <a:lnTo>
                    <a:pt x="4772115" y="28849"/>
                  </a:lnTo>
                  <a:lnTo>
                    <a:pt x="4785988" y="28849"/>
                  </a:lnTo>
                  <a:lnTo>
                    <a:pt x="4799860" y="28849"/>
                  </a:lnTo>
                  <a:lnTo>
                    <a:pt x="4813733" y="28849"/>
                  </a:lnTo>
                  <a:lnTo>
                    <a:pt x="4827605" y="28849"/>
                  </a:lnTo>
                  <a:lnTo>
                    <a:pt x="4841477" y="28849"/>
                  </a:lnTo>
                  <a:lnTo>
                    <a:pt x="4855350" y="19232"/>
                  </a:lnTo>
                  <a:lnTo>
                    <a:pt x="4869222" y="19232"/>
                  </a:lnTo>
                  <a:lnTo>
                    <a:pt x="4883095" y="19232"/>
                  </a:lnTo>
                  <a:lnTo>
                    <a:pt x="4896967" y="9616"/>
                  </a:lnTo>
                  <a:lnTo>
                    <a:pt x="4910840" y="9616"/>
                  </a:lnTo>
                  <a:lnTo>
                    <a:pt x="4924712" y="9616"/>
                  </a:lnTo>
                  <a:lnTo>
                    <a:pt x="4938584" y="9616"/>
                  </a:lnTo>
                  <a:lnTo>
                    <a:pt x="4952457" y="9616"/>
                  </a:lnTo>
                  <a:lnTo>
                    <a:pt x="4966329" y="9616"/>
                  </a:lnTo>
                  <a:lnTo>
                    <a:pt x="4980202" y="9616"/>
                  </a:lnTo>
                  <a:lnTo>
                    <a:pt x="4994074" y="0"/>
                  </a:lnTo>
                  <a:lnTo>
                    <a:pt x="5007947" y="0"/>
                  </a:lnTo>
                  <a:lnTo>
                    <a:pt x="5021819" y="0"/>
                  </a:lnTo>
                  <a:lnTo>
                    <a:pt x="5035691" y="0"/>
                  </a:lnTo>
                  <a:lnTo>
                    <a:pt x="5049564" y="0"/>
                  </a:lnTo>
                  <a:lnTo>
                    <a:pt x="5063436" y="0"/>
                  </a:lnTo>
                  <a:lnTo>
                    <a:pt x="5077309" y="0"/>
                  </a:lnTo>
                  <a:lnTo>
                    <a:pt x="5091181" y="0"/>
                  </a:lnTo>
                  <a:lnTo>
                    <a:pt x="5105054" y="0"/>
                  </a:lnTo>
                  <a:lnTo>
                    <a:pt x="5118926" y="0"/>
                  </a:lnTo>
                  <a:lnTo>
                    <a:pt x="5132799" y="0"/>
                  </a:lnTo>
                  <a:lnTo>
                    <a:pt x="5146671" y="0"/>
                  </a:lnTo>
                  <a:lnTo>
                    <a:pt x="5160543" y="0"/>
                  </a:lnTo>
                  <a:lnTo>
                    <a:pt x="5174416" y="0"/>
                  </a:lnTo>
                  <a:lnTo>
                    <a:pt x="5188288" y="0"/>
                  </a:lnTo>
                  <a:lnTo>
                    <a:pt x="5202161" y="0"/>
                  </a:lnTo>
                  <a:lnTo>
                    <a:pt x="5216033" y="0"/>
                  </a:lnTo>
                  <a:lnTo>
                    <a:pt x="5229906" y="0"/>
                  </a:lnTo>
                  <a:lnTo>
                    <a:pt x="5243778" y="0"/>
                  </a:lnTo>
                  <a:lnTo>
                    <a:pt x="5257650" y="0"/>
                  </a:lnTo>
                  <a:lnTo>
                    <a:pt x="5271523" y="0"/>
                  </a:lnTo>
                  <a:lnTo>
                    <a:pt x="5285395" y="0"/>
                  </a:lnTo>
                  <a:lnTo>
                    <a:pt x="5299268" y="0"/>
                  </a:lnTo>
                  <a:lnTo>
                    <a:pt x="5313140" y="0"/>
                  </a:lnTo>
                  <a:lnTo>
                    <a:pt x="5327013" y="0"/>
                  </a:lnTo>
                  <a:lnTo>
                    <a:pt x="5340885" y="0"/>
                  </a:lnTo>
                  <a:lnTo>
                    <a:pt x="5354757" y="0"/>
                  </a:lnTo>
                  <a:lnTo>
                    <a:pt x="5368630" y="0"/>
                  </a:lnTo>
                  <a:lnTo>
                    <a:pt x="5382502" y="0"/>
                  </a:lnTo>
                  <a:lnTo>
                    <a:pt x="5396375" y="0"/>
                  </a:lnTo>
                  <a:lnTo>
                    <a:pt x="5410247" y="0"/>
                  </a:lnTo>
                  <a:lnTo>
                    <a:pt x="5424120" y="0"/>
                  </a:lnTo>
                  <a:lnTo>
                    <a:pt x="5437992" y="0"/>
                  </a:lnTo>
                  <a:lnTo>
                    <a:pt x="5451864" y="0"/>
                  </a:lnTo>
                  <a:lnTo>
                    <a:pt x="5465737" y="0"/>
                  </a:lnTo>
                  <a:lnTo>
                    <a:pt x="5479609" y="0"/>
                  </a:lnTo>
                  <a:lnTo>
                    <a:pt x="5493482" y="0"/>
                  </a:lnTo>
                  <a:lnTo>
                    <a:pt x="5507354" y="0"/>
                  </a:lnTo>
                  <a:lnTo>
                    <a:pt x="5521227" y="0"/>
                  </a:lnTo>
                  <a:lnTo>
                    <a:pt x="5535099" y="0"/>
                  </a:lnTo>
                  <a:lnTo>
                    <a:pt x="5548971" y="0"/>
                  </a:lnTo>
                  <a:lnTo>
                    <a:pt x="5562844" y="0"/>
                  </a:lnTo>
                  <a:lnTo>
                    <a:pt x="5576716" y="0"/>
                  </a:lnTo>
                  <a:lnTo>
                    <a:pt x="5590589" y="0"/>
                  </a:lnTo>
                  <a:lnTo>
                    <a:pt x="5604461" y="0"/>
                  </a:lnTo>
                  <a:lnTo>
                    <a:pt x="5618334" y="0"/>
                  </a:lnTo>
                  <a:lnTo>
                    <a:pt x="5632206" y="0"/>
                  </a:lnTo>
                  <a:lnTo>
                    <a:pt x="5646078" y="0"/>
                  </a:lnTo>
                  <a:lnTo>
                    <a:pt x="5659951" y="0"/>
                  </a:lnTo>
                  <a:lnTo>
                    <a:pt x="5673823" y="0"/>
                  </a:lnTo>
                  <a:lnTo>
                    <a:pt x="5687696" y="0"/>
                  </a:lnTo>
                  <a:lnTo>
                    <a:pt x="5701568" y="0"/>
                  </a:lnTo>
                  <a:lnTo>
                    <a:pt x="5715441" y="0"/>
                  </a:lnTo>
                  <a:lnTo>
                    <a:pt x="5729313" y="0"/>
                  </a:lnTo>
                  <a:lnTo>
                    <a:pt x="5743185" y="0"/>
                  </a:lnTo>
                  <a:lnTo>
                    <a:pt x="5757058" y="0"/>
                  </a:lnTo>
                  <a:lnTo>
                    <a:pt x="5770930" y="0"/>
                  </a:lnTo>
                  <a:lnTo>
                    <a:pt x="5784803" y="0"/>
                  </a:lnTo>
                  <a:lnTo>
                    <a:pt x="5798675" y="0"/>
                  </a:lnTo>
                  <a:lnTo>
                    <a:pt x="5812548" y="0"/>
                  </a:lnTo>
                  <a:lnTo>
                    <a:pt x="5826420" y="0"/>
                  </a:lnTo>
                  <a:lnTo>
                    <a:pt x="5840292" y="0"/>
                  </a:lnTo>
                  <a:lnTo>
                    <a:pt x="5854165" y="0"/>
                  </a:lnTo>
                  <a:lnTo>
                    <a:pt x="5868037" y="0"/>
                  </a:lnTo>
                  <a:lnTo>
                    <a:pt x="5881910" y="0"/>
                  </a:lnTo>
                  <a:lnTo>
                    <a:pt x="5895782" y="0"/>
                  </a:lnTo>
                  <a:lnTo>
                    <a:pt x="5909655" y="0"/>
                  </a:lnTo>
                  <a:lnTo>
                    <a:pt x="5923527" y="0"/>
                  </a:lnTo>
                  <a:lnTo>
                    <a:pt x="5937399" y="0"/>
                  </a:lnTo>
                  <a:lnTo>
                    <a:pt x="5951272" y="0"/>
                  </a:lnTo>
                  <a:lnTo>
                    <a:pt x="5965144" y="0"/>
                  </a:lnTo>
                  <a:lnTo>
                    <a:pt x="5979017" y="0"/>
                  </a:lnTo>
                  <a:lnTo>
                    <a:pt x="5992889" y="0"/>
                  </a:lnTo>
                  <a:lnTo>
                    <a:pt x="6006762" y="0"/>
                  </a:lnTo>
                  <a:lnTo>
                    <a:pt x="6020634" y="0"/>
                  </a:lnTo>
                  <a:lnTo>
                    <a:pt x="6034506" y="0"/>
                  </a:lnTo>
                  <a:lnTo>
                    <a:pt x="6048379" y="0"/>
                  </a:lnTo>
                  <a:lnTo>
                    <a:pt x="6062251" y="0"/>
                  </a:lnTo>
                  <a:lnTo>
                    <a:pt x="6076124" y="0"/>
                  </a:lnTo>
                  <a:lnTo>
                    <a:pt x="6089996" y="0"/>
                  </a:lnTo>
                  <a:lnTo>
                    <a:pt x="6103869" y="0"/>
                  </a:lnTo>
                  <a:lnTo>
                    <a:pt x="6117741" y="0"/>
                  </a:lnTo>
                  <a:lnTo>
                    <a:pt x="6131613" y="0"/>
                  </a:lnTo>
                  <a:lnTo>
                    <a:pt x="6145486" y="0"/>
                  </a:lnTo>
                  <a:lnTo>
                    <a:pt x="6159358" y="0"/>
                  </a:lnTo>
                  <a:lnTo>
                    <a:pt x="6173231" y="0"/>
                  </a:lnTo>
                  <a:lnTo>
                    <a:pt x="6187103" y="0"/>
                  </a:lnTo>
                  <a:lnTo>
                    <a:pt x="6200976" y="0"/>
                  </a:lnTo>
                  <a:lnTo>
                    <a:pt x="6214848" y="0"/>
                  </a:lnTo>
                  <a:lnTo>
                    <a:pt x="6228720" y="0"/>
                  </a:lnTo>
                  <a:lnTo>
                    <a:pt x="6242593" y="0"/>
                  </a:lnTo>
                  <a:lnTo>
                    <a:pt x="6256465" y="0"/>
                  </a:lnTo>
                  <a:lnTo>
                    <a:pt x="6270338" y="0"/>
                  </a:lnTo>
                  <a:lnTo>
                    <a:pt x="6284210" y="0"/>
                  </a:lnTo>
                  <a:lnTo>
                    <a:pt x="6298083" y="0"/>
                  </a:lnTo>
                  <a:lnTo>
                    <a:pt x="6311955" y="0"/>
                  </a:lnTo>
                  <a:lnTo>
                    <a:pt x="6325827" y="0"/>
                  </a:lnTo>
                  <a:lnTo>
                    <a:pt x="6339700" y="0"/>
                  </a:lnTo>
                  <a:lnTo>
                    <a:pt x="6353572" y="0"/>
                  </a:lnTo>
                  <a:lnTo>
                    <a:pt x="6367445" y="0"/>
                  </a:lnTo>
                  <a:lnTo>
                    <a:pt x="6381317" y="0"/>
                  </a:lnTo>
                  <a:lnTo>
                    <a:pt x="6395190" y="0"/>
                  </a:lnTo>
                  <a:lnTo>
                    <a:pt x="6409062" y="0"/>
                  </a:lnTo>
                  <a:lnTo>
                    <a:pt x="6422934" y="0"/>
                  </a:lnTo>
                  <a:lnTo>
                    <a:pt x="6436807" y="0"/>
                  </a:lnTo>
                  <a:lnTo>
                    <a:pt x="6450679" y="0"/>
                  </a:lnTo>
                  <a:lnTo>
                    <a:pt x="6464552" y="0"/>
                  </a:lnTo>
                  <a:lnTo>
                    <a:pt x="6478424" y="0"/>
                  </a:lnTo>
                  <a:lnTo>
                    <a:pt x="6492297" y="0"/>
                  </a:lnTo>
                  <a:lnTo>
                    <a:pt x="6506169" y="0"/>
                  </a:lnTo>
                  <a:lnTo>
                    <a:pt x="6520041" y="0"/>
                  </a:lnTo>
                  <a:lnTo>
                    <a:pt x="6533914" y="0"/>
                  </a:lnTo>
                  <a:lnTo>
                    <a:pt x="6547786" y="0"/>
                  </a:lnTo>
                  <a:lnTo>
                    <a:pt x="6561659" y="0"/>
                  </a:lnTo>
                  <a:lnTo>
                    <a:pt x="6575531" y="0"/>
                  </a:lnTo>
                  <a:lnTo>
                    <a:pt x="6589404" y="0"/>
                  </a:lnTo>
                  <a:lnTo>
                    <a:pt x="6603276" y="0"/>
                  </a:lnTo>
                  <a:lnTo>
                    <a:pt x="6617148" y="0"/>
                  </a:lnTo>
                  <a:lnTo>
                    <a:pt x="6631021" y="0"/>
                  </a:lnTo>
                  <a:lnTo>
                    <a:pt x="6644893" y="0"/>
                  </a:lnTo>
                  <a:lnTo>
                    <a:pt x="6658766" y="0"/>
                  </a:lnTo>
                  <a:lnTo>
                    <a:pt x="6672638" y="0"/>
                  </a:lnTo>
                  <a:lnTo>
                    <a:pt x="6686511" y="0"/>
                  </a:lnTo>
                  <a:lnTo>
                    <a:pt x="6700383" y="0"/>
                  </a:lnTo>
                  <a:lnTo>
                    <a:pt x="6714255" y="0"/>
                  </a:lnTo>
                  <a:lnTo>
                    <a:pt x="6728128" y="0"/>
                  </a:lnTo>
                  <a:lnTo>
                    <a:pt x="6742000" y="0"/>
                  </a:lnTo>
                  <a:lnTo>
                    <a:pt x="6755873" y="0"/>
                  </a:lnTo>
                  <a:lnTo>
                    <a:pt x="6769745" y="0"/>
                  </a:lnTo>
                  <a:lnTo>
                    <a:pt x="6783618" y="0"/>
                  </a:lnTo>
                  <a:lnTo>
                    <a:pt x="6797490" y="0"/>
                  </a:lnTo>
                  <a:lnTo>
                    <a:pt x="6811363" y="0"/>
                  </a:lnTo>
                  <a:lnTo>
                    <a:pt x="6825235" y="0"/>
                  </a:lnTo>
                  <a:lnTo>
                    <a:pt x="6839107" y="0"/>
                  </a:lnTo>
                  <a:lnTo>
                    <a:pt x="6852980" y="0"/>
                  </a:lnTo>
                  <a:lnTo>
                    <a:pt x="6866852" y="0"/>
                  </a:lnTo>
                  <a:lnTo>
                    <a:pt x="6880725" y="0"/>
                  </a:lnTo>
                  <a:lnTo>
                    <a:pt x="6894597" y="0"/>
                  </a:lnTo>
                  <a:lnTo>
                    <a:pt x="6908470" y="0"/>
                  </a:lnTo>
                  <a:lnTo>
                    <a:pt x="6922342" y="0"/>
                  </a:lnTo>
                  <a:lnTo>
                    <a:pt x="6936214" y="0"/>
                  </a:lnTo>
                  <a:lnTo>
                    <a:pt x="6950087" y="0"/>
                  </a:lnTo>
                  <a:lnTo>
                    <a:pt x="6963959" y="0"/>
                  </a:lnTo>
                  <a:lnTo>
                    <a:pt x="6977832" y="0"/>
                  </a:lnTo>
                  <a:lnTo>
                    <a:pt x="6991704" y="0"/>
                  </a:lnTo>
                  <a:lnTo>
                    <a:pt x="7005577" y="0"/>
                  </a:lnTo>
                  <a:lnTo>
                    <a:pt x="7019449" y="0"/>
                  </a:lnTo>
                  <a:lnTo>
                    <a:pt x="7033321" y="0"/>
                  </a:lnTo>
                  <a:lnTo>
                    <a:pt x="7047194" y="0"/>
                  </a:lnTo>
                  <a:lnTo>
                    <a:pt x="7061066" y="0"/>
                  </a:lnTo>
                  <a:lnTo>
                    <a:pt x="7074939" y="0"/>
                  </a:lnTo>
                  <a:lnTo>
                    <a:pt x="7088811" y="0"/>
                  </a:lnTo>
                  <a:lnTo>
                    <a:pt x="7102684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457292" y="5616699"/>
              <a:ext cx="741536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57292" y="4485005"/>
              <a:ext cx="741536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7292" y="3353311"/>
              <a:ext cx="741536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57292" y="2221617"/>
              <a:ext cx="741536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57292" y="1089923"/>
              <a:ext cx="741536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1226664" y="57588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226664" y="4627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226664" y="3495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226664" y="23637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226664" y="1232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616592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615423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614255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613086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510645" y="6042031"/>
              <a:ext cx="21189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297582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96414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295245" y="6041845"/>
              <a:ext cx="635682" cy="2786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515942" y="6431037"/>
              <a:ext cx="3303984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Interaction distance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-2314172" y="3316662"/>
              <a:ext cx="4955418" cy="35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Nearest Neighbor Function G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3702100" y="374450"/>
              <a:ext cx="2931668" cy="49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841278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863224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863224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707788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729734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729734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4130323" y="550358"/>
              <a:ext cx="507875" cy="206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csr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996833" y="479665"/>
              <a:ext cx="1567346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observed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758409" y="65744"/>
              <a:ext cx="819050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2475-P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61458" y="1005715"/>
              <a:ext cx="7812952" cy="497945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61458" y="5192983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61458" y="4061289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61458" y="2929595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61458" y="1797901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610740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599037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587333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575629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61458" y="5758830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61458" y="4627136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61458" y="3495442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261458" y="2363748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261458" y="1232054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616592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604889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593185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581481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616592" y="1232094"/>
              <a:ext cx="7102684" cy="4526735"/>
            </a:xfrm>
            <a:custGeom>
              <a:avLst/>
              <a:pathLst>
                <a:path w="7102684" h="4526735">
                  <a:moveTo>
                    <a:pt x="0" y="4526735"/>
                  </a:moveTo>
                  <a:lnTo>
                    <a:pt x="139268" y="4506531"/>
                  </a:lnTo>
                  <a:lnTo>
                    <a:pt x="278536" y="4446456"/>
                  </a:lnTo>
                  <a:lnTo>
                    <a:pt x="417804" y="4348106"/>
                  </a:lnTo>
                  <a:lnTo>
                    <a:pt x="557073" y="4214059"/>
                  </a:lnTo>
                  <a:lnTo>
                    <a:pt x="696341" y="4047768"/>
                  </a:lnTo>
                  <a:lnTo>
                    <a:pt x="835609" y="3853408"/>
                  </a:lnTo>
                  <a:lnTo>
                    <a:pt x="974878" y="3635706"/>
                  </a:lnTo>
                  <a:lnTo>
                    <a:pt x="1114146" y="3399750"/>
                  </a:lnTo>
                  <a:lnTo>
                    <a:pt x="1253414" y="3150791"/>
                  </a:lnTo>
                  <a:lnTo>
                    <a:pt x="1392683" y="2894054"/>
                  </a:lnTo>
                  <a:lnTo>
                    <a:pt x="1531951" y="2634560"/>
                  </a:lnTo>
                  <a:lnTo>
                    <a:pt x="1671219" y="2376971"/>
                  </a:lnTo>
                  <a:lnTo>
                    <a:pt x="1810488" y="2125465"/>
                  </a:lnTo>
                  <a:lnTo>
                    <a:pt x="1949756" y="1883641"/>
                  </a:lnTo>
                  <a:lnTo>
                    <a:pt x="2089024" y="1654462"/>
                  </a:lnTo>
                  <a:lnTo>
                    <a:pt x="2228293" y="1440223"/>
                  </a:lnTo>
                  <a:lnTo>
                    <a:pt x="2367561" y="1242558"/>
                  </a:lnTo>
                  <a:lnTo>
                    <a:pt x="2506829" y="1062472"/>
                  </a:lnTo>
                  <a:lnTo>
                    <a:pt x="2646097" y="900393"/>
                  </a:lnTo>
                  <a:lnTo>
                    <a:pt x="2785366" y="756242"/>
                  </a:lnTo>
                  <a:lnTo>
                    <a:pt x="2924634" y="629510"/>
                  </a:lnTo>
                  <a:lnTo>
                    <a:pt x="3063902" y="519348"/>
                  </a:lnTo>
                  <a:lnTo>
                    <a:pt x="3203171" y="424645"/>
                  </a:lnTo>
                  <a:lnTo>
                    <a:pt x="3342439" y="344117"/>
                  </a:lnTo>
                  <a:lnTo>
                    <a:pt x="3481707" y="276375"/>
                  </a:lnTo>
                  <a:lnTo>
                    <a:pt x="3620976" y="219989"/>
                  </a:lnTo>
                  <a:lnTo>
                    <a:pt x="3760244" y="173546"/>
                  </a:lnTo>
                  <a:lnTo>
                    <a:pt x="3899512" y="135686"/>
                  </a:lnTo>
                  <a:lnTo>
                    <a:pt x="4038781" y="105138"/>
                  </a:lnTo>
                  <a:lnTo>
                    <a:pt x="4178049" y="80739"/>
                  </a:lnTo>
                  <a:lnTo>
                    <a:pt x="4317317" y="61448"/>
                  </a:lnTo>
                  <a:lnTo>
                    <a:pt x="4456586" y="46347"/>
                  </a:lnTo>
                  <a:lnTo>
                    <a:pt x="4595854" y="34643"/>
                  </a:lnTo>
                  <a:lnTo>
                    <a:pt x="4735122" y="25661"/>
                  </a:lnTo>
                  <a:lnTo>
                    <a:pt x="4874391" y="18835"/>
                  </a:lnTo>
                  <a:lnTo>
                    <a:pt x="5013659" y="13699"/>
                  </a:lnTo>
                  <a:lnTo>
                    <a:pt x="5152927" y="9871"/>
                  </a:lnTo>
                  <a:lnTo>
                    <a:pt x="5292195" y="7046"/>
                  </a:lnTo>
                  <a:lnTo>
                    <a:pt x="5431464" y="4981"/>
                  </a:lnTo>
                  <a:lnTo>
                    <a:pt x="5570732" y="3486"/>
                  </a:lnTo>
                  <a:lnTo>
                    <a:pt x="5710000" y="2414"/>
                  </a:lnTo>
                  <a:lnTo>
                    <a:pt x="5849269" y="1653"/>
                  </a:lnTo>
                  <a:lnTo>
                    <a:pt x="5988537" y="1117"/>
                  </a:lnTo>
                  <a:lnTo>
                    <a:pt x="6127805" y="744"/>
                  </a:lnTo>
                  <a:lnTo>
                    <a:pt x="6267074" y="486"/>
                  </a:lnTo>
                  <a:lnTo>
                    <a:pt x="6406342" y="310"/>
                  </a:lnTo>
                  <a:lnTo>
                    <a:pt x="6545610" y="191"/>
                  </a:lnTo>
                  <a:lnTo>
                    <a:pt x="6684879" y="111"/>
                  </a:lnTo>
                  <a:lnTo>
                    <a:pt x="6824147" y="57"/>
                  </a:lnTo>
                  <a:lnTo>
                    <a:pt x="6963415" y="22"/>
                  </a:lnTo>
                  <a:lnTo>
                    <a:pt x="710268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1616592" y="1232054"/>
              <a:ext cx="7102684" cy="4526775"/>
            </a:xfrm>
            <a:custGeom>
              <a:avLst/>
              <a:pathLst>
                <a:path w="7102684" h="4526775">
                  <a:moveTo>
                    <a:pt x="0" y="4526775"/>
                  </a:moveTo>
                  <a:lnTo>
                    <a:pt x="139268" y="4502185"/>
                  </a:lnTo>
                  <a:lnTo>
                    <a:pt x="278536" y="4438164"/>
                  </a:lnTo>
                  <a:lnTo>
                    <a:pt x="417804" y="4330999"/>
                  </a:lnTo>
                  <a:lnTo>
                    <a:pt x="557073" y="4189869"/>
                  </a:lnTo>
                  <a:lnTo>
                    <a:pt x="696341" y="4011053"/>
                  </a:lnTo>
                  <a:lnTo>
                    <a:pt x="835609" y="3795367"/>
                  </a:lnTo>
                  <a:lnTo>
                    <a:pt x="974878" y="3585480"/>
                  </a:lnTo>
                  <a:lnTo>
                    <a:pt x="1114146" y="3332542"/>
                  </a:lnTo>
                  <a:lnTo>
                    <a:pt x="1253414" y="3063875"/>
                  </a:lnTo>
                  <a:lnTo>
                    <a:pt x="1392683" y="2791530"/>
                  </a:lnTo>
                  <a:lnTo>
                    <a:pt x="1531951" y="2520686"/>
                  </a:lnTo>
                  <a:lnTo>
                    <a:pt x="1671219" y="2245942"/>
                  </a:lnTo>
                  <a:lnTo>
                    <a:pt x="1810488" y="1993993"/>
                  </a:lnTo>
                  <a:lnTo>
                    <a:pt x="1949756" y="1761267"/>
                  </a:lnTo>
                  <a:lnTo>
                    <a:pt x="2089024" y="1532265"/>
                  </a:lnTo>
                  <a:lnTo>
                    <a:pt x="2228293" y="1316708"/>
                  </a:lnTo>
                  <a:lnTo>
                    <a:pt x="2367561" y="1116690"/>
                  </a:lnTo>
                  <a:lnTo>
                    <a:pt x="2506829" y="935512"/>
                  </a:lnTo>
                  <a:lnTo>
                    <a:pt x="2646097" y="770718"/>
                  </a:lnTo>
                  <a:lnTo>
                    <a:pt x="2785366" y="634256"/>
                  </a:lnTo>
                  <a:lnTo>
                    <a:pt x="2924634" y="518617"/>
                  </a:lnTo>
                  <a:lnTo>
                    <a:pt x="3063902" y="415087"/>
                  </a:lnTo>
                  <a:lnTo>
                    <a:pt x="3203171" y="326799"/>
                  </a:lnTo>
                  <a:lnTo>
                    <a:pt x="3342439" y="252929"/>
                  </a:lnTo>
                  <a:lnTo>
                    <a:pt x="3481707" y="196760"/>
                  </a:lnTo>
                  <a:lnTo>
                    <a:pt x="3620976" y="147661"/>
                  </a:lnTo>
                  <a:lnTo>
                    <a:pt x="3760244" y="109458"/>
                  </a:lnTo>
                  <a:lnTo>
                    <a:pt x="3899512" y="77473"/>
                  </a:lnTo>
                  <a:lnTo>
                    <a:pt x="4038781" y="53307"/>
                  </a:lnTo>
                  <a:lnTo>
                    <a:pt x="4178049" y="33748"/>
                  </a:lnTo>
                  <a:lnTo>
                    <a:pt x="4317317" y="23010"/>
                  </a:lnTo>
                  <a:lnTo>
                    <a:pt x="4456586" y="13559"/>
                  </a:lnTo>
                  <a:lnTo>
                    <a:pt x="4595854" y="9450"/>
                  </a:lnTo>
                  <a:lnTo>
                    <a:pt x="4735122" y="5040"/>
                  </a:lnTo>
                  <a:lnTo>
                    <a:pt x="4874391" y="1260"/>
                  </a:lnTo>
                  <a:lnTo>
                    <a:pt x="5013659" y="630"/>
                  </a:lnTo>
                  <a:lnTo>
                    <a:pt x="5152927" y="0"/>
                  </a:lnTo>
                  <a:lnTo>
                    <a:pt x="5292195" y="0"/>
                  </a:lnTo>
                  <a:lnTo>
                    <a:pt x="5431464" y="0"/>
                  </a:lnTo>
                  <a:lnTo>
                    <a:pt x="5570732" y="0"/>
                  </a:lnTo>
                  <a:lnTo>
                    <a:pt x="5710000" y="0"/>
                  </a:lnTo>
                  <a:lnTo>
                    <a:pt x="5849269" y="0"/>
                  </a:lnTo>
                  <a:lnTo>
                    <a:pt x="5988537" y="0"/>
                  </a:lnTo>
                  <a:lnTo>
                    <a:pt x="6127805" y="0"/>
                  </a:lnTo>
                  <a:lnTo>
                    <a:pt x="6267074" y="0"/>
                  </a:lnTo>
                  <a:lnTo>
                    <a:pt x="6406342" y="0"/>
                  </a:lnTo>
                  <a:lnTo>
                    <a:pt x="6545610" y="0"/>
                  </a:lnTo>
                  <a:lnTo>
                    <a:pt x="6684879" y="0"/>
                  </a:lnTo>
                  <a:lnTo>
                    <a:pt x="6824147" y="0"/>
                  </a:lnTo>
                  <a:lnTo>
                    <a:pt x="6963415" y="0"/>
                  </a:lnTo>
                  <a:lnTo>
                    <a:pt x="7102684" y="0"/>
                  </a:lnTo>
                  <a:lnTo>
                    <a:pt x="7102684" y="2848"/>
                  </a:lnTo>
                  <a:lnTo>
                    <a:pt x="6963415" y="4629"/>
                  </a:lnTo>
                  <a:lnTo>
                    <a:pt x="6824147" y="5341"/>
                  </a:lnTo>
                  <a:lnTo>
                    <a:pt x="6684879" y="7477"/>
                  </a:lnTo>
                  <a:lnTo>
                    <a:pt x="6545610" y="10326"/>
                  </a:lnTo>
                  <a:lnTo>
                    <a:pt x="6406342" y="13175"/>
                  </a:lnTo>
                  <a:lnTo>
                    <a:pt x="6267074" y="16024"/>
                  </a:lnTo>
                  <a:lnTo>
                    <a:pt x="6127805" y="22077"/>
                  </a:lnTo>
                  <a:lnTo>
                    <a:pt x="5988537" y="25994"/>
                  </a:lnTo>
                  <a:lnTo>
                    <a:pt x="5849269" y="28843"/>
                  </a:lnTo>
                  <a:lnTo>
                    <a:pt x="5710000" y="32760"/>
                  </a:lnTo>
                  <a:lnTo>
                    <a:pt x="5570732" y="37389"/>
                  </a:lnTo>
                  <a:lnTo>
                    <a:pt x="5431464" y="43799"/>
                  </a:lnTo>
                  <a:lnTo>
                    <a:pt x="5292195" y="49852"/>
                  </a:lnTo>
                  <a:lnTo>
                    <a:pt x="5152927" y="56923"/>
                  </a:lnTo>
                  <a:lnTo>
                    <a:pt x="5013659" y="66353"/>
                  </a:lnTo>
                  <a:lnTo>
                    <a:pt x="4874391" y="74385"/>
                  </a:lnTo>
                  <a:lnTo>
                    <a:pt x="4735122" y="85211"/>
                  </a:lnTo>
                  <a:lnTo>
                    <a:pt x="4595854" y="99529"/>
                  </a:lnTo>
                  <a:lnTo>
                    <a:pt x="4456586" y="115371"/>
                  </a:lnTo>
                  <a:lnTo>
                    <a:pt x="4317317" y="140201"/>
                  </a:lnTo>
                  <a:lnTo>
                    <a:pt x="4178049" y="176834"/>
                  </a:lnTo>
                  <a:lnTo>
                    <a:pt x="4038781" y="211468"/>
                  </a:lnTo>
                  <a:lnTo>
                    <a:pt x="3899512" y="256735"/>
                  </a:lnTo>
                  <a:lnTo>
                    <a:pt x="3760244" y="318854"/>
                  </a:lnTo>
                  <a:lnTo>
                    <a:pt x="3620976" y="393529"/>
                  </a:lnTo>
                  <a:lnTo>
                    <a:pt x="3481707" y="466551"/>
                  </a:lnTo>
                  <a:lnTo>
                    <a:pt x="3342439" y="552998"/>
                  </a:lnTo>
                  <a:lnTo>
                    <a:pt x="3203171" y="662432"/>
                  </a:lnTo>
                  <a:lnTo>
                    <a:pt x="3063902" y="783198"/>
                  </a:lnTo>
                  <a:lnTo>
                    <a:pt x="2924634" y="902669"/>
                  </a:lnTo>
                  <a:lnTo>
                    <a:pt x="2785366" y="1046457"/>
                  </a:lnTo>
                  <a:lnTo>
                    <a:pt x="2646097" y="1197914"/>
                  </a:lnTo>
                  <a:lnTo>
                    <a:pt x="2506829" y="1365622"/>
                  </a:lnTo>
                  <a:lnTo>
                    <a:pt x="2367561" y="1546885"/>
                  </a:lnTo>
                  <a:lnTo>
                    <a:pt x="2228293" y="1746213"/>
                  </a:lnTo>
                  <a:lnTo>
                    <a:pt x="2089024" y="1961351"/>
                  </a:lnTo>
                  <a:lnTo>
                    <a:pt x="1949756" y="2177109"/>
                  </a:lnTo>
                  <a:lnTo>
                    <a:pt x="1810488" y="2400927"/>
                  </a:lnTo>
                  <a:lnTo>
                    <a:pt x="1671219" y="2626745"/>
                  </a:lnTo>
                  <a:lnTo>
                    <a:pt x="1531951" y="2875355"/>
                  </a:lnTo>
                  <a:lnTo>
                    <a:pt x="1392683" y="3111969"/>
                  </a:lnTo>
                  <a:lnTo>
                    <a:pt x="1253414" y="3337787"/>
                  </a:lnTo>
                  <a:lnTo>
                    <a:pt x="1114146" y="3557987"/>
                  </a:lnTo>
                  <a:lnTo>
                    <a:pt x="974878" y="3764038"/>
                  </a:lnTo>
                  <a:lnTo>
                    <a:pt x="835609" y="3943761"/>
                  </a:lnTo>
                  <a:lnTo>
                    <a:pt x="696341" y="4123194"/>
                  </a:lnTo>
                  <a:lnTo>
                    <a:pt x="557073" y="4257221"/>
                  </a:lnTo>
                  <a:lnTo>
                    <a:pt x="417804" y="4369576"/>
                  </a:lnTo>
                  <a:lnTo>
                    <a:pt x="278536" y="4457977"/>
                  </a:lnTo>
                  <a:lnTo>
                    <a:pt x="139268" y="4513237"/>
                  </a:lnTo>
                  <a:close/>
                </a:path>
              </a:pathLst>
            </a:custGeom>
            <a:solidFill>
              <a:srgbClr val="33333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616592" y="1232054"/>
              <a:ext cx="7102684" cy="4526775"/>
            </a:xfrm>
            <a:custGeom>
              <a:avLst/>
              <a:pathLst>
                <a:path w="7102684" h="4526775">
                  <a:moveTo>
                    <a:pt x="0" y="4526775"/>
                  </a:moveTo>
                  <a:lnTo>
                    <a:pt x="139268" y="4502185"/>
                  </a:lnTo>
                  <a:lnTo>
                    <a:pt x="278536" y="4438164"/>
                  </a:lnTo>
                  <a:lnTo>
                    <a:pt x="417804" y="4330999"/>
                  </a:lnTo>
                  <a:lnTo>
                    <a:pt x="557073" y="4189869"/>
                  </a:lnTo>
                  <a:lnTo>
                    <a:pt x="696341" y="4011053"/>
                  </a:lnTo>
                  <a:lnTo>
                    <a:pt x="835609" y="3795367"/>
                  </a:lnTo>
                  <a:lnTo>
                    <a:pt x="974878" y="3585480"/>
                  </a:lnTo>
                  <a:lnTo>
                    <a:pt x="1114146" y="3332542"/>
                  </a:lnTo>
                  <a:lnTo>
                    <a:pt x="1253414" y="3063875"/>
                  </a:lnTo>
                  <a:lnTo>
                    <a:pt x="1392683" y="2791530"/>
                  </a:lnTo>
                  <a:lnTo>
                    <a:pt x="1531951" y="2520686"/>
                  </a:lnTo>
                  <a:lnTo>
                    <a:pt x="1671219" y="2245942"/>
                  </a:lnTo>
                  <a:lnTo>
                    <a:pt x="1810488" y="1993993"/>
                  </a:lnTo>
                  <a:lnTo>
                    <a:pt x="1949756" y="1761267"/>
                  </a:lnTo>
                  <a:lnTo>
                    <a:pt x="2089024" y="1532265"/>
                  </a:lnTo>
                  <a:lnTo>
                    <a:pt x="2228293" y="1316708"/>
                  </a:lnTo>
                  <a:lnTo>
                    <a:pt x="2367561" y="1116690"/>
                  </a:lnTo>
                  <a:lnTo>
                    <a:pt x="2506829" y="935512"/>
                  </a:lnTo>
                  <a:lnTo>
                    <a:pt x="2646097" y="770718"/>
                  </a:lnTo>
                  <a:lnTo>
                    <a:pt x="2785366" y="634256"/>
                  </a:lnTo>
                  <a:lnTo>
                    <a:pt x="2924634" y="518617"/>
                  </a:lnTo>
                  <a:lnTo>
                    <a:pt x="3063902" y="415087"/>
                  </a:lnTo>
                  <a:lnTo>
                    <a:pt x="3203171" y="326799"/>
                  </a:lnTo>
                  <a:lnTo>
                    <a:pt x="3342439" y="252929"/>
                  </a:lnTo>
                  <a:lnTo>
                    <a:pt x="3481707" y="196760"/>
                  </a:lnTo>
                  <a:lnTo>
                    <a:pt x="3620976" y="147661"/>
                  </a:lnTo>
                  <a:lnTo>
                    <a:pt x="3760244" y="109458"/>
                  </a:lnTo>
                  <a:lnTo>
                    <a:pt x="3899512" y="77473"/>
                  </a:lnTo>
                  <a:lnTo>
                    <a:pt x="4038781" y="53307"/>
                  </a:lnTo>
                  <a:lnTo>
                    <a:pt x="4178049" y="33748"/>
                  </a:lnTo>
                  <a:lnTo>
                    <a:pt x="4317317" y="23010"/>
                  </a:lnTo>
                  <a:lnTo>
                    <a:pt x="4456586" y="13559"/>
                  </a:lnTo>
                  <a:lnTo>
                    <a:pt x="4595854" y="9450"/>
                  </a:lnTo>
                  <a:lnTo>
                    <a:pt x="4735122" y="5040"/>
                  </a:lnTo>
                  <a:lnTo>
                    <a:pt x="4874391" y="1260"/>
                  </a:lnTo>
                  <a:lnTo>
                    <a:pt x="5013659" y="630"/>
                  </a:lnTo>
                  <a:lnTo>
                    <a:pt x="5152927" y="0"/>
                  </a:lnTo>
                  <a:lnTo>
                    <a:pt x="5292195" y="0"/>
                  </a:lnTo>
                  <a:lnTo>
                    <a:pt x="5431464" y="0"/>
                  </a:lnTo>
                  <a:lnTo>
                    <a:pt x="5570732" y="0"/>
                  </a:lnTo>
                  <a:lnTo>
                    <a:pt x="5710000" y="0"/>
                  </a:lnTo>
                  <a:lnTo>
                    <a:pt x="5849269" y="0"/>
                  </a:lnTo>
                  <a:lnTo>
                    <a:pt x="5988537" y="0"/>
                  </a:lnTo>
                  <a:lnTo>
                    <a:pt x="6127805" y="0"/>
                  </a:lnTo>
                  <a:lnTo>
                    <a:pt x="6267074" y="0"/>
                  </a:lnTo>
                  <a:lnTo>
                    <a:pt x="6406342" y="0"/>
                  </a:lnTo>
                  <a:lnTo>
                    <a:pt x="6545610" y="0"/>
                  </a:lnTo>
                  <a:lnTo>
                    <a:pt x="6684879" y="0"/>
                  </a:lnTo>
                  <a:lnTo>
                    <a:pt x="6824147" y="0"/>
                  </a:lnTo>
                  <a:lnTo>
                    <a:pt x="6963415" y="0"/>
                  </a:lnTo>
                  <a:lnTo>
                    <a:pt x="71026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616592" y="1234902"/>
              <a:ext cx="7102684" cy="4523927"/>
            </a:xfrm>
            <a:custGeom>
              <a:avLst/>
              <a:pathLst>
                <a:path w="7102684" h="4523927">
                  <a:moveTo>
                    <a:pt x="7102684" y="0"/>
                  </a:moveTo>
                  <a:lnTo>
                    <a:pt x="6963415" y="1780"/>
                  </a:lnTo>
                  <a:lnTo>
                    <a:pt x="6824147" y="2492"/>
                  </a:lnTo>
                  <a:lnTo>
                    <a:pt x="6684879" y="4629"/>
                  </a:lnTo>
                  <a:lnTo>
                    <a:pt x="6545610" y="7477"/>
                  </a:lnTo>
                  <a:lnTo>
                    <a:pt x="6406342" y="10326"/>
                  </a:lnTo>
                  <a:lnTo>
                    <a:pt x="6267074" y="13175"/>
                  </a:lnTo>
                  <a:lnTo>
                    <a:pt x="6127805" y="19228"/>
                  </a:lnTo>
                  <a:lnTo>
                    <a:pt x="5988537" y="23145"/>
                  </a:lnTo>
                  <a:lnTo>
                    <a:pt x="5849269" y="25994"/>
                  </a:lnTo>
                  <a:lnTo>
                    <a:pt x="5710000" y="29911"/>
                  </a:lnTo>
                  <a:lnTo>
                    <a:pt x="5570732" y="34540"/>
                  </a:lnTo>
                  <a:lnTo>
                    <a:pt x="5431464" y="40950"/>
                  </a:lnTo>
                  <a:lnTo>
                    <a:pt x="5292195" y="47003"/>
                  </a:lnTo>
                  <a:lnTo>
                    <a:pt x="5152927" y="54075"/>
                  </a:lnTo>
                  <a:lnTo>
                    <a:pt x="5013659" y="63504"/>
                  </a:lnTo>
                  <a:lnTo>
                    <a:pt x="4874391" y="71536"/>
                  </a:lnTo>
                  <a:lnTo>
                    <a:pt x="4735122" y="82362"/>
                  </a:lnTo>
                  <a:lnTo>
                    <a:pt x="4595854" y="96680"/>
                  </a:lnTo>
                  <a:lnTo>
                    <a:pt x="4456586" y="112523"/>
                  </a:lnTo>
                  <a:lnTo>
                    <a:pt x="4317317" y="137353"/>
                  </a:lnTo>
                  <a:lnTo>
                    <a:pt x="4178049" y="173985"/>
                  </a:lnTo>
                  <a:lnTo>
                    <a:pt x="4038781" y="208619"/>
                  </a:lnTo>
                  <a:lnTo>
                    <a:pt x="3899512" y="253886"/>
                  </a:lnTo>
                  <a:lnTo>
                    <a:pt x="3760244" y="316005"/>
                  </a:lnTo>
                  <a:lnTo>
                    <a:pt x="3620976" y="390680"/>
                  </a:lnTo>
                  <a:lnTo>
                    <a:pt x="3481707" y="463703"/>
                  </a:lnTo>
                  <a:lnTo>
                    <a:pt x="3342439" y="550149"/>
                  </a:lnTo>
                  <a:lnTo>
                    <a:pt x="3203171" y="659583"/>
                  </a:lnTo>
                  <a:lnTo>
                    <a:pt x="3063902" y="780349"/>
                  </a:lnTo>
                  <a:lnTo>
                    <a:pt x="2924634" y="899820"/>
                  </a:lnTo>
                  <a:lnTo>
                    <a:pt x="2785366" y="1043608"/>
                  </a:lnTo>
                  <a:lnTo>
                    <a:pt x="2646097" y="1195065"/>
                  </a:lnTo>
                  <a:lnTo>
                    <a:pt x="2506829" y="1362773"/>
                  </a:lnTo>
                  <a:lnTo>
                    <a:pt x="2367561" y="1544036"/>
                  </a:lnTo>
                  <a:lnTo>
                    <a:pt x="2228293" y="1743365"/>
                  </a:lnTo>
                  <a:lnTo>
                    <a:pt x="2089024" y="1958503"/>
                  </a:lnTo>
                  <a:lnTo>
                    <a:pt x="1949756" y="2174261"/>
                  </a:lnTo>
                  <a:lnTo>
                    <a:pt x="1810488" y="2398078"/>
                  </a:lnTo>
                  <a:lnTo>
                    <a:pt x="1671219" y="2623896"/>
                  </a:lnTo>
                  <a:lnTo>
                    <a:pt x="1531951" y="2872506"/>
                  </a:lnTo>
                  <a:lnTo>
                    <a:pt x="1392683" y="3109120"/>
                  </a:lnTo>
                  <a:lnTo>
                    <a:pt x="1253414" y="3334938"/>
                  </a:lnTo>
                  <a:lnTo>
                    <a:pt x="1114146" y="3555138"/>
                  </a:lnTo>
                  <a:lnTo>
                    <a:pt x="974878" y="3761189"/>
                  </a:lnTo>
                  <a:lnTo>
                    <a:pt x="835609" y="3940912"/>
                  </a:lnTo>
                  <a:lnTo>
                    <a:pt x="696341" y="4120345"/>
                  </a:lnTo>
                  <a:lnTo>
                    <a:pt x="557073" y="4254373"/>
                  </a:lnTo>
                  <a:lnTo>
                    <a:pt x="417804" y="4366728"/>
                  </a:lnTo>
                  <a:lnTo>
                    <a:pt x="278536" y="4455129"/>
                  </a:lnTo>
                  <a:lnTo>
                    <a:pt x="139268" y="4510388"/>
                  </a:lnTo>
                  <a:lnTo>
                    <a:pt x="0" y="452392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616592" y="1232054"/>
              <a:ext cx="7102684" cy="4526775"/>
            </a:xfrm>
            <a:custGeom>
              <a:avLst/>
              <a:pathLst>
                <a:path w="7102684" h="4526775">
                  <a:moveTo>
                    <a:pt x="0" y="4526775"/>
                  </a:moveTo>
                  <a:lnTo>
                    <a:pt x="139268" y="4506882"/>
                  </a:lnTo>
                  <a:lnTo>
                    <a:pt x="278536" y="4453270"/>
                  </a:lnTo>
                  <a:lnTo>
                    <a:pt x="417804" y="4372280"/>
                  </a:lnTo>
                  <a:lnTo>
                    <a:pt x="557073" y="4251937"/>
                  </a:lnTo>
                  <a:lnTo>
                    <a:pt x="696341" y="4102791"/>
                  </a:lnTo>
                  <a:lnTo>
                    <a:pt x="835609" y="3925947"/>
                  </a:lnTo>
                  <a:lnTo>
                    <a:pt x="974878" y="3726200"/>
                  </a:lnTo>
                  <a:lnTo>
                    <a:pt x="1114146" y="3510133"/>
                  </a:lnTo>
                  <a:lnTo>
                    <a:pt x="1253414" y="3268126"/>
                  </a:lnTo>
                  <a:lnTo>
                    <a:pt x="1392683" y="3009365"/>
                  </a:lnTo>
                  <a:lnTo>
                    <a:pt x="1531951" y="2749704"/>
                  </a:lnTo>
                  <a:lnTo>
                    <a:pt x="1671219" y="2481038"/>
                  </a:lnTo>
                  <a:lnTo>
                    <a:pt x="1810488" y="2202465"/>
                  </a:lnTo>
                  <a:lnTo>
                    <a:pt x="1949756" y="1930563"/>
                  </a:lnTo>
                  <a:lnTo>
                    <a:pt x="2089024" y="1685915"/>
                  </a:lnTo>
                  <a:lnTo>
                    <a:pt x="2228293" y="1442206"/>
                  </a:lnTo>
                  <a:lnTo>
                    <a:pt x="2367561" y="1220424"/>
                  </a:lnTo>
                  <a:lnTo>
                    <a:pt x="2506829" y="1018951"/>
                  </a:lnTo>
                  <a:lnTo>
                    <a:pt x="2646097" y="841938"/>
                  </a:lnTo>
                  <a:lnTo>
                    <a:pt x="2785366" y="671640"/>
                  </a:lnTo>
                  <a:lnTo>
                    <a:pt x="2924634" y="548116"/>
                  </a:lnTo>
                  <a:lnTo>
                    <a:pt x="3063902" y="416622"/>
                  </a:lnTo>
                  <a:lnTo>
                    <a:pt x="3203171" y="324305"/>
                  </a:lnTo>
                  <a:lnTo>
                    <a:pt x="3342439" y="250723"/>
                  </a:lnTo>
                  <a:lnTo>
                    <a:pt x="3481707" y="190767"/>
                  </a:lnTo>
                  <a:lnTo>
                    <a:pt x="3620976" y="142449"/>
                  </a:lnTo>
                  <a:lnTo>
                    <a:pt x="3760244" y="108805"/>
                  </a:lnTo>
                  <a:lnTo>
                    <a:pt x="3899512" y="76235"/>
                  </a:lnTo>
                  <a:lnTo>
                    <a:pt x="4038781" y="54044"/>
                  </a:lnTo>
                  <a:lnTo>
                    <a:pt x="4178049" y="36154"/>
                  </a:lnTo>
                  <a:lnTo>
                    <a:pt x="4317317" y="25345"/>
                  </a:lnTo>
                  <a:lnTo>
                    <a:pt x="4456586" y="16399"/>
                  </a:lnTo>
                  <a:lnTo>
                    <a:pt x="4595854" y="9690"/>
                  </a:lnTo>
                  <a:lnTo>
                    <a:pt x="4735122" y="6056"/>
                  </a:lnTo>
                  <a:lnTo>
                    <a:pt x="4874391" y="2422"/>
                  </a:lnTo>
                  <a:lnTo>
                    <a:pt x="5013659" y="0"/>
                  </a:lnTo>
                  <a:lnTo>
                    <a:pt x="5152927" y="0"/>
                  </a:lnTo>
                  <a:lnTo>
                    <a:pt x="5292195" y="0"/>
                  </a:lnTo>
                  <a:lnTo>
                    <a:pt x="5431464" y="0"/>
                  </a:lnTo>
                  <a:lnTo>
                    <a:pt x="5570732" y="0"/>
                  </a:lnTo>
                  <a:lnTo>
                    <a:pt x="5710000" y="0"/>
                  </a:lnTo>
                  <a:lnTo>
                    <a:pt x="5849269" y="0"/>
                  </a:lnTo>
                  <a:lnTo>
                    <a:pt x="5988537" y="0"/>
                  </a:lnTo>
                  <a:lnTo>
                    <a:pt x="6127805" y="0"/>
                  </a:lnTo>
                  <a:lnTo>
                    <a:pt x="6267074" y="0"/>
                  </a:lnTo>
                  <a:lnTo>
                    <a:pt x="6406342" y="0"/>
                  </a:lnTo>
                  <a:lnTo>
                    <a:pt x="6545610" y="0"/>
                  </a:lnTo>
                  <a:lnTo>
                    <a:pt x="6684879" y="0"/>
                  </a:lnTo>
                  <a:lnTo>
                    <a:pt x="6824147" y="0"/>
                  </a:lnTo>
                  <a:lnTo>
                    <a:pt x="6963415" y="0"/>
                  </a:lnTo>
                  <a:lnTo>
                    <a:pt x="7102684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457292" y="5616699"/>
              <a:ext cx="741536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57292" y="4485005"/>
              <a:ext cx="741536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7292" y="3353311"/>
              <a:ext cx="741536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57292" y="2221617"/>
              <a:ext cx="741536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57292" y="1089923"/>
              <a:ext cx="741536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1226664" y="57588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226664" y="4627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226664" y="3495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226664" y="23637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226664" y="1232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616592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604889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593185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581481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510645" y="6042031"/>
              <a:ext cx="21189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287048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75344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263640" y="6041845"/>
              <a:ext cx="635682" cy="2786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515942" y="6431037"/>
              <a:ext cx="3303984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Interaction distance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-1898662" y="3318987"/>
              <a:ext cx="4129050" cy="352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Empty-space Function F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3702100" y="374450"/>
              <a:ext cx="2931668" cy="49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841278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863224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863224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707788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729734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729734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4130323" y="550358"/>
              <a:ext cx="507875" cy="206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csr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996833" y="479665"/>
              <a:ext cx="1567346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observed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758409" y="65744"/>
              <a:ext cx="819050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2475-P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43710" y="1005715"/>
              <a:ext cx="8130700" cy="497945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3710" y="4964846"/>
              <a:ext cx="8130700" cy="0"/>
            </a:xfrm>
            <a:custGeom>
              <a:avLst/>
              <a:pathLst>
                <a:path w="8130700" h="0">
                  <a:moveTo>
                    <a:pt x="0" y="0"/>
                  </a:moveTo>
                  <a:lnTo>
                    <a:pt x="8130700" y="0"/>
                  </a:lnTo>
                  <a:lnTo>
                    <a:pt x="813070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3710" y="3376878"/>
              <a:ext cx="8130700" cy="0"/>
            </a:xfrm>
            <a:custGeom>
              <a:avLst/>
              <a:pathLst>
                <a:path w="8130700" h="0">
                  <a:moveTo>
                    <a:pt x="0" y="0"/>
                  </a:moveTo>
                  <a:lnTo>
                    <a:pt x="8130700" y="0"/>
                  </a:lnTo>
                  <a:lnTo>
                    <a:pt x="813070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3710" y="1788910"/>
              <a:ext cx="8130700" cy="0"/>
            </a:xfrm>
            <a:custGeom>
              <a:avLst/>
              <a:pathLst>
                <a:path w="8130700" h="0">
                  <a:moveTo>
                    <a:pt x="0" y="0"/>
                  </a:moveTo>
                  <a:lnTo>
                    <a:pt x="8130700" y="0"/>
                  </a:lnTo>
                  <a:lnTo>
                    <a:pt x="813070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353349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433471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513594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593716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3710" y="5758830"/>
              <a:ext cx="8130700" cy="0"/>
            </a:xfrm>
            <a:custGeom>
              <a:avLst/>
              <a:pathLst>
                <a:path w="8130700" h="0">
                  <a:moveTo>
                    <a:pt x="0" y="0"/>
                  </a:moveTo>
                  <a:lnTo>
                    <a:pt x="8130700" y="0"/>
                  </a:lnTo>
                  <a:lnTo>
                    <a:pt x="813070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43710" y="4170862"/>
              <a:ext cx="8130700" cy="0"/>
            </a:xfrm>
            <a:custGeom>
              <a:avLst/>
              <a:pathLst>
                <a:path w="8130700" h="0">
                  <a:moveTo>
                    <a:pt x="0" y="0"/>
                  </a:moveTo>
                  <a:lnTo>
                    <a:pt x="8130700" y="0"/>
                  </a:lnTo>
                  <a:lnTo>
                    <a:pt x="813070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3710" y="2582894"/>
              <a:ext cx="8130700" cy="0"/>
            </a:xfrm>
            <a:custGeom>
              <a:avLst/>
              <a:pathLst>
                <a:path w="8130700" h="0">
                  <a:moveTo>
                    <a:pt x="0" y="0"/>
                  </a:moveTo>
                  <a:lnTo>
                    <a:pt x="8130700" y="0"/>
                  </a:lnTo>
                  <a:lnTo>
                    <a:pt x="813070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313287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393410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473532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53655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313287" y="5679431"/>
              <a:ext cx="7391545" cy="0"/>
            </a:xfrm>
            <a:custGeom>
              <a:avLst/>
              <a:pathLst>
                <a:path w="7391545" h="0">
                  <a:moveTo>
                    <a:pt x="0" y="0"/>
                  </a:moveTo>
                  <a:lnTo>
                    <a:pt x="14436" y="0"/>
                  </a:lnTo>
                  <a:lnTo>
                    <a:pt x="28873" y="0"/>
                  </a:lnTo>
                  <a:lnTo>
                    <a:pt x="43309" y="0"/>
                  </a:lnTo>
                  <a:lnTo>
                    <a:pt x="57746" y="0"/>
                  </a:lnTo>
                  <a:lnTo>
                    <a:pt x="72183" y="0"/>
                  </a:lnTo>
                  <a:lnTo>
                    <a:pt x="86619" y="0"/>
                  </a:lnTo>
                  <a:lnTo>
                    <a:pt x="101056" y="0"/>
                  </a:lnTo>
                  <a:lnTo>
                    <a:pt x="115492" y="0"/>
                  </a:lnTo>
                  <a:lnTo>
                    <a:pt x="129929" y="0"/>
                  </a:lnTo>
                  <a:lnTo>
                    <a:pt x="144366" y="0"/>
                  </a:lnTo>
                  <a:lnTo>
                    <a:pt x="158802" y="0"/>
                  </a:lnTo>
                  <a:lnTo>
                    <a:pt x="173239" y="0"/>
                  </a:lnTo>
                  <a:lnTo>
                    <a:pt x="187675" y="0"/>
                  </a:lnTo>
                  <a:lnTo>
                    <a:pt x="202112" y="0"/>
                  </a:lnTo>
                  <a:lnTo>
                    <a:pt x="216549" y="0"/>
                  </a:lnTo>
                  <a:lnTo>
                    <a:pt x="230985" y="0"/>
                  </a:lnTo>
                  <a:lnTo>
                    <a:pt x="245422" y="0"/>
                  </a:lnTo>
                  <a:lnTo>
                    <a:pt x="259859" y="0"/>
                  </a:lnTo>
                  <a:lnTo>
                    <a:pt x="274295" y="0"/>
                  </a:lnTo>
                  <a:lnTo>
                    <a:pt x="288732" y="0"/>
                  </a:lnTo>
                  <a:lnTo>
                    <a:pt x="303168" y="0"/>
                  </a:lnTo>
                  <a:lnTo>
                    <a:pt x="317605" y="0"/>
                  </a:lnTo>
                  <a:lnTo>
                    <a:pt x="332042" y="0"/>
                  </a:lnTo>
                  <a:lnTo>
                    <a:pt x="346478" y="0"/>
                  </a:lnTo>
                  <a:lnTo>
                    <a:pt x="360915" y="0"/>
                  </a:lnTo>
                  <a:lnTo>
                    <a:pt x="375351" y="0"/>
                  </a:lnTo>
                  <a:lnTo>
                    <a:pt x="389788" y="0"/>
                  </a:lnTo>
                  <a:lnTo>
                    <a:pt x="404225" y="0"/>
                  </a:lnTo>
                  <a:lnTo>
                    <a:pt x="418661" y="0"/>
                  </a:lnTo>
                  <a:lnTo>
                    <a:pt x="433098" y="0"/>
                  </a:lnTo>
                  <a:lnTo>
                    <a:pt x="447535" y="0"/>
                  </a:lnTo>
                  <a:lnTo>
                    <a:pt x="461971" y="0"/>
                  </a:lnTo>
                  <a:lnTo>
                    <a:pt x="476408" y="0"/>
                  </a:lnTo>
                  <a:lnTo>
                    <a:pt x="490844" y="0"/>
                  </a:lnTo>
                  <a:lnTo>
                    <a:pt x="505281" y="0"/>
                  </a:lnTo>
                  <a:lnTo>
                    <a:pt x="519718" y="0"/>
                  </a:lnTo>
                  <a:lnTo>
                    <a:pt x="534154" y="0"/>
                  </a:lnTo>
                  <a:lnTo>
                    <a:pt x="548591" y="0"/>
                  </a:lnTo>
                  <a:lnTo>
                    <a:pt x="563027" y="0"/>
                  </a:lnTo>
                  <a:lnTo>
                    <a:pt x="577464" y="0"/>
                  </a:lnTo>
                  <a:lnTo>
                    <a:pt x="591901" y="0"/>
                  </a:lnTo>
                  <a:lnTo>
                    <a:pt x="606337" y="0"/>
                  </a:lnTo>
                  <a:lnTo>
                    <a:pt x="620774" y="0"/>
                  </a:lnTo>
                  <a:lnTo>
                    <a:pt x="635210" y="0"/>
                  </a:lnTo>
                  <a:lnTo>
                    <a:pt x="649647" y="0"/>
                  </a:lnTo>
                  <a:lnTo>
                    <a:pt x="664084" y="0"/>
                  </a:lnTo>
                  <a:lnTo>
                    <a:pt x="678520" y="0"/>
                  </a:lnTo>
                  <a:lnTo>
                    <a:pt x="692957" y="0"/>
                  </a:lnTo>
                  <a:lnTo>
                    <a:pt x="707394" y="0"/>
                  </a:lnTo>
                  <a:lnTo>
                    <a:pt x="721830" y="0"/>
                  </a:lnTo>
                  <a:lnTo>
                    <a:pt x="736267" y="0"/>
                  </a:lnTo>
                  <a:lnTo>
                    <a:pt x="750703" y="0"/>
                  </a:lnTo>
                  <a:lnTo>
                    <a:pt x="765140" y="0"/>
                  </a:lnTo>
                  <a:lnTo>
                    <a:pt x="779577" y="0"/>
                  </a:lnTo>
                  <a:lnTo>
                    <a:pt x="794013" y="0"/>
                  </a:lnTo>
                  <a:lnTo>
                    <a:pt x="808450" y="0"/>
                  </a:lnTo>
                  <a:lnTo>
                    <a:pt x="822886" y="0"/>
                  </a:lnTo>
                  <a:lnTo>
                    <a:pt x="837323" y="0"/>
                  </a:lnTo>
                  <a:lnTo>
                    <a:pt x="851760" y="0"/>
                  </a:lnTo>
                  <a:lnTo>
                    <a:pt x="866196" y="0"/>
                  </a:lnTo>
                  <a:lnTo>
                    <a:pt x="880633" y="0"/>
                  </a:lnTo>
                  <a:lnTo>
                    <a:pt x="895070" y="0"/>
                  </a:lnTo>
                  <a:lnTo>
                    <a:pt x="909506" y="0"/>
                  </a:lnTo>
                  <a:lnTo>
                    <a:pt x="923943" y="0"/>
                  </a:lnTo>
                  <a:lnTo>
                    <a:pt x="938379" y="0"/>
                  </a:lnTo>
                  <a:lnTo>
                    <a:pt x="952816" y="0"/>
                  </a:lnTo>
                  <a:lnTo>
                    <a:pt x="967253" y="0"/>
                  </a:lnTo>
                  <a:lnTo>
                    <a:pt x="981689" y="0"/>
                  </a:lnTo>
                  <a:lnTo>
                    <a:pt x="996126" y="0"/>
                  </a:lnTo>
                  <a:lnTo>
                    <a:pt x="1010562" y="0"/>
                  </a:lnTo>
                  <a:lnTo>
                    <a:pt x="1024999" y="0"/>
                  </a:lnTo>
                  <a:lnTo>
                    <a:pt x="1039436" y="0"/>
                  </a:lnTo>
                  <a:lnTo>
                    <a:pt x="1053872" y="0"/>
                  </a:lnTo>
                  <a:lnTo>
                    <a:pt x="1068309" y="0"/>
                  </a:lnTo>
                  <a:lnTo>
                    <a:pt x="1082745" y="0"/>
                  </a:lnTo>
                  <a:lnTo>
                    <a:pt x="1097182" y="0"/>
                  </a:lnTo>
                  <a:lnTo>
                    <a:pt x="1111619" y="0"/>
                  </a:lnTo>
                  <a:lnTo>
                    <a:pt x="1126055" y="0"/>
                  </a:lnTo>
                  <a:lnTo>
                    <a:pt x="1140492" y="0"/>
                  </a:lnTo>
                  <a:lnTo>
                    <a:pt x="1154929" y="0"/>
                  </a:lnTo>
                  <a:lnTo>
                    <a:pt x="1169365" y="0"/>
                  </a:lnTo>
                  <a:lnTo>
                    <a:pt x="1183802" y="0"/>
                  </a:lnTo>
                  <a:lnTo>
                    <a:pt x="1198238" y="0"/>
                  </a:lnTo>
                  <a:lnTo>
                    <a:pt x="1212675" y="0"/>
                  </a:lnTo>
                  <a:lnTo>
                    <a:pt x="1227112" y="0"/>
                  </a:lnTo>
                  <a:lnTo>
                    <a:pt x="1241548" y="0"/>
                  </a:lnTo>
                  <a:lnTo>
                    <a:pt x="1255985" y="0"/>
                  </a:lnTo>
                  <a:lnTo>
                    <a:pt x="1270421" y="0"/>
                  </a:lnTo>
                  <a:lnTo>
                    <a:pt x="1284858" y="0"/>
                  </a:lnTo>
                  <a:lnTo>
                    <a:pt x="1299295" y="0"/>
                  </a:lnTo>
                  <a:lnTo>
                    <a:pt x="1313731" y="0"/>
                  </a:lnTo>
                  <a:lnTo>
                    <a:pt x="1328168" y="0"/>
                  </a:lnTo>
                  <a:lnTo>
                    <a:pt x="1342605" y="0"/>
                  </a:lnTo>
                  <a:lnTo>
                    <a:pt x="1357041" y="0"/>
                  </a:lnTo>
                  <a:lnTo>
                    <a:pt x="1371478" y="0"/>
                  </a:lnTo>
                  <a:lnTo>
                    <a:pt x="1385914" y="0"/>
                  </a:lnTo>
                  <a:lnTo>
                    <a:pt x="1400351" y="0"/>
                  </a:lnTo>
                  <a:lnTo>
                    <a:pt x="1414788" y="0"/>
                  </a:lnTo>
                  <a:lnTo>
                    <a:pt x="1429224" y="0"/>
                  </a:lnTo>
                  <a:lnTo>
                    <a:pt x="1443661" y="0"/>
                  </a:lnTo>
                  <a:lnTo>
                    <a:pt x="1458097" y="0"/>
                  </a:lnTo>
                  <a:lnTo>
                    <a:pt x="1472534" y="0"/>
                  </a:lnTo>
                  <a:lnTo>
                    <a:pt x="1486971" y="0"/>
                  </a:lnTo>
                  <a:lnTo>
                    <a:pt x="1501407" y="0"/>
                  </a:lnTo>
                  <a:lnTo>
                    <a:pt x="1515844" y="0"/>
                  </a:lnTo>
                  <a:lnTo>
                    <a:pt x="1530280" y="0"/>
                  </a:lnTo>
                  <a:lnTo>
                    <a:pt x="1544717" y="0"/>
                  </a:lnTo>
                  <a:lnTo>
                    <a:pt x="1559154" y="0"/>
                  </a:lnTo>
                  <a:lnTo>
                    <a:pt x="1573590" y="0"/>
                  </a:lnTo>
                  <a:lnTo>
                    <a:pt x="1588027" y="0"/>
                  </a:lnTo>
                  <a:lnTo>
                    <a:pt x="1602464" y="0"/>
                  </a:lnTo>
                  <a:lnTo>
                    <a:pt x="1616900" y="0"/>
                  </a:lnTo>
                  <a:lnTo>
                    <a:pt x="1631337" y="0"/>
                  </a:lnTo>
                  <a:lnTo>
                    <a:pt x="1645773" y="0"/>
                  </a:lnTo>
                  <a:lnTo>
                    <a:pt x="1660210" y="0"/>
                  </a:lnTo>
                  <a:lnTo>
                    <a:pt x="1674647" y="0"/>
                  </a:lnTo>
                  <a:lnTo>
                    <a:pt x="1689083" y="0"/>
                  </a:lnTo>
                  <a:lnTo>
                    <a:pt x="1703520" y="0"/>
                  </a:lnTo>
                  <a:lnTo>
                    <a:pt x="1717956" y="0"/>
                  </a:lnTo>
                  <a:lnTo>
                    <a:pt x="1732393" y="0"/>
                  </a:lnTo>
                  <a:lnTo>
                    <a:pt x="1746830" y="0"/>
                  </a:lnTo>
                  <a:lnTo>
                    <a:pt x="1761266" y="0"/>
                  </a:lnTo>
                  <a:lnTo>
                    <a:pt x="1775703" y="0"/>
                  </a:lnTo>
                  <a:lnTo>
                    <a:pt x="1790140" y="0"/>
                  </a:lnTo>
                  <a:lnTo>
                    <a:pt x="1804576" y="0"/>
                  </a:lnTo>
                  <a:lnTo>
                    <a:pt x="1819013" y="0"/>
                  </a:lnTo>
                  <a:lnTo>
                    <a:pt x="1833449" y="0"/>
                  </a:lnTo>
                  <a:lnTo>
                    <a:pt x="1847886" y="0"/>
                  </a:lnTo>
                  <a:lnTo>
                    <a:pt x="1862323" y="0"/>
                  </a:lnTo>
                  <a:lnTo>
                    <a:pt x="1876759" y="0"/>
                  </a:lnTo>
                  <a:lnTo>
                    <a:pt x="1891196" y="0"/>
                  </a:lnTo>
                  <a:lnTo>
                    <a:pt x="1905632" y="0"/>
                  </a:lnTo>
                  <a:lnTo>
                    <a:pt x="1920069" y="0"/>
                  </a:lnTo>
                  <a:lnTo>
                    <a:pt x="1934506" y="0"/>
                  </a:lnTo>
                  <a:lnTo>
                    <a:pt x="1948942" y="0"/>
                  </a:lnTo>
                  <a:lnTo>
                    <a:pt x="1963379" y="0"/>
                  </a:lnTo>
                  <a:lnTo>
                    <a:pt x="1977815" y="0"/>
                  </a:lnTo>
                  <a:lnTo>
                    <a:pt x="1992252" y="0"/>
                  </a:lnTo>
                  <a:lnTo>
                    <a:pt x="2006689" y="0"/>
                  </a:lnTo>
                  <a:lnTo>
                    <a:pt x="2021125" y="0"/>
                  </a:lnTo>
                  <a:lnTo>
                    <a:pt x="2035562" y="0"/>
                  </a:lnTo>
                  <a:lnTo>
                    <a:pt x="2049999" y="0"/>
                  </a:lnTo>
                  <a:lnTo>
                    <a:pt x="2064435" y="0"/>
                  </a:lnTo>
                  <a:lnTo>
                    <a:pt x="2078872" y="0"/>
                  </a:lnTo>
                  <a:lnTo>
                    <a:pt x="2093308" y="0"/>
                  </a:lnTo>
                  <a:lnTo>
                    <a:pt x="2107745" y="0"/>
                  </a:lnTo>
                  <a:lnTo>
                    <a:pt x="2122182" y="0"/>
                  </a:lnTo>
                  <a:lnTo>
                    <a:pt x="2136618" y="0"/>
                  </a:lnTo>
                  <a:lnTo>
                    <a:pt x="2151055" y="0"/>
                  </a:lnTo>
                  <a:lnTo>
                    <a:pt x="2165491" y="0"/>
                  </a:lnTo>
                  <a:lnTo>
                    <a:pt x="2179928" y="0"/>
                  </a:lnTo>
                  <a:lnTo>
                    <a:pt x="2194365" y="0"/>
                  </a:lnTo>
                  <a:lnTo>
                    <a:pt x="2208801" y="0"/>
                  </a:lnTo>
                  <a:lnTo>
                    <a:pt x="2223238" y="0"/>
                  </a:lnTo>
                  <a:lnTo>
                    <a:pt x="2237675" y="0"/>
                  </a:lnTo>
                  <a:lnTo>
                    <a:pt x="2252111" y="0"/>
                  </a:lnTo>
                  <a:lnTo>
                    <a:pt x="2266548" y="0"/>
                  </a:lnTo>
                  <a:lnTo>
                    <a:pt x="2280984" y="0"/>
                  </a:lnTo>
                  <a:lnTo>
                    <a:pt x="2295421" y="0"/>
                  </a:lnTo>
                  <a:lnTo>
                    <a:pt x="2309858" y="0"/>
                  </a:lnTo>
                  <a:lnTo>
                    <a:pt x="2324294" y="0"/>
                  </a:lnTo>
                  <a:lnTo>
                    <a:pt x="2338731" y="0"/>
                  </a:lnTo>
                  <a:lnTo>
                    <a:pt x="2353167" y="0"/>
                  </a:lnTo>
                  <a:lnTo>
                    <a:pt x="2367604" y="0"/>
                  </a:lnTo>
                  <a:lnTo>
                    <a:pt x="2382041" y="0"/>
                  </a:lnTo>
                  <a:lnTo>
                    <a:pt x="2396477" y="0"/>
                  </a:lnTo>
                  <a:lnTo>
                    <a:pt x="2410914" y="0"/>
                  </a:lnTo>
                  <a:lnTo>
                    <a:pt x="2425350" y="0"/>
                  </a:lnTo>
                  <a:lnTo>
                    <a:pt x="2439787" y="0"/>
                  </a:lnTo>
                  <a:lnTo>
                    <a:pt x="2454224" y="0"/>
                  </a:lnTo>
                  <a:lnTo>
                    <a:pt x="2468660" y="0"/>
                  </a:lnTo>
                  <a:lnTo>
                    <a:pt x="2483097" y="0"/>
                  </a:lnTo>
                  <a:lnTo>
                    <a:pt x="2497534" y="0"/>
                  </a:lnTo>
                  <a:lnTo>
                    <a:pt x="2511970" y="0"/>
                  </a:lnTo>
                  <a:lnTo>
                    <a:pt x="2526407" y="0"/>
                  </a:lnTo>
                  <a:lnTo>
                    <a:pt x="2540843" y="0"/>
                  </a:lnTo>
                  <a:lnTo>
                    <a:pt x="2555280" y="0"/>
                  </a:lnTo>
                  <a:lnTo>
                    <a:pt x="2569717" y="0"/>
                  </a:lnTo>
                  <a:lnTo>
                    <a:pt x="2584153" y="0"/>
                  </a:lnTo>
                  <a:lnTo>
                    <a:pt x="2598590" y="0"/>
                  </a:lnTo>
                  <a:lnTo>
                    <a:pt x="2613026" y="0"/>
                  </a:lnTo>
                  <a:lnTo>
                    <a:pt x="2627463" y="0"/>
                  </a:lnTo>
                  <a:lnTo>
                    <a:pt x="2641900" y="0"/>
                  </a:lnTo>
                  <a:lnTo>
                    <a:pt x="2656336" y="0"/>
                  </a:lnTo>
                  <a:lnTo>
                    <a:pt x="2670773" y="0"/>
                  </a:lnTo>
                  <a:lnTo>
                    <a:pt x="2685210" y="0"/>
                  </a:lnTo>
                  <a:lnTo>
                    <a:pt x="2699646" y="0"/>
                  </a:lnTo>
                  <a:lnTo>
                    <a:pt x="2714083" y="0"/>
                  </a:lnTo>
                  <a:lnTo>
                    <a:pt x="2728519" y="0"/>
                  </a:lnTo>
                  <a:lnTo>
                    <a:pt x="2742956" y="0"/>
                  </a:lnTo>
                  <a:lnTo>
                    <a:pt x="2757393" y="0"/>
                  </a:lnTo>
                  <a:lnTo>
                    <a:pt x="2771829" y="0"/>
                  </a:lnTo>
                  <a:lnTo>
                    <a:pt x="2786266" y="0"/>
                  </a:lnTo>
                  <a:lnTo>
                    <a:pt x="2800702" y="0"/>
                  </a:lnTo>
                  <a:lnTo>
                    <a:pt x="2815139" y="0"/>
                  </a:lnTo>
                  <a:lnTo>
                    <a:pt x="2829576" y="0"/>
                  </a:lnTo>
                  <a:lnTo>
                    <a:pt x="2844012" y="0"/>
                  </a:lnTo>
                  <a:lnTo>
                    <a:pt x="2858449" y="0"/>
                  </a:lnTo>
                  <a:lnTo>
                    <a:pt x="2872886" y="0"/>
                  </a:lnTo>
                  <a:lnTo>
                    <a:pt x="2887322" y="0"/>
                  </a:lnTo>
                  <a:lnTo>
                    <a:pt x="2901759" y="0"/>
                  </a:lnTo>
                  <a:lnTo>
                    <a:pt x="2916195" y="0"/>
                  </a:lnTo>
                  <a:lnTo>
                    <a:pt x="2930632" y="0"/>
                  </a:lnTo>
                  <a:lnTo>
                    <a:pt x="2945069" y="0"/>
                  </a:lnTo>
                  <a:lnTo>
                    <a:pt x="2959505" y="0"/>
                  </a:lnTo>
                  <a:lnTo>
                    <a:pt x="2973942" y="0"/>
                  </a:lnTo>
                  <a:lnTo>
                    <a:pt x="2988378" y="0"/>
                  </a:lnTo>
                  <a:lnTo>
                    <a:pt x="3002815" y="0"/>
                  </a:lnTo>
                  <a:lnTo>
                    <a:pt x="3017252" y="0"/>
                  </a:lnTo>
                  <a:lnTo>
                    <a:pt x="3031688" y="0"/>
                  </a:lnTo>
                  <a:lnTo>
                    <a:pt x="3046125" y="0"/>
                  </a:lnTo>
                  <a:lnTo>
                    <a:pt x="3060561" y="0"/>
                  </a:lnTo>
                  <a:lnTo>
                    <a:pt x="3074998" y="0"/>
                  </a:lnTo>
                  <a:lnTo>
                    <a:pt x="3089435" y="0"/>
                  </a:lnTo>
                  <a:lnTo>
                    <a:pt x="3103871" y="0"/>
                  </a:lnTo>
                  <a:lnTo>
                    <a:pt x="3118308" y="0"/>
                  </a:lnTo>
                  <a:lnTo>
                    <a:pt x="3132745" y="0"/>
                  </a:lnTo>
                  <a:lnTo>
                    <a:pt x="3147181" y="0"/>
                  </a:lnTo>
                  <a:lnTo>
                    <a:pt x="3161618" y="0"/>
                  </a:lnTo>
                  <a:lnTo>
                    <a:pt x="3176054" y="0"/>
                  </a:lnTo>
                  <a:lnTo>
                    <a:pt x="3190491" y="0"/>
                  </a:lnTo>
                  <a:lnTo>
                    <a:pt x="3204928" y="0"/>
                  </a:lnTo>
                  <a:lnTo>
                    <a:pt x="3219364" y="0"/>
                  </a:lnTo>
                  <a:lnTo>
                    <a:pt x="3233801" y="0"/>
                  </a:lnTo>
                  <a:lnTo>
                    <a:pt x="3248237" y="0"/>
                  </a:lnTo>
                  <a:lnTo>
                    <a:pt x="3262674" y="0"/>
                  </a:lnTo>
                  <a:lnTo>
                    <a:pt x="3277111" y="0"/>
                  </a:lnTo>
                  <a:lnTo>
                    <a:pt x="3291547" y="0"/>
                  </a:lnTo>
                  <a:lnTo>
                    <a:pt x="3305984" y="0"/>
                  </a:lnTo>
                  <a:lnTo>
                    <a:pt x="3320421" y="0"/>
                  </a:lnTo>
                  <a:lnTo>
                    <a:pt x="3334857" y="0"/>
                  </a:lnTo>
                  <a:lnTo>
                    <a:pt x="3349294" y="0"/>
                  </a:lnTo>
                  <a:lnTo>
                    <a:pt x="3363730" y="0"/>
                  </a:lnTo>
                  <a:lnTo>
                    <a:pt x="3378167" y="0"/>
                  </a:lnTo>
                  <a:lnTo>
                    <a:pt x="3392604" y="0"/>
                  </a:lnTo>
                  <a:lnTo>
                    <a:pt x="3407040" y="0"/>
                  </a:lnTo>
                  <a:lnTo>
                    <a:pt x="3421477" y="0"/>
                  </a:lnTo>
                  <a:lnTo>
                    <a:pt x="3435913" y="0"/>
                  </a:lnTo>
                  <a:lnTo>
                    <a:pt x="3450350" y="0"/>
                  </a:lnTo>
                  <a:lnTo>
                    <a:pt x="3464787" y="0"/>
                  </a:lnTo>
                  <a:lnTo>
                    <a:pt x="3479223" y="0"/>
                  </a:lnTo>
                  <a:lnTo>
                    <a:pt x="3493660" y="0"/>
                  </a:lnTo>
                  <a:lnTo>
                    <a:pt x="3508096" y="0"/>
                  </a:lnTo>
                  <a:lnTo>
                    <a:pt x="3522533" y="0"/>
                  </a:lnTo>
                  <a:lnTo>
                    <a:pt x="3536970" y="0"/>
                  </a:lnTo>
                  <a:lnTo>
                    <a:pt x="3551406" y="0"/>
                  </a:lnTo>
                  <a:lnTo>
                    <a:pt x="3565843" y="0"/>
                  </a:lnTo>
                  <a:lnTo>
                    <a:pt x="3580280" y="0"/>
                  </a:lnTo>
                  <a:lnTo>
                    <a:pt x="3594716" y="0"/>
                  </a:lnTo>
                  <a:lnTo>
                    <a:pt x="3609153" y="0"/>
                  </a:lnTo>
                  <a:lnTo>
                    <a:pt x="3623589" y="0"/>
                  </a:lnTo>
                  <a:lnTo>
                    <a:pt x="3638026" y="0"/>
                  </a:lnTo>
                  <a:lnTo>
                    <a:pt x="3652463" y="0"/>
                  </a:lnTo>
                  <a:lnTo>
                    <a:pt x="3666899" y="0"/>
                  </a:lnTo>
                  <a:lnTo>
                    <a:pt x="3681336" y="0"/>
                  </a:lnTo>
                  <a:lnTo>
                    <a:pt x="3695772" y="0"/>
                  </a:lnTo>
                  <a:lnTo>
                    <a:pt x="3710209" y="0"/>
                  </a:lnTo>
                  <a:lnTo>
                    <a:pt x="3724646" y="0"/>
                  </a:lnTo>
                  <a:lnTo>
                    <a:pt x="3739082" y="0"/>
                  </a:lnTo>
                  <a:lnTo>
                    <a:pt x="3753519" y="0"/>
                  </a:lnTo>
                  <a:lnTo>
                    <a:pt x="3767956" y="0"/>
                  </a:lnTo>
                  <a:lnTo>
                    <a:pt x="3782392" y="0"/>
                  </a:lnTo>
                  <a:lnTo>
                    <a:pt x="3796829" y="0"/>
                  </a:lnTo>
                  <a:lnTo>
                    <a:pt x="3811265" y="0"/>
                  </a:lnTo>
                  <a:lnTo>
                    <a:pt x="3825702" y="0"/>
                  </a:lnTo>
                  <a:lnTo>
                    <a:pt x="3840139" y="0"/>
                  </a:lnTo>
                  <a:lnTo>
                    <a:pt x="3854575" y="0"/>
                  </a:lnTo>
                  <a:lnTo>
                    <a:pt x="3869012" y="0"/>
                  </a:lnTo>
                  <a:lnTo>
                    <a:pt x="3883448" y="0"/>
                  </a:lnTo>
                  <a:lnTo>
                    <a:pt x="3897885" y="0"/>
                  </a:lnTo>
                  <a:lnTo>
                    <a:pt x="3912322" y="0"/>
                  </a:lnTo>
                  <a:lnTo>
                    <a:pt x="3926758" y="0"/>
                  </a:lnTo>
                  <a:lnTo>
                    <a:pt x="3941195" y="0"/>
                  </a:lnTo>
                  <a:lnTo>
                    <a:pt x="3955631" y="0"/>
                  </a:lnTo>
                  <a:lnTo>
                    <a:pt x="3970068" y="0"/>
                  </a:lnTo>
                  <a:lnTo>
                    <a:pt x="3984505" y="0"/>
                  </a:lnTo>
                  <a:lnTo>
                    <a:pt x="3998941" y="0"/>
                  </a:lnTo>
                  <a:lnTo>
                    <a:pt x="4013378" y="0"/>
                  </a:lnTo>
                  <a:lnTo>
                    <a:pt x="4027815" y="0"/>
                  </a:lnTo>
                  <a:lnTo>
                    <a:pt x="4042251" y="0"/>
                  </a:lnTo>
                  <a:lnTo>
                    <a:pt x="4056688" y="0"/>
                  </a:lnTo>
                  <a:lnTo>
                    <a:pt x="4071124" y="0"/>
                  </a:lnTo>
                  <a:lnTo>
                    <a:pt x="4085561" y="0"/>
                  </a:lnTo>
                  <a:lnTo>
                    <a:pt x="4099998" y="0"/>
                  </a:lnTo>
                  <a:lnTo>
                    <a:pt x="4114434" y="0"/>
                  </a:lnTo>
                  <a:lnTo>
                    <a:pt x="4128871" y="0"/>
                  </a:lnTo>
                  <a:lnTo>
                    <a:pt x="4143307" y="0"/>
                  </a:lnTo>
                  <a:lnTo>
                    <a:pt x="4157744" y="0"/>
                  </a:lnTo>
                  <a:lnTo>
                    <a:pt x="4172181" y="0"/>
                  </a:lnTo>
                  <a:lnTo>
                    <a:pt x="4186617" y="0"/>
                  </a:lnTo>
                  <a:lnTo>
                    <a:pt x="4201054" y="0"/>
                  </a:lnTo>
                  <a:lnTo>
                    <a:pt x="4215491" y="0"/>
                  </a:lnTo>
                  <a:lnTo>
                    <a:pt x="4229927" y="0"/>
                  </a:lnTo>
                  <a:lnTo>
                    <a:pt x="4244364" y="0"/>
                  </a:lnTo>
                  <a:lnTo>
                    <a:pt x="4258800" y="0"/>
                  </a:lnTo>
                  <a:lnTo>
                    <a:pt x="4273237" y="0"/>
                  </a:lnTo>
                  <a:lnTo>
                    <a:pt x="4287674" y="0"/>
                  </a:lnTo>
                  <a:lnTo>
                    <a:pt x="4302110" y="0"/>
                  </a:lnTo>
                  <a:lnTo>
                    <a:pt x="4316547" y="0"/>
                  </a:lnTo>
                  <a:lnTo>
                    <a:pt x="4330983" y="0"/>
                  </a:lnTo>
                  <a:lnTo>
                    <a:pt x="4345420" y="0"/>
                  </a:lnTo>
                  <a:lnTo>
                    <a:pt x="4359857" y="0"/>
                  </a:lnTo>
                  <a:lnTo>
                    <a:pt x="4374293" y="0"/>
                  </a:lnTo>
                  <a:lnTo>
                    <a:pt x="4388730" y="0"/>
                  </a:lnTo>
                  <a:lnTo>
                    <a:pt x="4403166" y="0"/>
                  </a:lnTo>
                  <a:lnTo>
                    <a:pt x="4417603" y="0"/>
                  </a:lnTo>
                  <a:lnTo>
                    <a:pt x="4432040" y="0"/>
                  </a:lnTo>
                  <a:lnTo>
                    <a:pt x="4446476" y="0"/>
                  </a:lnTo>
                  <a:lnTo>
                    <a:pt x="4460913" y="0"/>
                  </a:lnTo>
                  <a:lnTo>
                    <a:pt x="4475350" y="0"/>
                  </a:lnTo>
                  <a:lnTo>
                    <a:pt x="4489786" y="0"/>
                  </a:lnTo>
                  <a:lnTo>
                    <a:pt x="4504223" y="0"/>
                  </a:lnTo>
                  <a:lnTo>
                    <a:pt x="4518659" y="0"/>
                  </a:lnTo>
                  <a:lnTo>
                    <a:pt x="4533096" y="0"/>
                  </a:lnTo>
                  <a:lnTo>
                    <a:pt x="4547533" y="0"/>
                  </a:lnTo>
                  <a:lnTo>
                    <a:pt x="4561969" y="0"/>
                  </a:lnTo>
                  <a:lnTo>
                    <a:pt x="4576406" y="0"/>
                  </a:lnTo>
                  <a:lnTo>
                    <a:pt x="4590842" y="0"/>
                  </a:lnTo>
                  <a:lnTo>
                    <a:pt x="4605279" y="0"/>
                  </a:lnTo>
                  <a:lnTo>
                    <a:pt x="4619716" y="0"/>
                  </a:lnTo>
                  <a:lnTo>
                    <a:pt x="4634152" y="0"/>
                  </a:lnTo>
                  <a:lnTo>
                    <a:pt x="4648589" y="0"/>
                  </a:lnTo>
                  <a:lnTo>
                    <a:pt x="4663026" y="0"/>
                  </a:lnTo>
                  <a:lnTo>
                    <a:pt x="4677462" y="0"/>
                  </a:lnTo>
                  <a:lnTo>
                    <a:pt x="4691899" y="0"/>
                  </a:lnTo>
                  <a:lnTo>
                    <a:pt x="4706335" y="0"/>
                  </a:lnTo>
                  <a:lnTo>
                    <a:pt x="4720772" y="0"/>
                  </a:lnTo>
                  <a:lnTo>
                    <a:pt x="4735209" y="0"/>
                  </a:lnTo>
                  <a:lnTo>
                    <a:pt x="4749645" y="0"/>
                  </a:lnTo>
                  <a:lnTo>
                    <a:pt x="4764082" y="0"/>
                  </a:lnTo>
                  <a:lnTo>
                    <a:pt x="4778518" y="0"/>
                  </a:lnTo>
                  <a:lnTo>
                    <a:pt x="4792955" y="0"/>
                  </a:lnTo>
                  <a:lnTo>
                    <a:pt x="4807392" y="0"/>
                  </a:lnTo>
                  <a:lnTo>
                    <a:pt x="4821828" y="0"/>
                  </a:lnTo>
                  <a:lnTo>
                    <a:pt x="4836265" y="0"/>
                  </a:lnTo>
                  <a:lnTo>
                    <a:pt x="4850701" y="0"/>
                  </a:lnTo>
                  <a:lnTo>
                    <a:pt x="4865138" y="0"/>
                  </a:lnTo>
                  <a:lnTo>
                    <a:pt x="4879575" y="0"/>
                  </a:lnTo>
                  <a:lnTo>
                    <a:pt x="4894011" y="0"/>
                  </a:lnTo>
                  <a:lnTo>
                    <a:pt x="4908448" y="0"/>
                  </a:lnTo>
                  <a:lnTo>
                    <a:pt x="4922885" y="0"/>
                  </a:lnTo>
                  <a:lnTo>
                    <a:pt x="4937321" y="0"/>
                  </a:lnTo>
                  <a:lnTo>
                    <a:pt x="4951758" y="0"/>
                  </a:lnTo>
                  <a:lnTo>
                    <a:pt x="4966194" y="0"/>
                  </a:lnTo>
                  <a:lnTo>
                    <a:pt x="4980631" y="0"/>
                  </a:lnTo>
                  <a:lnTo>
                    <a:pt x="4995068" y="0"/>
                  </a:lnTo>
                  <a:lnTo>
                    <a:pt x="5009504" y="0"/>
                  </a:lnTo>
                  <a:lnTo>
                    <a:pt x="5023941" y="0"/>
                  </a:lnTo>
                  <a:lnTo>
                    <a:pt x="5038377" y="0"/>
                  </a:lnTo>
                  <a:lnTo>
                    <a:pt x="5052814" y="0"/>
                  </a:lnTo>
                  <a:lnTo>
                    <a:pt x="5067251" y="0"/>
                  </a:lnTo>
                  <a:lnTo>
                    <a:pt x="5081687" y="0"/>
                  </a:lnTo>
                  <a:lnTo>
                    <a:pt x="5096124" y="0"/>
                  </a:lnTo>
                  <a:lnTo>
                    <a:pt x="5110561" y="0"/>
                  </a:lnTo>
                  <a:lnTo>
                    <a:pt x="5124997" y="0"/>
                  </a:lnTo>
                  <a:lnTo>
                    <a:pt x="5139434" y="0"/>
                  </a:lnTo>
                  <a:lnTo>
                    <a:pt x="5153870" y="0"/>
                  </a:lnTo>
                  <a:lnTo>
                    <a:pt x="5168307" y="0"/>
                  </a:lnTo>
                  <a:lnTo>
                    <a:pt x="5182744" y="0"/>
                  </a:lnTo>
                  <a:lnTo>
                    <a:pt x="5197180" y="0"/>
                  </a:lnTo>
                  <a:lnTo>
                    <a:pt x="5211617" y="0"/>
                  </a:lnTo>
                  <a:lnTo>
                    <a:pt x="5226053" y="0"/>
                  </a:lnTo>
                  <a:lnTo>
                    <a:pt x="5240490" y="0"/>
                  </a:lnTo>
                  <a:lnTo>
                    <a:pt x="5254927" y="0"/>
                  </a:lnTo>
                  <a:lnTo>
                    <a:pt x="5269363" y="0"/>
                  </a:lnTo>
                  <a:lnTo>
                    <a:pt x="5283800" y="0"/>
                  </a:lnTo>
                  <a:lnTo>
                    <a:pt x="5298236" y="0"/>
                  </a:lnTo>
                  <a:lnTo>
                    <a:pt x="5312673" y="0"/>
                  </a:lnTo>
                  <a:lnTo>
                    <a:pt x="5327110" y="0"/>
                  </a:lnTo>
                  <a:lnTo>
                    <a:pt x="5341546" y="0"/>
                  </a:lnTo>
                  <a:lnTo>
                    <a:pt x="5355983" y="0"/>
                  </a:lnTo>
                  <a:lnTo>
                    <a:pt x="5370420" y="0"/>
                  </a:lnTo>
                  <a:lnTo>
                    <a:pt x="5384856" y="0"/>
                  </a:lnTo>
                  <a:lnTo>
                    <a:pt x="5399293" y="0"/>
                  </a:lnTo>
                  <a:lnTo>
                    <a:pt x="5413729" y="0"/>
                  </a:lnTo>
                  <a:lnTo>
                    <a:pt x="5428166" y="0"/>
                  </a:lnTo>
                  <a:lnTo>
                    <a:pt x="5442603" y="0"/>
                  </a:lnTo>
                  <a:lnTo>
                    <a:pt x="5457039" y="0"/>
                  </a:lnTo>
                  <a:lnTo>
                    <a:pt x="5471476" y="0"/>
                  </a:lnTo>
                  <a:lnTo>
                    <a:pt x="5485912" y="0"/>
                  </a:lnTo>
                  <a:lnTo>
                    <a:pt x="5500349" y="0"/>
                  </a:lnTo>
                  <a:lnTo>
                    <a:pt x="5514786" y="0"/>
                  </a:lnTo>
                  <a:lnTo>
                    <a:pt x="5529222" y="0"/>
                  </a:lnTo>
                  <a:lnTo>
                    <a:pt x="5543659" y="0"/>
                  </a:lnTo>
                  <a:lnTo>
                    <a:pt x="5558096" y="0"/>
                  </a:lnTo>
                  <a:lnTo>
                    <a:pt x="5572532" y="0"/>
                  </a:lnTo>
                  <a:lnTo>
                    <a:pt x="5586969" y="0"/>
                  </a:lnTo>
                  <a:lnTo>
                    <a:pt x="5601405" y="0"/>
                  </a:lnTo>
                  <a:lnTo>
                    <a:pt x="5615842" y="0"/>
                  </a:lnTo>
                  <a:lnTo>
                    <a:pt x="5630279" y="0"/>
                  </a:lnTo>
                  <a:lnTo>
                    <a:pt x="5644715" y="0"/>
                  </a:lnTo>
                  <a:lnTo>
                    <a:pt x="5659152" y="0"/>
                  </a:lnTo>
                  <a:lnTo>
                    <a:pt x="5673588" y="0"/>
                  </a:lnTo>
                  <a:lnTo>
                    <a:pt x="5688025" y="0"/>
                  </a:lnTo>
                  <a:lnTo>
                    <a:pt x="5702462" y="0"/>
                  </a:lnTo>
                  <a:lnTo>
                    <a:pt x="5716898" y="0"/>
                  </a:lnTo>
                  <a:lnTo>
                    <a:pt x="5731335" y="0"/>
                  </a:lnTo>
                  <a:lnTo>
                    <a:pt x="5745772" y="0"/>
                  </a:lnTo>
                  <a:lnTo>
                    <a:pt x="5760208" y="0"/>
                  </a:lnTo>
                  <a:lnTo>
                    <a:pt x="5774645" y="0"/>
                  </a:lnTo>
                  <a:lnTo>
                    <a:pt x="5789081" y="0"/>
                  </a:lnTo>
                  <a:lnTo>
                    <a:pt x="5803518" y="0"/>
                  </a:lnTo>
                  <a:lnTo>
                    <a:pt x="5817955" y="0"/>
                  </a:lnTo>
                  <a:lnTo>
                    <a:pt x="5832391" y="0"/>
                  </a:lnTo>
                  <a:lnTo>
                    <a:pt x="5846828" y="0"/>
                  </a:lnTo>
                  <a:lnTo>
                    <a:pt x="5861264" y="0"/>
                  </a:lnTo>
                  <a:lnTo>
                    <a:pt x="5875701" y="0"/>
                  </a:lnTo>
                  <a:lnTo>
                    <a:pt x="5890138" y="0"/>
                  </a:lnTo>
                  <a:lnTo>
                    <a:pt x="5904574" y="0"/>
                  </a:lnTo>
                  <a:lnTo>
                    <a:pt x="5919011" y="0"/>
                  </a:lnTo>
                  <a:lnTo>
                    <a:pt x="5933447" y="0"/>
                  </a:lnTo>
                  <a:lnTo>
                    <a:pt x="5947884" y="0"/>
                  </a:lnTo>
                  <a:lnTo>
                    <a:pt x="5962321" y="0"/>
                  </a:lnTo>
                  <a:lnTo>
                    <a:pt x="5976757" y="0"/>
                  </a:lnTo>
                  <a:lnTo>
                    <a:pt x="5991194" y="0"/>
                  </a:lnTo>
                  <a:lnTo>
                    <a:pt x="6005631" y="0"/>
                  </a:lnTo>
                  <a:lnTo>
                    <a:pt x="6020067" y="0"/>
                  </a:lnTo>
                  <a:lnTo>
                    <a:pt x="6034504" y="0"/>
                  </a:lnTo>
                  <a:lnTo>
                    <a:pt x="6048940" y="0"/>
                  </a:lnTo>
                  <a:lnTo>
                    <a:pt x="6063377" y="0"/>
                  </a:lnTo>
                  <a:lnTo>
                    <a:pt x="6077814" y="0"/>
                  </a:lnTo>
                  <a:lnTo>
                    <a:pt x="6092250" y="0"/>
                  </a:lnTo>
                  <a:lnTo>
                    <a:pt x="6106687" y="0"/>
                  </a:lnTo>
                  <a:lnTo>
                    <a:pt x="6121123" y="0"/>
                  </a:lnTo>
                  <a:lnTo>
                    <a:pt x="6135560" y="0"/>
                  </a:lnTo>
                  <a:lnTo>
                    <a:pt x="6149997" y="0"/>
                  </a:lnTo>
                  <a:lnTo>
                    <a:pt x="6164433" y="0"/>
                  </a:lnTo>
                  <a:lnTo>
                    <a:pt x="6178870" y="0"/>
                  </a:lnTo>
                  <a:lnTo>
                    <a:pt x="6193307" y="0"/>
                  </a:lnTo>
                  <a:lnTo>
                    <a:pt x="6207743" y="0"/>
                  </a:lnTo>
                  <a:lnTo>
                    <a:pt x="6222180" y="0"/>
                  </a:lnTo>
                  <a:lnTo>
                    <a:pt x="6236616" y="0"/>
                  </a:lnTo>
                  <a:lnTo>
                    <a:pt x="6251053" y="0"/>
                  </a:lnTo>
                  <a:lnTo>
                    <a:pt x="6265490" y="0"/>
                  </a:lnTo>
                  <a:lnTo>
                    <a:pt x="6279926" y="0"/>
                  </a:lnTo>
                  <a:lnTo>
                    <a:pt x="6294363" y="0"/>
                  </a:lnTo>
                  <a:lnTo>
                    <a:pt x="6308799" y="0"/>
                  </a:lnTo>
                  <a:lnTo>
                    <a:pt x="6323236" y="0"/>
                  </a:lnTo>
                  <a:lnTo>
                    <a:pt x="6337673" y="0"/>
                  </a:lnTo>
                  <a:lnTo>
                    <a:pt x="6352109" y="0"/>
                  </a:lnTo>
                  <a:lnTo>
                    <a:pt x="6366546" y="0"/>
                  </a:lnTo>
                  <a:lnTo>
                    <a:pt x="6380982" y="0"/>
                  </a:lnTo>
                  <a:lnTo>
                    <a:pt x="6395419" y="0"/>
                  </a:lnTo>
                  <a:lnTo>
                    <a:pt x="6409856" y="0"/>
                  </a:lnTo>
                  <a:lnTo>
                    <a:pt x="6424292" y="0"/>
                  </a:lnTo>
                  <a:lnTo>
                    <a:pt x="6438729" y="0"/>
                  </a:lnTo>
                  <a:lnTo>
                    <a:pt x="6453166" y="0"/>
                  </a:lnTo>
                  <a:lnTo>
                    <a:pt x="6467602" y="0"/>
                  </a:lnTo>
                  <a:lnTo>
                    <a:pt x="6482039" y="0"/>
                  </a:lnTo>
                  <a:lnTo>
                    <a:pt x="6496475" y="0"/>
                  </a:lnTo>
                  <a:lnTo>
                    <a:pt x="6510912" y="0"/>
                  </a:lnTo>
                  <a:lnTo>
                    <a:pt x="6525349" y="0"/>
                  </a:lnTo>
                  <a:lnTo>
                    <a:pt x="6539785" y="0"/>
                  </a:lnTo>
                  <a:lnTo>
                    <a:pt x="6554222" y="0"/>
                  </a:lnTo>
                  <a:lnTo>
                    <a:pt x="6568658" y="0"/>
                  </a:lnTo>
                  <a:lnTo>
                    <a:pt x="6583095" y="0"/>
                  </a:lnTo>
                  <a:lnTo>
                    <a:pt x="6597532" y="0"/>
                  </a:lnTo>
                  <a:lnTo>
                    <a:pt x="6611968" y="0"/>
                  </a:lnTo>
                  <a:lnTo>
                    <a:pt x="6626405" y="0"/>
                  </a:lnTo>
                  <a:lnTo>
                    <a:pt x="6640842" y="0"/>
                  </a:lnTo>
                  <a:lnTo>
                    <a:pt x="6655278" y="0"/>
                  </a:lnTo>
                  <a:lnTo>
                    <a:pt x="6669715" y="0"/>
                  </a:lnTo>
                  <a:lnTo>
                    <a:pt x="6684151" y="0"/>
                  </a:lnTo>
                  <a:lnTo>
                    <a:pt x="6698588" y="0"/>
                  </a:lnTo>
                  <a:lnTo>
                    <a:pt x="6713025" y="0"/>
                  </a:lnTo>
                  <a:lnTo>
                    <a:pt x="6727461" y="0"/>
                  </a:lnTo>
                  <a:lnTo>
                    <a:pt x="6741898" y="0"/>
                  </a:lnTo>
                  <a:lnTo>
                    <a:pt x="6756334" y="0"/>
                  </a:lnTo>
                  <a:lnTo>
                    <a:pt x="6770771" y="0"/>
                  </a:lnTo>
                  <a:lnTo>
                    <a:pt x="6785208" y="0"/>
                  </a:lnTo>
                  <a:lnTo>
                    <a:pt x="6799644" y="0"/>
                  </a:lnTo>
                  <a:lnTo>
                    <a:pt x="6814081" y="0"/>
                  </a:lnTo>
                  <a:lnTo>
                    <a:pt x="6828517" y="0"/>
                  </a:lnTo>
                  <a:lnTo>
                    <a:pt x="6842954" y="0"/>
                  </a:lnTo>
                  <a:lnTo>
                    <a:pt x="6857391" y="0"/>
                  </a:lnTo>
                  <a:lnTo>
                    <a:pt x="6871827" y="0"/>
                  </a:lnTo>
                  <a:lnTo>
                    <a:pt x="6886264" y="0"/>
                  </a:lnTo>
                  <a:lnTo>
                    <a:pt x="6900701" y="0"/>
                  </a:lnTo>
                  <a:lnTo>
                    <a:pt x="6915137" y="0"/>
                  </a:lnTo>
                  <a:lnTo>
                    <a:pt x="6929574" y="0"/>
                  </a:lnTo>
                  <a:lnTo>
                    <a:pt x="6944010" y="0"/>
                  </a:lnTo>
                  <a:lnTo>
                    <a:pt x="6958447" y="0"/>
                  </a:lnTo>
                  <a:lnTo>
                    <a:pt x="6972884" y="0"/>
                  </a:lnTo>
                  <a:lnTo>
                    <a:pt x="6987320" y="0"/>
                  </a:lnTo>
                  <a:lnTo>
                    <a:pt x="7001757" y="0"/>
                  </a:lnTo>
                  <a:lnTo>
                    <a:pt x="7016193" y="0"/>
                  </a:lnTo>
                  <a:lnTo>
                    <a:pt x="7030630" y="0"/>
                  </a:lnTo>
                  <a:lnTo>
                    <a:pt x="7045067" y="0"/>
                  </a:lnTo>
                  <a:lnTo>
                    <a:pt x="7059503" y="0"/>
                  </a:lnTo>
                  <a:lnTo>
                    <a:pt x="7073940" y="0"/>
                  </a:lnTo>
                  <a:lnTo>
                    <a:pt x="7088377" y="0"/>
                  </a:lnTo>
                  <a:lnTo>
                    <a:pt x="7102813" y="0"/>
                  </a:lnTo>
                  <a:lnTo>
                    <a:pt x="7117250" y="0"/>
                  </a:lnTo>
                  <a:lnTo>
                    <a:pt x="7131686" y="0"/>
                  </a:lnTo>
                  <a:lnTo>
                    <a:pt x="7146123" y="0"/>
                  </a:lnTo>
                  <a:lnTo>
                    <a:pt x="7160560" y="0"/>
                  </a:lnTo>
                  <a:lnTo>
                    <a:pt x="7174996" y="0"/>
                  </a:lnTo>
                  <a:lnTo>
                    <a:pt x="7189433" y="0"/>
                  </a:lnTo>
                  <a:lnTo>
                    <a:pt x="7203869" y="0"/>
                  </a:lnTo>
                  <a:lnTo>
                    <a:pt x="7218306" y="0"/>
                  </a:lnTo>
                  <a:lnTo>
                    <a:pt x="7232743" y="0"/>
                  </a:lnTo>
                  <a:lnTo>
                    <a:pt x="7247179" y="0"/>
                  </a:lnTo>
                  <a:lnTo>
                    <a:pt x="7261616" y="0"/>
                  </a:lnTo>
                  <a:lnTo>
                    <a:pt x="7276052" y="0"/>
                  </a:lnTo>
                  <a:lnTo>
                    <a:pt x="7290489" y="0"/>
                  </a:lnTo>
                  <a:lnTo>
                    <a:pt x="7304926" y="0"/>
                  </a:lnTo>
                  <a:lnTo>
                    <a:pt x="7319362" y="0"/>
                  </a:lnTo>
                  <a:lnTo>
                    <a:pt x="7333799" y="0"/>
                  </a:lnTo>
                  <a:lnTo>
                    <a:pt x="7348236" y="0"/>
                  </a:lnTo>
                  <a:lnTo>
                    <a:pt x="7362672" y="0"/>
                  </a:lnTo>
                  <a:lnTo>
                    <a:pt x="7377109" y="0"/>
                  </a:lnTo>
                  <a:lnTo>
                    <a:pt x="7391545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1313287" y="1232054"/>
              <a:ext cx="5442603" cy="4526775"/>
            </a:xfrm>
            <a:custGeom>
              <a:avLst/>
              <a:pathLst>
                <a:path w="5442603" h="4526775">
                  <a:moveTo>
                    <a:pt x="0" y="4447377"/>
                  </a:moveTo>
                  <a:lnTo>
                    <a:pt x="14436" y="4447362"/>
                  </a:lnTo>
                  <a:lnTo>
                    <a:pt x="28873" y="4447337"/>
                  </a:lnTo>
                  <a:lnTo>
                    <a:pt x="43309" y="4447317"/>
                  </a:lnTo>
                  <a:lnTo>
                    <a:pt x="57746" y="4447277"/>
                  </a:lnTo>
                  <a:lnTo>
                    <a:pt x="72183" y="4447252"/>
                  </a:lnTo>
                  <a:lnTo>
                    <a:pt x="86619" y="4447192"/>
                  </a:lnTo>
                  <a:lnTo>
                    <a:pt x="101056" y="4447141"/>
                  </a:lnTo>
                  <a:lnTo>
                    <a:pt x="115492" y="4447096"/>
                  </a:lnTo>
                  <a:lnTo>
                    <a:pt x="129929" y="4446995"/>
                  </a:lnTo>
                  <a:lnTo>
                    <a:pt x="144366" y="4446935"/>
                  </a:lnTo>
                  <a:lnTo>
                    <a:pt x="158802" y="4446904"/>
                  </a:lnTo>
                  <a:lnTo>
                    <a:pt x="173239" y="4446823"/>
                  </a:lnTo>
                  <a:lnTo>
                    <a:pt x="187675" y="4446701"/>
                  </a:lnTo>
                  <a:lnTo>
                    <a:pt x="202112" y="4446650"/>
                  </a:lnTo>
                  <a:lnTo>
                    <a:pt x="216549" y="4446548"/>
                  </a:lnTo>
                  <a:lnTo>
                    <a:pt x="230985" y="4446446"/>
                  </a:lnTo>
                  <a:lnTo>
                    <a:pt x="245422" y="4446385"/>
                  </a:lnTo>
                  <a:lnTo>
                    <a:pt x="259859" y="4446313"/>
                  </a:lnTo>
                  <a:lnTo>
                    <a:pt x="274295" y="4446194"/>
                  </a:lnTo>
                  <a:lnTo>
                    <a:pt x="288732" y="4446127"/>
                  </a:lnTo>
                  <a:lnTo>
                    <a:pt x="303168" y="4445972"/>
                  </a:lnTo>
                  <a:lnTo>
                    <a:pt x="317605" y="4445843"/>
                  </a:lnTo>
                  <a:lnTo>
                    <a:pt x="332042" y="4445759"/>
                  </a:lnTo>
                  <a:lnTo>
                    <a:pt x="346478" y="4445662"/>
                  </a:lnTo>
                  <a:lnTo>
                    <a:pt x="360915" y="4445504"/>
                  </a:lnTo>
                  <a:lnTo>
                    <a:pt x="375351" y="4445708"/>
                  </a:lnTo>
                  <a:lnTo>
                    <a:pt x="389788" y="4445498"/>
                  </a:lnTo>
                  <a:lnTo>
                    <a:pt x="404225" y="4445323"/>
                  </a:lnTo>
                  <a:lnTo>
                    <a:pt x="418661" y="4445415"/>
                  </a:lnTo>
                  <a:lnTo>
                    <a:pt x="433098" y="4445322"/>
                  </a:lnTo>
                  <a:lnTo>
                    <a:pt x="447535" y="4445011"/>
                  </a:lnTo>
                  <a:lnTo>
                    <a:pt x="461971" y="4445106"/>
                  </a:lnTo>
                  <a:lnTo>
                    <a:pt x="476408" y="4445110"/>
                  </a:lnTo>
                  <a:lnTo>
                    <a:pt x="490844" y="4445201"/>
                  </a:lnTo>
                  <a:lnTo>
                    <a:pt x="505281" y="4445272"/>
                  </a:lnTo>
                  <a:lnTo>
                    <a:pt x="519718" y="4445356"/>
                  </a:lnTo>
                  <a:lnTo>
                    <a:pt x="534154" y="4445380"/>
                  </a:lnTo>
                  <a:lnTo>
                    <a:pt x="548591" y="4445162"/>
                  </a:lnTo>
                  <a:lnTo>
                    <a:pt x="563027" y="4445500"/>
                  </a:lnTo>
                  <a:lnTo>
                    <a:pt x="577464" y="4445210"/>
                  </a:lnTo>
                  <a:lnTo>
                    <a:pt x="591901" y="4445221"/>
                  </a:lnTo>
                  <a:lnTo>
                    <a:pt x="606337" y="4445186"/>
                  </a:lnTo>
                  <a:lnTo>
                    <a:pt x="620774" y="4444829"/>
                  </a:lnTo>
                  <a:lnTo>
                    <a:pt x="635210" y="4444787"/>
                  </a:lnTo>
                  <a:lnTo>
                    <a:pt x="649647" y="4444718"/>
                  </a:lnTo>
                  <a:lnTo>
                    <a:pt x="664084" y="4444406"/>
                  </a:lnTo>
                  <a:lnTo>
                    <a:pt x="678520" y="4444357"/>
                  </a:lnTo>
                  <a:lnTo>
                    <a:pt x="692957" y="4444173"/>
                  </a:lnTo>
                  <a:lnTo>
                    <a:pt x="707394" y="4444072"/>
                  </a:lnTo>
                  <a:lnTo>
                    <a:pt x="721830" y="4443628"/>
                  </a:lnTo>
                  <a:lnTo>
                    <a:pt x="736267" y="4443318"/>
                  </a:lnTo>
                  <a:lnTo>
                    <a:pt x="750703" y="4443642"/>
                  </a:lnTo>
                  <a:lnTo>
                    <a:pt x="765140" y="4443866"/>
                  </a:lnTo>
                  <a:lnTo>
                    <a:pt x="779577" y="4443516"/>
                  </a:lnTo>
                  <a:lnTo>
                    <a:pt x="794013" y="4444152"/>
                  </a:lnTo>
                  <a:lnTo>
                    <a:pt x="808450" y="4443768"/>
                  </a:lnTo>
                  <a:lnTo>
                    <a:pt x="822886" y="4443681"/>
                  </a:lnTo>
                  <a:lnTo>
                    <a:pt x="837323" y="4443375"/>
                  </a:lnTo>
                  <a:lnTo>
                    <a:pt x="851760" y="4442878"/>
                  </a:lnTo>
                  <a:lnTo>
                    <a:pt x="866196" y="4442459"/>
                  </a:lnTo>
                  <a:lnTo>
                    <a:pt x="880633" y="4441907"/>
                  </a:lnTo>
                  <a:lnTo>
                    <a:pt x="895070" y="4441445"/>
                  </a:lnTo>
                  <a:lnTo>
                    <a:pt x="909506" y="4441935"/>
                  </a:lnTo>
                  <a:lnTo>
                    <a:pt x="923943" y="4442155"/>
                  </a:lnTo>
                  <a:lnTo>
                    <a:pt x="938379" y="4441666"/>
                  </a:lnTo>
                  <a:lnTo>
                    <a:pt x="952816" y="4441483"/>
                  </a:lnTo>
                  <a:lnTo>
                    <a:pt x="967253" y="4441557"/>
                  </a:lnTo>
                  <a:lnTo>
                    <a:pt x="981689" y="4441543"/>
                  </a:lnTo>
                  <a:lnTo>
                    <a:pt x="996126" y="4441438"/>
                  </a:lnTo>
                  <a:lnTo>
                    <a:pt x="1010562" y="4441269"/>
                  </a:lnTo>
                  <a:lnTo>
                    <a:pt x="1024999" y="4441807"/>
                  </a:lnTo>
                  <a:lnTo>
                    <a:pt x="1039436" y="4442229"/>
                  </a:lnTo>
                  <a:lnTo>
                    <a:pt x="1053872" y="4442268"/>
                  </a:lnTo>
                  <a:lnTo>
                    <a:pt x="1068309" y="4441926"/>
                  </a:lnTo>
                  <a:lnTo>
                    <a:pt x="1082745" y="4441379"/>
                  </a:lnTo>
                  <a:lnTo>
                    <a:pt x="1097182" y="4441770"/>
                  </a:lnTo>
                  <a:lnTo>
                    <a:pt x="1111619" y="4441670"/>
                  </a:lnTo>
                  <a:lnTo>
                    <a:pt x="1126055" y="4441441"/>
                  </a:lnTo>
                  <a:lnTo>
                    <a:pt x="1140492" y="4441200"/>
                  </a:lnTo>
                  <a:lnTo>
                    <a:pt x="1154929" y="4441288"/>
                  </a:lnTo>
                  <a:lnTo>
                    <a:pt x="1169365" y="4440640"/>
                  </a:lnTo>
                  <a:lnTo>
                    <a:pt x="1183802" y="4441041"/>
                  </a:lnTo>
                  <a:lnTo>
                    <a:pt x="1198238" y="4441080"/>
                  </a:lnTo>
                  <a:lnTo>
                    <a:pt x="1212675" y="4440910"/>
                  </a:lnTo>
                  <a:lnTo>
                    <a:pt x="1227112" y="4440104"/>
                  </a:lnTo>
                  <a:lnTo>
                    <a:pt x="1241548" y="4439762"/>
                  </a:lnTo>
                  <a:lnTo>
                    <a:pt x="1255985" y="4439954"/>
                  </a:lnTo>
                  <a:lnTo>
                    <a:pt x="1270421" y="4439945"/>
                  </a:lnTo>
                  <a:lnTo>
                    <a:pt x="1284858" y="4439574"/>
                  </a:lnTo>
                  <a:lnTo>
                    <a:pt x="1299295" y="4440083"/>
                  </a:lnTo>
                  <a:lnTo>
                    <a:pt x="1313731" y="4439361"/>
                  </a:lnTo>
                  <a:lnTo>
                    <a:pt x="1328168" y="4439318"/>
                  </a:lnTo>
                  <a:lnTo>
                    <a:pt x="1342605" y="4438628"/>
                  </a:lnTo>
                  <a:lnTo>
                    <a:pt x="1357041" y="4439059"/>
                  </a:lnTo>
                  <a:lnTo>
                    <a:pt x="1371478" y="4438888"/>
                  </a:lnTo>
                  <a:lnTo>
                    <a:pt x="1385914" y="4439373"/>
                  </a:lnTo>
                  <a:lnTo>
                    <a:pt x="1400351" y="4438981"/>
                  </a:lnTo>
                  <a:lnTo>
                    <a:pt x="1414788" y="4439203"/>
                  </a:lnTo>
                  <a:lnTo>
                    <a:pt x="1429224" y="4438963"/>
                  </a:lnTo>
                  <a:lnTo>
                    <a:pt x="1443661" y="4438629"/>
                  </a:lnTo>
                  <a:lnTo>
                    <a:pt x="1458097" y="4439204"/>
                  </a:lnTo>
                  <a:lnTo>
                    <a:pt x="1472534" y="4438831"/>
                  </a:lnTo>
                  <a:lnTo>
                    <a:pt x="1486971" y="4438862"/>
                  </a:lnTo>
                  <a:lnTo>
                    <a:pt x="1501407" y="4438192"/>
                  </a:lnTo>
                  <a:lnTo>
                    <a:pt x="1515844" y="4437810"/>
                  </a:lnTo>
                  <a:lnTo>
                    <a:pt x="1530280" y="4438356"/>
                  </a:lnTo>
                  <a:lnTo>
                    <a:pt x="1544717" y="4439935"/>
                  </a:lnTo>
                  <a:lnTo>
                    <a:pt x="1559154" y="4439600"/>
                  </a:lnTo>
                  <a:lnTo>
                    <a:pt x="1573590" y="4438771"/>
                  </a:lnTo>
                  <a:lnTo>
                    <a:pt x="1588027" y="4438732"/>
                  </a:lnTo>
                  <a:lnTo>
                    <a:pt x="1602464" y="4438249"/>
                  </a:lnTo>
                  <a:lnTo>
                    <a:pt x="1616900" y="4438148"/>
                  </a:lnTo>
                  <a:lnTo>
                    <a:pt x="1631337" y="4438410"/>
                  </a:lnTo>
                  <a:lnTo>
                    <a:pt x="1645773" y="4438611"/>
                  </a:lnTo>
                  <a:lnTo>
                    <a:pt x="1660210" y="4437990"/>
                  </a:lnTo>
                  <a:lnTo>
                    <a:pt x="1674647" y="4437135"/>
                  </a:lnTo>
                  <a:lnTo>
                    <a:pt x="1689083" y="4436827"/>
                  </a:lnTo>
                  <a:lnTo>
                    <a:pt x="1703520" y="4435911"/>
                  </a:lnTo>
                  <a:lnTo>
                    <a:pt x="1717956" y="4435242"/>
                  </a:lnTo>
                  <a:lnTo>
                    <a:pt x="1732393" y="4434886"/>
                  </a:lnTo>
                  <a:lnTo>
                    <a:pt x="1746830" y="4434143"/>
                  </a:lnTo>
                  <a:lnTo>
                    <a:pt x="1761266" y="4434803"/>
                  </a:lnTo>
                  <a:lnTo>
                    <a:pt x="1775703" y="4434195"/>
                  </a:lnTo>
                  <a:lnTo>
                    <a:pt x="1790140" y="4434674"/>
                  </a:lnTo>
                  <a:lnTo>
                    <a:pt x="1804576" y="4435104"/>
                  </a:lnTo>
                  <a:lnTo>
                    <a:pt x="1819013" y="4434223"/>
                  </a:lnTo>
                  <a:lnTo>
                    <a:pt x="1833449" y="4435298"/>
                  </a:lnTo>
                  <a:lnTo>
                    <a:pt x="1847886" y="4434222"/>
                  </a:lnTo>
                  <a:lnTo>
                    <a:pt x="1862323" y="4434062"/>
                  </a:lnTo>
                  <a:lnTo>
                    <a:pt x="1876759" y="4433201"/>
                  </a:lnTo>
                  <a:lnTo>
                    <a:pt x="1891196" y="4432379"/>
                  </a:lnTo>
                  <a:lnTo>
                    <a:pt x="1905632" y="4431662"/>
                  </a:lnTo>
                  <a:lnTo>
                    <a:pt x="1920069" y="4431218"/>
                  </a:lnTo>
                  <a:lnTo>
                    <a:pt x="1934506" y="4430889"/>
                  </a:lnTo>
                  <a:lnTo>
                    <a:pt x="1948942" y="4430668"/>
                  </a:lnTo>
                  <a:lnTo>
                    <a:pt x="1963379" y="4430808"/>
                  </a:lnTo>
                  <a:lnTo>
                    <a:pt x="1977815" y="4429608"/>
                  </a:lnTo>
                  <a:lnTo>
                    <a:pt x="1992252" y="4430781"/>
                  </a:lnTo>
                  <a:lnTo>
                    <a:pt x="2006689" y="4429767"/>
                  </a:lnTo>
                  <a:lnTo>
                    <a:pt x="2021125" y="4431459"/>
                  </a:lnTo>
                  <a:lnTo>
                    <a:pt x="2035562" y="4431369"/>
                  </a:lnTo>
                  <a:lnTo>
                    <a:pt x="2049999" y="4430462"/>
                  </a:lnTo>
                  <a:lnTo>
                    <a:pt x="2064435" y="4430781"/>
                  </a:lnTo>
                  <a:lnTo>
                    <a:pt x="2078872" y="4430189"/>
                  </a:lnTo>
                  <a:lnTo>
                    <a:pt x="2093308" y="4430619"/>
                  </a:lnTo>
                  <a:lnTo>
                    <a:pt x="2107745" y="4430206"/>
                  </a:lnTo>
                  <a:lnTo>
                    <a:pt x="2122182" y="4430430"/>
                  </a:lnTo>
                  <a:lnTo>
                    <a:pt x="2136618" y="4430643"/>
                  </a:lnTo>
                  <a:lnTo>
                    <a:pt x="2151055" y="4432257"/>
                  </a:lnTo>
                  <a:lnTo>
                    <a:pt x="2165491" y="4433110"/>
                  </a:lnTo>
                  <a:lnTo>
                    <a:pt x="2179928" y="4432010"/>
                  </a:lnTo>
                  <a:lnTo>
                    <a:pt x="2194365" y="4430821"/>
                  </a:lnTo>
                  <a:lnTo>
                    <a:pt x="2208801" y="4429637"/>
                  </a:lnTo>
                  <a:lnTo>
                    <a:pt x="2223238" y="4430652"/>
                  </a:lnTo>
                  <a:lnTo>
                    <a:pt x="2237675" y="4429507"/>
                  </a:lnTo>
                  <a:lnTo>
                    <a:pt x="2252111" y="4429918"/>
                  </a:lnTo>
                  <a:lnTo>
                    <a:pt x="2266548" y="4428320"/>
                  </a:lnTo>
                  <a:lnTo>
                    <a:pt x="2280984" y="4427573"/>
                  </a:lnTo>
                  <a:lnTo>
                    <a:pt x="2295421" y="4427134"/>
                  </a:lnTo>
                  <a:lnTo>
                    <a:pt x="2309858" y="4428517"/>
                  </a:lnTo>
                  <a:lnTo>
                    <a:pt x="2324294" y="4428714"/>
                  </a:lnTo>
                  <a:lnTo>
                    <a:pt x="2338731" y="4427259"/>
                  </a:lnTo>
                  <a:lnTo>
                    <a:pt x="2353167" y="4426174"/>
                  </a:lnTo>
                  <a:lnTo>
                    <a:pt x="2367604" y="4427824"/>
                  </a:lnTo>
                  <a:lnTo>
                    <a:pt x="2382041" y="4425897"/>
                  </a:lnTo>
                  <a:lnTo>
                    <a:pt x="2396477" y="4425801"/>
                  </a:lnTo>
                  <a:lnTo>
                    <a:pt x="2410914" y="4425877"/>
                  </a:lnTo>
                  <a:lnTo>
                    <a:pt x="2425350" y="4425590"/>
                  </a:lnTo>
                  <a:lnTo>
                    <a:pt x="2439787" y="4428302"/>
                  </a:lnTo>
                  <a:lnTo>
                    <a:pt x="2454224" y="4426739"/>
                  </a:lnTo>
                  <a:lnTo>
                    <a:pt x="2468660" y="4426948"/>
                  </a:lnTo>
                  <a:lnTo>
                    <a:pt x="2483097" y="4426652"/>
                  </a:lnTo>
                  <a:lnTo>
                    <a:pt x="2497534" y="4426445"/>
                  </a:lnTo>
                  <a:lnTo>
                    <a:pt x="2511970" y="4426948"/>
                  </a:lnTo>
                  <a:lnTo>
                    <a:pt x="2526407" y="4425929"/>
                  </a:lnTo>
                  <a:lnTo>
                    <a:pt x="2540843" y="4424670"/>
                  </a:lnTo>
                  <a:lnTo>
                    <a:pt x="2555280" y="4423847"/>
                  </a:lnTo>
                  <a:lnTo>
                    <a:pt x="2569717" y="4422941"/>
                  </a:lnTo>
                  <a:lnTo>
                    <a:pt x="2584153" y="4423426"/>
                  </a:lnTo>
                  <a:lnTo>
                    <a:pt x="2598590" y="4421537"/>
                  </a:lnTo>
                  <a:lnTo>
                    <a:pt x="2613026" y="4421519"/>
                  </a:lnTo>
                  <a:lnTo>
                    <a:pt x="2627463" y="4421066"/>
                  </a:lnTo>
                  <a:lnTo>
                    <a:pt x="2641900" y="4419019"/>
                  </a:lnTo>
                  <a:lnTo>
                    <a:pt x="2656336" y="4418573"/>
                  </a:lnTo>
                  <a:lnTo>
                    <a:pt x="2670773" y="4417104"/>
                  </a:lnTo>
                  <a:lnTo>
                    <a:pt x="2685210" y="4415317"/>
                  </a:lnTo>
                  <a:lnTo>
                    <a:pt x="2699646" y="4414892"/>
                  </a:lnTo>
                  <a:lnTo>
                    <a:pt x="2714083" y="4414330"/>
                  </a:lnTo>
                  <a:lnTo>
                    <a:pt x="2728519" y="4412422"/>
                  </a:lnTo>
                  <a:lnTo>
                    <a:pt x="2742956" y="4411126"/>
                  </a:lnTo>
                  <a:lnTo>
                    <a:pt x="2757393" y="4410880"/>
                  </a:lnTo>
                  <a:lnTo>
                    <a:pt x="2771829" y="4408618"/>
                  </a:lnTo>
                  <a:lnTo>
                    <a:pt x="2786266" y="4407025"/>
                  </a:lnTo>
                  <a:lnTo>
                    <a:pt x="2800702" y="4404741"/>
                  </a:lnTo>
                  <a:lnTo>
                    <a:pt x="2815139" y="4402579"/>
                  </a:lnTo>
                  <a:lnTo>
                    <a:pt x="2829576" y="4400392"/>
                  </a:lnTo>
                  <a:lnTo>
                    <a:pt x="2844012" y="4404510"/>
                  </a:lnTo>
                  <a:lnTo>
                    <a:pt x="2858449" y="4402344"/>
                  </a:lnTo>
                  <a:lnTo>
                    <a:pt x="2872886" y="4400142"/>
                  </a:lnTo>
                  <a:lnTo>
                    <a:pt x="2887322" y="4399879"/>
                  </a:lnTo>
                  <a:lnTo>
                    <a:pt x="2901759" y="4398606"/>
                  </a:lnTo>
                  <a:lnTo>
                    <a:pt x="2916195" y="4399225"/>
                  </a:lnTo>
                  <a:lnTo>
                    <a:pt x="2930632" y="4400182"/>
                  </a:lnTo>
                  <a:lnTo>
                    <a:pt x="2945069" y="4397393"/>
                  </a:lnTo>
                  <a:lnTo>
                    <a:pt x="2959505" y="4398001"/>
                  </a:lnTo>
                  <a:lnTo>
                    <a:pt x="2973942" y="4397784"/>
                  </a:lnTo>
                  <a:lnTo>
                    <a:pt x="2988378" y="4395049"/>
                  </a:lnTo>
                  <a:lnTo>
                    <a:pt x="3002815" y="4394540"/>
                  </a:lnTo>
                  <a:lnTo>
                    <a:pt x="3017252" y="4392590"/>
                  </a:lnTo>
                  <a:lnTo>
                    <a:pt x="3031688" y="4395024"/>
                  </a:lnTo>
                  <a:lnTo>
                    <a:pt x="3046125" y="4392204"/>
                  </a:lnTo>
                  <a:lnTo>
                    <a:pt x="3060561" y="4391076"/>
                  </a:lnTo>
                  <a:lnTo>
                    <a:pt x="3074998" y="4390489"/>
                  </a:lnTo>
                  <a:lnTo>
                    <a:pt x="3089435" y="4392031"/>
                  </a:lnTo>
                  <a:lnTo>
                    <a:pt x="3103871" y="4393466"/>
                  </a:lnTo>
                  <a:lnTo>
                    <a:pt x="3118308" y="4391544"/>
                  </a:lnTo>
                  <a:lnTo>
                    <a:pt x="3132745" y="4392307"/>
                  </a:lnTo>
                  <a:lnTo>
                    <a:pt x="3147181" y="4389004"/>
                  </a:lnTo>
                  <a:lnTo>
                    <a:pt x="3161618" y="4392375"/>
                  </a:lnTo>
                  <a:lnTo>
                    <a:pt x="3176054" y="4393199"/>
                  </a:lnTo>
                  <a:lnTo>
                    <a:pt x="3190491" y="4393657"/>
                  </a:lnTo>
                  <a:lnTo>
                    <a:pt x="3204928" y="4392058"/>
                  </a:lnTo>
                  <a:lnTo>
                    <a:pt x="3219364" y="4390376"/>
                  </a:lnTo>
                  <a:lnTo>
                    <a:pt x="3233801" y="4394307"/>
                  </a:lnTo>
                  <a:lnTo>
                    <a:pt x="3248237" y="4391797"/>
                  </a:lnTo>
                  <a:lnTo>
                    <a:pt x="3262674" y="4393493"/>
                  </a:lnTo>
                  <a:lnTo>
                    <a:pt x="3277111" y="4390387"/>
                  </a:lnTo>
                  <a:lnTo>
                    <a:pt x="3291547" y="4389350"/>
                  </a:lnTo>
                  <a:lnTo>
                    <a:pt x="3305984" y="4387837"/>
                  </a:lnTo>
                  <a:lnTo>
                    <a:pt x="3320421" y="4388290"/>
                  </a:lnTo>
                  <a:lnTo>
                    <a:pt x="3334857" y="4385007"/>
                  </a:lnTo>
                  <a:lnTo>
                    <a:pt x="3349294" y="4381885"/>
                  </a:lnTo>
                  <a:lnTo>
                    <a:pt x="3363730" y="4381623"/>
                  </a:lnTo>
                  <a:lnTo>
                    <a:pt x="3378167" y="4377605"/>
                  </a:lnTo>
                  <a:lnTo>
                    <a:pt x="3392604" y="4374800"/>
                  </a:lnTo>
                  <a:lnTo>
                    <a:pt x="3407040" y="4374193"/>
                  </a:lnTo>
                  <a:lnTo>
                    <a:pt x="3421477" y="4373559"/>
                  </a:lnTo>
                  <a:lnTo>
                    <a:pt x="3435913" y="4369902"/>
                  </a:lnTo>
                  <a:lnTo>
                    <a:pt x="3450350" y="4368528"/>
                  </a:lnTo>
                  <a:lnTo>
                    <a:pt x="3464787" y="4364766"/>
                  </a:lnTo>
                  <a:lnTo>
                    <a:pt x="3479223" y="4367286"/>
                  </a:lnTo>
                  <a:lnTo>
                    <a:pt x="3493660" y="4369266"/>
                  </a:lnTo>
                  <a:lnTo>
                    <a:pt x="3508096" y="4364855"/>
                  </a:lnTo>
                  <a:lnTo>
                    <a:pt x="3522533" y="4357986"/>
                  </a:lnTo>
                  <a:lnTo>
                    <a:pt x="3536970" y="4359964"/>
                  </a:lnTo>
                  <a:lnTo>
                    <a:pt x="3551406" y="4356740"/>
                  </a:lnTo>
                  <a:lnTo>
                    <a:pt x="3565843" y="4356880"/>
                  </a:lnTo>
                  <a:lnTo>
                    <a:pt x="3580280" y="4361162"/>
                  </a:lnTo>
                  <a:lnTo>
                    <a:pt x="3594716" y="4361407"/>
                  </a:lnTo>
                  <a:lnTo>
                    <a:pt x="3609153" y="4355532"/>
                  </a:lnTo>
                  <a:lnTo>
                    <a:pt x="3623589" y="4353771"/>
                  </a:lnTo>
                  <a:lnTo>
                    <a:pt x="3638026" y="4349794"/>
                  </a:lnTo>
                  <a:lnTo>
                    <a:pt x="3652463" y="4350738"/>
                  </a:lnTo>
                  <a:lnTo>
                    <a:pt x="3666899" y="4345789"/>
                  </a:lnTo>
                  <a:lnTo>
                    <a:pt x="3681336" y="4358131"/>
                  </a:lnTo>
                  <a:lnTo>
                    <a:pt x="3695772" y="4365827"/>
                  </a:lnTo>
                  <a:lnTo>
                    <a:pt x="3710209" y="4372236"/>
                  </a:lnTo>
                  <a:lnTo>
                    <a:pt x="3724646" y="4368382"/>
                  </a:lnTo>
                  <a:lnTo>
                    <a:pt x="3739082" y="4371377"/>
                  </a:lnTo>
                  <a:lnTo>
                    <a:pt x="3753519" y="4371192"/>
                  </a:lnTo>
                  <a:lnTo>
                    <a:pt x="3767956" y="4383184"/>
                  </a:lnTo>
                  <a:lnTo>
                    <a:pt x="3782392" y="4378082"/>
                  </a:lnTo>
                  <a:lnTo>
                    <a:pt x="3796829" y="4378435"/>
                  </a:lnTo>
                  <a:lnTo>
                    <a:pt x="3811265" y="4372441"/>
                  </a:lnTo>
                  <a:lnTo>
                    <a:pt x="3825702" y="4371408"/>
                  </a:lnTo>
                  <a:lnTo>
                    <a:pt x="3840139" y="4371148"/>
                  </a:lnTo>
                  <a:lnTo>
                    <a:pt x="3854575" y="4366479"/>
                  </a:lnTo>
                  <a:lnTo>
                    <a:pt x="3869012" y="4363208"/>
                  </a:lnTo>
                  <a:lnTo>
                    <a:pt x="3883448" y="4360234"/>
                  </a:lnTo>
                  <a:lnTo>
                    <a:pt x="3897885" y="4356700"/>
                  </a:lnTo>
                  <a:lnTo>
                    <a:pt x="3912322" y="4361990"/>
                  </a:lnTo>
                  <a:lnTo>
                    <a:pt x="3926758" y="4364097"/>
                  </a:lnTo>
                  <a:lnTo>
                    <a:pt x="3941195" y="4358423"/>
                  </a:lnTo>
                  <a:lnTo>
                    <a:pt x="3955631" y="4370557"/>
                  </a:lnTo>
                  <a:lnTo>
                    <a:pt x="3970068" y="4365690"/>
                  </a:lnTo>
                  <a:lnTo>
                    <a:pt x="3984505" y="4362622"/>
                  </a:lnTo>
                  <a:lnTo>
                    <a:pt x="3998941" y="4359434"/>
                  </a:lnTo>
                  <a:lnTo>
                    <a:pt x="4013378" y="4364021"/>
                  </a:lnTo>
                  <a:lnTo>
                    <a:pt x="4027815" y="4358504"/>
                  </a:lnTo>
                  <a:lnTo>
                    <a:pt x="4042251" y="4360441"/>
                  </a:lnTo>
                  <a:lnTo>
                    <a:pt x="4056688" y="4353156"/>
                  </a:lnTo>
                  <a:lnTo>
                    <a:pt x="4071124" y="4348604"/>
                  </a:lnTo>
                  <a:lnTo>
                    <a:pt x="4085561" y="4343101"/>
                  </a:lnTo>
                  <a:lnTo>
                    <a:pt x="4099998" y="4334177"/>
                  </a:lnTo>
                  <a:lnTo>
                    <a:pt x="4114434" y="4349995"/>
                  </a:lnTo>
                  <a:lnTo>
                    <a:pt x="4128871" y="4345195"/>
                  </a:lnTo>
                  <a:lnTo>
                    <a:pt x="4143307" y="4337487"/>
                  </a:lnTo>
                  <a:lnTo>
                    <a:pt x="4157744" y="4330063"/>
                  </a:lnTo>
                  <a:lnTo>
                    <a:pt x="4172181" y="4333259"/>
                  </a:lnTo>
                  <a:lnTo>
                    <a:pt x="4186617" y="4338670"/>
                  </a:lnTo>
                  <a:lnTo>
                    <a:pt x="4201054" y="4333640"/>
                  </a:lnTo>
                  <a:lnTo>
                    <a:pt x="4215491" y="4349735"/>
                  </a:lnTo>
                  <a:lnTo>
                    <a:pt x="4229927" y="4338211"/>
                  </a:lnTo>
                  <a:lnTo>
                    <a:pt x="4244364" y="4331270"/>
                  </a:lnTo>
                  <a:lnTo>
                    <a:pt x="4258800" y="4323799"/>
                  </a:lnTo>
                  <a:lnTo>
                    <a:pt x="4273237" y="4333640"/>
                  </a:lnTo>
                  <a:lnTo>
                    <a:pt x="4287674" y="4324443"/>
                  </a:lnTo>
                  <a:lnTo>
                    <a:pt x="4302110" y="4304814"/>
                  </a:lnTo>
                  <a:lnTo>
                    <a:pt x="4316547" y="4317545"/>
                  </a:lnTo>
                  <a:lnTo>
                    <a:pt x="4330983" y="4309308"/>
                  </a:lnTo>
                  <a:lnTo>
                    <a:pt x="4345420" y="4298525"/>
                  </a:lnTo>
                  <a:lnTo>
                    <a:pt x="4359857" y="4288686"/>
                  </a:lnTo>
                  <a:lnTo>
                    <a:pt x="4374293" y="4301166"/>
                  </a:lnTo>
                  <a:lnTo>
                    <a:pt x="4388730" y="4295013"/>
                  </a:lnTo>
                  <a:lnTo>
                    <a:pt x="4403166" y="4281642"/>
                  </a:lnTo>
                  <a:lnTo>
                    <a:pt x="4417603" y="4279262"/>
                  </a:lnTo>
                  <a:lnTo>
                    <a:pt x="4432040" y="4276836"/>
                  </a:lnTo>
                  <a:lnTo>
                    <a:pt x="4446476" y="4269262"/>
                  </a:lnTo>
                  <a:lnTo>
                    <a:pt x="4460913" y="4258419"/>
                  </a:lnTo>
                  <a:lnTo>
                    <a:pt x="4475350" y="4255564"/>
                  </a:lnTo>
                  <a:lnTo>
                    <a:pt x="4489786" y="4252648"/>
                  </a:lnTo>
                  <a:lnTo>
                    <a:pt x="4504223" y="4263409"/>
                  </a:lnTo>
                  <a:lnTo>
                    <a:pt x="4518659" y="4247544"/>
                  </a:lnTo>
                  <a:lnTo>
                    <a:pt x="4533096" y="4233405"/>
                  </a:lnTo>
                  <a:lnTo>
                    <a:pt x="4547533" y="4221825"/>
                  </a:lnTo>
                  <a:lnTo>
                    <a:pt x="4561969" y="4238760"/>
                  </a:lnTo>
                  <a:lnTo>
                    <a:pt x="4576406" y="4232992"/>
                  </a:lnTo>
                  <a:lnTo>
                    <a:pt x="4590842" y="4244481"/>
                  </a:lnTo>
                  <a:lnTo>
                    <a:pt x="4605279" y="4241640"/>
                  </a:lnTo>
                  <a:lnTo>
                    <a:pt x="4619716" y="4228872"/>
                  </a:lnTo>
                  <a:lnTo>
                    <a:pt x="4634152" y="4212416"/>
                  </a:lnTo>
                  <a:lnTo>
                    <a:pt x="4648589" y="4199571"/>
                  </a:lnTo>
                  <a:lnTo>
                    <a:pt x="4663026" y="4183113"/>
                  </a:lnTo>
                  <a:lnTo>
                    <a:pt x="4677462" y="4215516"/>
                  </a:lnTo>
                  <a:lnTo>
                    <a:pt x="4691899" y="4252425"/>
                  </a:lnTo>
                  <a:lnTo>
                    <a:pt x="4706335" y="4234725"/>
                  </a:lnTo>
                  <a:lnTo>
                    <a:pt x="4720772" y="4223904"/>
                  </a:lnTo>
                  <a:lnTo>
                    <a:pt x="4735209" y="4176082"/>
                  </a:lnTo>
                  <a:lnTo>
                    <a:pt x="4749645" y="4166604"/>
                  </a:lnTo>
                  <a:lnTo>
                    <a:pt x="4764082" y="4178562"/>
                  </a:lnTo>
                  <a:lnTo>
                    <a:pt x="4778518" y="4149544"/>
                  </a:lnTo>
                  <a:lnTo>
                    <a:pt x="4792955" y="4115250"/>
                  </a:lnTo>
                  <a:lnTo>
                    <a:pt x="4807392" y="4115250"/>
                  </a:lnTo>
                  <a:lnTo>
                    <a:pt x="4821828" y="4115250"/>
                  </a:lnTo>
                  <a:lnTo>
                    <a:pt x="4836265" y="4095635"/>
                  </a:lnTo>
                  <a:lnTo>
                    <a:pt x="4850701" y="4095635"/>
                  </a:lnTo>
                  <a:lnTo>
                    <a:pt x="4865138" y="4095635"/>
                  </a:lnTo>
                  <a:lnTo>
                    <a:pt x="4879575" y="4095635"/>
                  </a:lnTo>
                  <a:lnTo>
                    <a:pt x="4894011" y="4052521"/>
                  </a:lnTo>
                  <a:lnTo>
                    <a:pt x="4908448" y="4052521"/>
                  </a:lnTo>
                  <a:lnTo>
                    <a:pt x="4922885" y="4052521"/>
                  </a:lnTo>
                  <a:lnTo>
                    <a:pt x="4937321" y="3999826"/>
                  </a:lnTo>
                  <a:lnTo>
                    <a:pt x="4951758" y="3999826"/>
                  </a:lnTo>
                  <a:lnTo>
                    <a:pt x="4966194" y="3999826"/>
                  </a:lnTo>
                  <a:lnTo>
                    <a:pt x="4980631" y="3999826"/>
                  </a:lnTo>
                  <a:lnTo>
                    <a:pt x="4995068" y="3976588"/>
                  </a:lnTo>
                  <a:lnTo>
                    <a:pt x="5009504" y="3918674"/>
                  </a:lnTo>
                  <a:lnTo>
                    <a:pt x="5023941" y="3804655"/>
                  </a:lnTo>
                  <a:lnTo>
                    <a:pt x="5038377" y="3701495"/>
                  </a:lnTo>
                  <a:lnTo>
                    <a:pt x="5052814" y="3701495"/>
                  </a:lnTo>
                  <a:lnTo>
                    <a:pt x="5067251" y="3701495"/>
                  </a:lnTo>
                  <a:lnTo>
                    <a:pt x="5081687" y="3786139"/>
                  </a:lnTo>
                  <a:lnTo>
                    <a:pt x="5096124" y="3651478"/>
                  </a:lnTo>
                  <a:lnTo>
                    <a:pt x="5110561" y="3563948"/>
                  </a:lnTo>
                  <a:lnTo>
                    <a:pt x="5124997" y="3756514"/>
                  </a:lnTo>
                  <a:lnTo>
                    <a:pt x="5139434" y="3621420"/>
                  </a:lnTo>
                  <a:lnTo>
                    <a:pt x="5153870" y="3621420"/>
                  </a:lnTo>
                  <a:lnTo>
                    <a:pt x="5168307" y="3395081"/>
                  </a:lnTo>
                  <a:lnTo>
                    <a:pt x="5182744" y="3395081"/>
                  </a:lnTo>
                  <a:lnTo>
                    <a:pt x="5197180" y="3017850"/>
                  </a:lnTo>
                  <a:lnTo>
                    <a:pt x="5211617" y="3017850"/>
                  </a:lnTo>
                  <a:lnTo>
                    <a:pt x="5226053" y="3017850"/>
                  </a:lnTo>
                  <a:lnTo>
                    <a:pt x="5240490" y="3017850"/>
                  </a:lnTo>
                  <a:lnTo>
                    <a:pt x="5254927" y="3017850"/>
                  </a:lnTo>
                  <a:lnTo>
                    <a:pt x="5269363" y="3017850"/>
                  </a:lnTo>
                  <a:lnTo>
                    <a:pt x="5283800" y="3017850"/>
                  </a:lnTo>
                  <a:lnTo>
                    <a:pt x="5298236" y="3017850"/>
                  </a:lnTo>
                  <a:lnTo>
                    <a:pt x="5312673" y="3017850"/>
                  </a:lnTo>
                  <a:lnTo>
                    <a:pt x="5327110" y="2263387"/>
                  </a:lnTo>
                  <a:lnTo>
                    <a:pt x="5341546" y="2263387"/>
                  </a:lnTo>
                  <a:lnTo>
                    <a:pt x="5355983" y="2263387"/>
                  </a:lnTo>
                  <a:lnTo>
                    <a:pt x="5370420" y="2263387"/>
                  </a:lnTo>
                  <a:lnTo>
                    <a:pt x="5384856" y="0"/>
                  </a:lnTo>
                  <a:lnTo>
                    <a:pt x="5399293" y="0"/>
                  </a:lnTo>
                  <a:lnTo>
                    <a:pt x="5413729" y="0"/>
                  </a:lnTo>
                  <a:lnTo>
                    <a:pt x="5428166" y="0"/>
                  </a:lnTo>
                  <a:lnTo>
                    <a:pt x="5442603" y="0"/>
                  </a:lnTo>
                  <a:lnTo>
                    <a:pt x="5442603" y="4526775"/>
                  </a:lnTo>
                  <a:lnTo>
                    <a:pt x="5428166" y="4526775"/>
                  </a:lnTo>
                  <a:lnTo>
                    <a:pt x="5413729" y="4526775"/>
                  </a:lnTo>
                  <a:lnTo>
                    <a:pt x="5399293" y="4526775"/>
                  </a:lnTo>
                  <a:lnTo>
                    <a:pt x="5384856" y="4526775"/>
                  </a:lnTo>
                  <a:lnTo>
                    <a:pt x="5370420" y="4526775"/>
                  </a:lnTo>
                  <a:lnTo>
                    <a:pt x="5355983" y="4526775"/>
                  </a:lnTo>
                  <a:lnTo>
                    <a:pt x="5341546" y="4526775"/>
                  </a:lnTo>
                  <a:lnTo>
                    <a:pt x="5327110" y="4526775"/>
                  </a:lnTo>
                  <a:lnTo>
                    <a:pt x="5312673" y="4526775"/>
                  </a:lnTo>
                  <a:lnTo>
                    <a:pt x="5298236" y="4526775"/>
                  </a:lnTo>
                  <a:lnTo>
                    <a:pt x="5283800" y="4526775"/>
                  </a:lnTo>
                  <a:lnTo>
                    <a:pt x="5269363" y="4526775"/>
                  </a:lnTo>
                  <a:lnTo>
                    <a:pt x="5254927" y="4526775"/>
                  </a:lnTo>
                  <a:lnTo>
                    <a:pt x="5240490" y="4526775"/>
                  </a:lnTo>
                  <a:lnTo>
                    <a:pt x="5226053" y="4526775"/>
                  </a:lnTo>
                  <a:lnTo>
                    <a:pt x="5211617" y="4526775"/>
                  </a:lnTo>
                  <a:lnTo>
                    <a:pt x="5197180" y="4526775"/>
                  </a:lnTo>
                  <a:lnTo>
                    <a:pt x="5182744" y="4526775"/>
                  </a:lnTo>
                  <a:lnTo>
                    <a:pt x="5168307" y="4526775"/>
                  </a:lnTo>
                  <a:lnTo>
                    <a:pt x="5153870" y="4526775"/>
                  </a:lnTo>
                  <a:lnTo>
                    <a:pt x="5139434" y="4526775"/>
                  </a:lnTo>
                  <a:lnTo>
                    <a:pt x="5124997" y="4526775"/>
                  </a:lnTo>
                  <a:lnTo>
                    <a:pt x="5110561" y="4526775"/>
                  </a:lnTo>
                  <a:lnTo>
                    <a:pt x="5096124" y="4526775"/>
                  </a:lnTo>
                  <a:lnTo>
                    <a:pt x="5081687" y="4526775"/>
                  </a:lnTo>
                  <a:lnTo>
                    <a:pt x="5067251" y="4526775"/>
                  </a:lnTo>
                  <a:lnTo>
                    <a:pt x="5052814" y="4526775"/>
                  </a:lnTo>
                  <a:lnTo>
                    <a:pt x="5038377" y="4526775"/>
                  </a:lnTo>
                  <a:lnTo>
                    <a:pt x="5023941" y="4526775"/>
                  </a:lnTo>
                  <a:lnTo>
                    <a:pt x="5009504" y="4526775"/>
                  </a:lnTo>
                  <a:lnTo>
                    <a:pt x="4995068" y="4526775"/>
                  </a:lnTo>
                  <a:lnTo>
                    <a:pt x="4980631" y="4526775"/>
                  </a:lnTo>
                  <a:lnTo>
                    <a:pt x="4966194" y="4526775"/>
                  </a:lnTo>
                  <a:lnTo>
                    <a:pt x="4951758" y="4526775"/>
                  </a:lnTo>
                  <a:lnTo>
                    <a:pt x="4937321" y="4526775"/>
                  </a:lnTo>
                  <a:lnTo>
                    <a:pt x="4922885" y="4526775"/>
                  </a:lnTo>
                  <a:lnTo>
                    <a:pt x="4908448" y="4526775"/>
                  </a:lnTo>
                  <a:lnTo>
                    <a:pt x="4894011" y="4526775"/>
                  </a:lnTo>
                  <a:lnTo>
                    <a:pt x="4879575" y="4526775"/>
                  </a:lnTo>
                  <a:lnTo>
                    <a:pt x="4865138" y="4526775"/>
                  </a:lnTo>
                  <a:lnTo>
                    <a:pt x="4850701" y="4526775"/>
                  </a:lnTo>
                  <a:lnTo>
                    <a:pt x="4836265" y="4526775"/>
                  </a:lnTo>
                  <a:lnTo>
                    <a:pt x="4821828" y="4526775"/>
                  </a:lnTo>
                  <a:lnTo>
                    <a:pt x="4807392" y="4526775"/>
                  </a:lnTo>
                  <a:lnTo>
                    <a:pt x="4792955" y="4526775"/>
                  </a:lnTo>
                  <a:lnTo>
                    <a:pt x="4778518" y="4526775"/>
                  </a:lnTo>
                  <a:lnTo>
                    <a:pt x="4764082" y="4526775"/>
                  </a:lnTo>
                  <a:lnTo>
                    <a:pt x="4749645" y="4526775"/>
                  </a:lnTo>
                  <a:lnTo>
                    <a:pt x="4735209" y="4526775"/>
                  </a:lnTo>
                  <a:lnTo>
                    <a:pt x="4720772" y="4526775"/>
                  </a:lnTo>
                  <a:lnTo>
                    <a:pt x="4706335" y="4526775"/>
                  </a:lnTo>
                  <a:lnTo>
                    <a:pt x="4691899" y="4526775"/>
                  </a:lnTo>
                  <a:lnTo>
                    <a:pt x="4677462" y="4526775"/>
                  </a:lnTo>
                  <a:lnTo>
                    <a:pt x="4663026" y="4526775"/>
                  </a:lnTo>
                  <a:lnTo>
                    <a:pt x="4648589" y="4526775"/>
                  </a:lnTo>
                  <a:lnTo>
                    <a:pt x="4634152" y="4526775"/>
                  </a:lnTo>
                  <a:lnTo>
                    <a:pt x="4619716" y="4526775"/>
                  </a:lnTo>
                  <a:lnTo>
                    <a:pt x="4605279" y="4526775"/>
                  </a:lnTo>
                  <a:lnTo>
                    <a:pt x="4590842" y="4526775"/>
                  </a:lnTo>
                  <a:lnTo>
                    <a:pt x="4576406" y="4519765"/>
                  </a:lnTo>
                  <a:lnTo>
                    <a:pt x="4561969" y="4519789"/>
                  </a:lnTo>
                  <a:lnTo>
                    <a:pt x="4547533" y="4519905"/>
                  </a:lnTo>
                  <a:lnTo>
                    <a:pt x="4533096" y="4519995"/>
                  </a:lnTo>
                  <a:lnTo>
                    <a:pt x="4518659" y="4513603"/>
                  </a:lnTo>
                  <a:lnTo>
                    <a:pt x="4504223" y="4511883"/>
                  </a:lnTo>
                  <a:lnTo>
                    <a:pt x="4489786" y="4512672"/>
                  </a:lnTo>
                  <a:lnTo>
                    <a:pt x="4475350" y="4513466"/>
                  </a:lnTo>
                  <a:lnTo>
                    <a:pt x="4460913" y="4513790"/>
                  </a:lnTo>
                  <a:lnTo>
                    <a:pt x="4446476" y="4510828"/>
                  </a:lnTo>
                  <a:lnTo>
                    <a:pt x="4432040" y="4509299"/>
                  </a:lnTo>
                  <a:lnTo>
                    <a:pt x="4417603" y="4503987"/>
                  </a:lnTo>
                  <a:lnTo>
                    <a:pt x="4403166" y="4504479"/>
                  </a:lnTo>
                  <a:lnTo>
                    <a:pt x="4388730" y="4504891"/>
                  </a:lnTo>
                  <a:lnTo>
                    <a:pt x="4374293" y="4505400"/>
                  </a:lnTo>
                  <a:lnTo>
                    <a:pt x="4359857" y="4505999"/>
                  </a:lnTo>
                  <a:lnTo>
                    <a:pt x="4345420" y="4506095"/>
                  </a:lnTo>
                  <a:lnTo>
                    <a:pt x="4330983" y="4506451"/>
                  </a:lnTo>
                  <a:lnTo>
                    <a:pt x="4316547" y="4506938"/>
                  </a:lnTo>
                  <a:lnTo>
                    <a:pt x="4302110" y="4507357"/>
                  </a:lnTo>
                  <a:lnTo>
                    <a:pt x="4287674" y="4507759"/>
                  </a:lnTo>
                  <a:lnTo>
                    <a:pt x="4273237" y="4507101"/>
                  </a:lnTo>
                  <a:lnTo>
                    <a:pt x="4258800" y="4501145"/>
                  </a:lnTo>
                  <a:lnTo>
                    <a:pt x="4244364" y="4501354"/>
                  </a:lnTo>
                  <a:lnTo>
                    <a:pt x="4229927" y="4501731"/>
                  </a:lnTo>
                  <a:lnTo>
                    <a:pt x="4215491" y="4502334"/>
                  </a:lnTo>
                  <a:lnTo>
                    <a:pt x="4201054" y="4502510"/>
                  </a:lnTo>
                  <a:lnTo>
                    <a:pt x="4186617" y="4503021"/>
                  </a:lnTo>
                  <a:lnTo>
                    <a:pt x="4172181" y="4503458"/>
                  </a:lnTo>
                  <a:lnTo>
                    <a:pt x="4157744" y="4504084"/>
                  </a:lnTo>
                  <a:lnTo>
                    <a:pt x="4143307" y="4504532"/>
                  </a:lnTo>
                  <a:lnTo>
                    <a:pt x="4128871" y="4496172"/>
                  </a:lnTo>
                  <a:lnTo>
                    <a:pt x="4114434" y="4496498"/>
                  </a:lnTo>
                  <a:lnTo>
                    <a:pt x="4099998" y="4495625"/>
                  </a:lnTo>
                  <a:lnTo>
                    <a:pt x="4085561" y="4496244"/>
                  </a:lnTo>
                  <a:lnTo>
                    <a:pt x="4071124" y="4496781"/>
                  </a:lnTo>
                  <a:lnTo>
                    <a:pt x="4056688" y="4497523"/>
                  </a:lnTo>
                  <a:lnTo>
                    <a:pt x="4042251" y="4498177"/>
                  </a:lnTo>
                  <a:lnTo>
                    <a:pt x="4027815" y="4498700"/>
                  </a:lnTo>
                  <a:lnTo>
                    <a:pt x="4013378" y="4499253"/>
                  </a:lnTo>
                  <a:lnTo>
                    <a:pt x="3998941" y="4499785"/>
                  </a:lnTo>
                  <a:lnTo>
                    <a:pt x="3984505" y="4496619"/>
                  </a:lnTo>
                  <a:lnTo>
                    <a:pt x="3970068" y="4497474"/>
                  </a:lnTo>
                  <a:lnTo>
                    <a:pt x="3955631" y="4497717"/>
                  </a:lnTo>
                  <a:lnTo>
                    <a:pt x="3941195" y="4494669"/>
                  </a:lnTo>
                  <a:lnTo>
                    <a:pt x="3926758" y="4491617"/>
                  </a:lnTo>
                  <a:lnTo>
                    <a:pt x="3912322" y="4489917"/>
                  </a:lnTo>
                  <a:lnTo>
                    <a:pt x="3897885" y="4490862"/>
                  </a:lnTo>
                  <a:lnTo>
                    <a:pt x="3883448" y="4491261"/>
                  </a:lnTo>
                  <a:lnTo>
                    <a:pt x="3869012" y="4491429"/>
                  </a:lnTo>
                  <a:lnTo>
                    <a:pt x="3854575" y="4492405"/>
                  </a:lnTo>
                  <a:lnTo>
                    <a:pt x="3840139" y="4490450"/>
                  </a:lnTo>
                  <a:lnTo>
                    <a:pt x="3825702" y="4491294"/>
                  </a:lnTo>
                  <a:lnTo>
                    <a:pt x="3811265" y="4492099"/>
                  </a:lnTo>
                  <a:lnTo>
                    <a:pt x="3796829" y="4489734"/>
                  </a:lnTo>
                  <a:lnTo>
                    <a:pt x="3782392" y="4490396"/>
                  </a:lnTo>
                  <a:lnTo>
                    <a:pt x="3767956" y="4488337"/>
                  </a:lnTo>
                  <a:lnTo>
                    <a:pt x="3753519" y="4488797"/>
                  </a:lnTo>
                  <a:lnTo>
                    <a:pt x="3739082" y="4489590"/>
                  </a:lnTo>
                  <a:lnTo>
                    <a:pt x="3724646" y="4487847"/>
                  </a:lnTo>
                  <a:lnTo>
                    <a:pt x="3710209" y="4488577"/>
                  </a:lnTo>
                  <a:lnTo>
                    <a:pt x="3695772" y="4486807"/>
                  </a:lnTo>
                  <a:lnTo>
                    <a:pt x="3681336" y="4485256"/>
                  </a:lnTo>
                  <a:lnTo>
                    <a:pt x="3666899" y="4484045"/>
                  </a:lnTo>
                  <a:lnTo>
                    <a:pt x="3652463" y="4484997"/>
                  </a:lnTo>
                  <a:lnTo>
                    <a:pt x="3638026" y="4485595"/>
                  </a:lnTo>
                  <a:lnTo>
                    <a:pt x="3623589" y="4484702"/>
                  </a:lnTo>
                  <a:lnTo>
                    <a:pt x="3609153" y="4481249"/>
                  </a:lnTo>
                  <a:lnTo>
                    <a:pt x="3594716" y="4480304"/>
                  </a:lnTo>
                  <a:lnTo>
                    <a:pt x="3580280" y="4481102"/>
                  </a:lnTo>
                  <a:lnTo>
                    <a:pt x="3565843" y="4478931"/>
                  </a:lnTo>
                  <a:lnTo>
                    <a:pt x="3551406" y="4478939"/>
                  </a:lnTo>
                  <a:lnTo>
                    <a:pt x="3536970" y="4478842"/>
                  </a:lnTo>
                  <a:lnTo>
                    <a:pt x="3522533" y="4479833"/>
                  </a:lnTo>
                  <a:lnTo>
                    <a:pt x="3508096" y="4480826"/>
                  </a:lnTo>
                  <a:lnTo>
                    <a:pt x="3493660" y="4481859"/>
                  </a:lnTo>
                  <a:lnTo>
                    <a:pt x="3479223" y="4480420"/>
                  </a:lnTo>
                  <a:lnTo>
                    <a:pt x="3464787" y="4479928"/>
                  </a:lnTo>
                  <a:lnTo>
                    <a:pt x="3450350" y="4480764"/>
                  </a:lnTo>
                  <a:lnTo>
                    <a:pt x="3435913" y="4481458"/>
                  </a:lnTo>
                  <a:lnTo>
                    <a:pt x="3421477" y="4482168"/>
                  </a:lnTo>
                  <a:lnTo>
                    <a:pt x="3407040" y="4481277"/>
                  </a:lnTo>
                  <a:lnTo>
                    <a:pt x="3392604" y="4480675"/>
                  </a:lnTo>
                  <a:lnTo>
                    <a:pt x="3378167" y="4481848"/>
                  </a:lnTo>
                  <a:lnTo>
                    <a:pt x="3363730" y="4479513"/>
                  </a:lnTo>
                  <a:lnTo>
                    <a:pt x="3349294" y="4479206"/>
                  </a:lnTo>
                  <a:lnTo>
                    <a:pt x="3334857" y="4480167"/>
                  </a:lnTo>
                  <a:lnTo>
                    <a:pt x="3320421" y="4479804"/>
                  </a:lnTo>
                  <a:lnTo>
                    <a:pt x="3305984" y="4479227"/>
                  </a:lnTo>
                  <a:lnTo>
                    <a:pt x="3291547" y="4479770"/>
                  </a:lnTo>
                  <a:lnTo>
                    <a:pt x="3277111" y="4479376"/>
                  </a:lnTo>
                  <a:lnTo>
                    <a:pt x="3262674" y="4477654"/>
                  </a:lnTo>
                  <a:lnTo>
                    <a:pt x="3248237" y="4478384"/>
                  </a:lnTo>
                  <a:lnTo>
                    <a:pt x="3233801" y="4478985"/>
                  </a:lnTo>
                  <a:lnTo>
                    <a:pt x="3219364" y="4479859"/>
                  </a:lnTo>
                  <a:lnTo>
                    <a:pt x="3204928" y="4479339"/>
                  </a:lnTo>
                  <a:lnTo>
                    <a:pt x="3190491" y="4478988"/>
                  </a:lnTo>
                  <a:lnTo>
                    <a:pt x="3176054" y="4479993"/>
                  </a:lnTo>
                  <a:lnTo>
                    <a:pt x="3161618" y="4477349"/>
                  </a:lnTo>
                  <a:lnTo>
                    <a:pt x="3147181" y="4478277"/>
                  </a:lnTo>
                  <a:lnTo>
                    <a:pt x="3132745" y="4477992"/>
                  </a:lnTo>
                  <a:lnTo>
                    <a:pt x="3118308" y="4477716"/>
                  </a:lnTo>
                  <a:lnTo>
                    <a:pt x="3103871" y="4476327"/>
                  </a:lnTo>
                  <a:lnTo>
                    <a:pt x="3089435" y="4476134"/>
                  </a:lnTo>
                  <a:lnTo>
                    <a:pt x="3074998" y="4475027"/>
                  </a:lnTo>
                  <a:lnTo>
                    <a:pt x="3060561" y="4474130"/>
                  </a:lnTo>
                  <a:lnTo>
                    <a:pt x="3046125" y="4473875"/>
                  </a:lnTo>
                  <a:lnTo>
                    <a:pt x="3031688" y="4471571"/>
                  </a:lnTo>
                  <a:lnTo>
                    <a:pt x="3017252" y="4472813"/>
                  </a:lnTo>
                  <a:lnTo>
                    <a:pt x="3002815" y="4473005"/>
                  </a:lnTo>
                  <a:lnTo>
                    <a:pt x="2988378" y="4472835"/>
                  </a:lnTo>
                  <a:lnTo>
                    <a:pt x="2973942" y="4472582"/>
                  </a:lnTo>
                  <a:lnTo>
                    <a:pt x="2959505" y="4472354"/>
                  </a:lnTo>
                  <a:lnTo>
                    <a:pt x="2945069" y="4473337"/>
                  </a:lnTo>
                  <a:lnTo>
                    <a:pt x="2930632" y="4473346"/>
                  </a:lnTo>
                  <a:lnTo>
                    <a:pt x="2916195" y="4473992"/>
                  </a:lnTo>
                  <a:lnTo>
                    <a:pt x="2901759" y="4470607"/>
                  </a:lnTo>
                  <a:lnTo>
                    <a:pt x="2887322" y="4471393"/>
                  </a:lnTo>
                  <a:lnTo>
                    <a:pt x="2872886" y="4471247"/>
                  </a:lnTo>
                  <a:lnTo>
                    <a:pt x="2858449" y="4470264"/>
                  </a:lnTo>
                  <a:lnTo>
                    <a:pt x="2844012" y="4469824"/>
                  </a:lnTo>
                  <a:lnTo>
                    <a:pt x="2829576" y="4469218"/>
                  </a:lnTo>
                  <a:lnTo>
                    <a:pt x="2815139" y="4469247"/>
                  </a:lnTo>
                  <a:lnTo>
                    <a:pt x="2800702" y="4469295"/>
                  </a:lnTo>
                  <a:lnTo>
                    <a:pt x="2786266" y="4469556"/>
                  </a:lnTo>
                  <a:lnTo>
                    <a:pt x="2771829" y="4469656"/>
                  </a:lnTo>
                  <a:lnTo>
                    <a:pt x="2757393" y="4470742"/>
                  </a:lnTo>
                  <a:lnTo>
                    <a:pt x="2742956" y="4470269"/>
                  </a:lnTo>
                  <a:lnTo>
                    <a:pt x="2728519" y="4471059"/>
                  </a:lnTo>
                  <a:lnTo>
                    <a:pt x="2714083" y="4470436"/>
                  </a:lnTo>
                  <a:lnTo>
                    <a:pt x="2699646" y="4471274"/>
                  </a:lnTo>
                  <a:lnTo>
                    <a:pt x="2685210" y="4471380"/>
                  </a:lnTo>
                  <a:lnTo>
                    <a:pt x="2670773" y="4471645"/>
                  </a:lnTo>
                  <a:lnTo>
                    <a:pt x="2656336" y="4471119"/>
                  </a:lnTo>
                  <a:lnTo>
                    <a:pt x="2641900" y="4467433"/>
                  </a:lnTo>
                  <a:lnTo>
                    <a:pt x="2627463" y="4466978"/>
                  </a:lnTo>
                  <a:lnTo>
                    <a:pt x="2613026" y="4467322"/>
                  </a:lnTo>
                  <a:lnTo>
                    <a:pt x="2598590" y="4466931"/>
                  </a:lnTo>
                  <a:lnTo>
                    <a:pt x="2584153" y="4466371"/>
                  </a:lnTo>
                  <a:lnTo>
                    <a:pt x="2569717" y="4465652"/>
                  </a:lnTo>
                  <a:lnTo>
                    <a:pt x="2555280" y="4465996"/>
                  </a:lnTo>
                  <a:lnTo>
                    <a:pt x="2540843" y="4465581"/>
                  </a:lnTo>
                  <a:lnTo>
                    <a:pt x="2526407" y="4466563"/>
                  </a:lnTo>
                  <a:lnTo>
                    <a:pt x="2511970" y="4467291"/>
                  </a:lnTo>
                  <a:lnTo>
                    <a:pt x="2497534" y="4466338"/>
                  </a:lnTo>
                  <a:lnTo>
                    <a:pt x="2483097" y="4465376"/>
                  </a:lnTo>
                  <a:lnTo>
                    <a:pt x="2468660" y="4465258"/>
                  </a:lnTo>
                  <a:lnTo>
                    <a:pt x="2454224" y="4465025"/>
                  </a:lnTo>
                  <a:lnTo>
                    <a:pt x="2439787" y="4463281"/>
                  </a:lnTo>
                  <a:lnTo>
                    <a:pt x="2425350" y="4463491"/>
                  </a:lnTo>
                  <a:lnTo>
                    <a:pt x="2410914" y="4462260"/>
                  </a:lnTo>
                  <a:lnTo>
                    <a:pt x="2396477" y="4462094"/>
                  </a:lnTo>
                  <a:lnTo>
                    <a:pt x="2382041" y="4462458"/>
                  </a:lnTo>
                  <a:lnTo>
                    <a:pt x="2367604" y="4462689"/>
                  </a:lnTo>
                  <a:lnTo>
                    <a:pt x="2353167" y="4463349"/>
                  </a:lnTo>
                  <a:lnTo>
                    <a:pt x="2338731" y="4460334"/>
                  </a:lnTo>
                  <a:lnTo>
                    <a:pt x="2324294" y="4460421"/>
                  </a:lnTo>
                  <a:lnTo>
                    <a:pt x="2309858" y="4461293"/>
                  </a:lnTo>
                  <a:lnTo>
                    <a:pt x="2295421" y="4461227"/>
                  </a:lnTo>
                  <a:lnTo>
                    <a:pt x="2280984" y="4461514"/>
                  </a:lnTo>
                  <a:lnTo>
                    <a:pt x="2266548" y="4461446"/>
                  </a:lnTo>
                  <a:lnTo>
                    <a:pt x="2252111" y="4460508"/>
                  </a:lnTo>
                  <a:lnTo>
                    <a:pt x="2237675" y="4460839"/>
                  </a:lnTo>
                  <a:lnTo>
                    <a:pt x="2223238" y="4461626"/>
                  </a:lnTo>
                  <a:lnTo>
                    <a:pt x="2208801" y="4462602"/>
                  </a:lnTo>
                  <a:lnTo>
                    <a:pt x="2194365" y="4462234"/>
                  </a:lnTo>
                  <a:lnTo>
                    <a:pt x="2179928" y="4461089"/>
                  </a:lnTo>
                  <a:lnTo>
                    <a:pt x="2165491" y="4461940"/>
                  </a:lnTo>
                  <a:lnTo>
                    <a:pt x="2151055" y="4461996"/>
                  </a:lnTo>
                  <a:lnTo>
                    <a:pt x="2136618" y="4462084"/>
                  </a:lnTo>
                  <a:lnTo>
                    <a:pt x="2122182" y="4462801"/>
                  </a:lnTo>
                  <a:lnTo>
                    <a:pt x="2107745" y="4463730"/>
                  </a:lnTo>
                  <a:lnTo>
                    <a:pt x="2093308" y="4463077"/>
                  </a:lnTo>
                  <a:lnTo>
                    <a:pt x="2078872" y="4462431"/>
                  </a:lnTo>
                  <a:lnTo>
                    <a:pt x="2064435" y="4462448"/>
                  </a:lnTo>
                  <a:lnTo>
                    <a:pt x="2049999" y="4463263"/>
                  </a:lnTo>
                  <a:lnTo>
                    <a:pt x="2035562" y="4463265"/>
                  </a:lnTo>
                  <a:lnTo>
                    <a:pt x="2021125" y="4462174"/>
                  </a:lnTo>
                  <a:lnTo>
                    <a:pt x="2006689" y="4461614"/>
                  </a:lnTo>
                  <a:lnTo>
                    <a:pt x="1992252" y="4461684"/>
                  </a:lnTo>
                  <a:lnTo>
                    <a:pt x="1977815" y="4460706"/>
                  </a:lnTo>
                  <a:lnTo>
                    <a:pt x="1963379" y="4460393"/>
                  </a:lnTo>
                  <a:lnTo>
                    <a:pt x="1948942" y="4459754"/>
                  </a:lnTo>
                  <a:lnTo>
                    <a:pt x="1934506" y="4458187"/>
                  </a:lnTo>
                  <a:lnTo>
                    <a:pt x="1920069" y="4458644"/>
                  </a:lnTo>
                  <a:lnTo>
                    <a:pt x="1905632" y="4458725"/>
                  </a:lnTo>
                  <a:lnTo>
                    <a:pt x="1891196" y="4458873"/>
                  </a:lnTo>
                  <a:lnTo>
                    <a:pt x="1876759" y="4459066"/>
                  </a:lnTo>
                  <a:lnTo>
                    <a:pt x="1862323" y="4459398"/>
                  </a:lnTo>
                  <a:lnTo>
                    <a:pt x="1847886" y="4460121"/>
                  </a:lnTo>
                  <a:lnTo>
                    <a:pt x="1833449" y="4459985"/>
                  </a:lnTo>
                  <a:lnTo>
                    <a:pt x="1819013" y="4460722"/>
                  </a:lnTo>
                  <a:lnTo>
                    <a:pt x="1804576" y="4460246"/>
                  </a:lnTo>
                  <a:lnTo>
                    <a:pt x="1790140" y="4460042"/>
                  </a:lnTo>
                  <a:lnTo>
                    <a:pt x="1775703" y="4460529"/>
                  </a:lnTo>
                  <a:lnTo>
                    <a:pt x="1761266" y="4458771"/>
                  </a:lnTo>
                  <a:lnTo>
                    <a:pt x="1746830" y="4457762"/>
                  </a:lnTo>
                  <a:lnTo>
                    <a:pt x="1732393" y="4457329"/>
                  </a:lnTo>
                  <a:lnTo>
                    <a:pt x="1717956" y="4458094"/>
                  </a:lnTo>
                  <a:lnTo>
                    <a:pt x="1703520" y="4458616"/>
                  </a:lnTo>
                  <a:lnTo>
                    <a:pt x="1689083" y="4458434"/>
                  </a:lnTo>
                  <a:lnTo>
                    <a:pt x="1674647" y="4457574"/>
                  </a:lnTo>
                  <a:lnTo>
                    <a:pt x="1660210" y="4457624"/>
                  </a:lnTo>
                  <a:lnTo>
                    <a:pt x="1645773" y="4457206"/>
                  </a:lnTo>
                  <a:lnTo>
                    <a:pt x="1631337" y="4457825"/>
                  </a:lnTo>
                  <a:lnTo>
                    <a:pt x="1616900" y="4456983"/>
                  </a:lnTo>
                  <a:lnTo>
                    <a:pt x="1602464" y="4456776"/>
                  </a:lnTo>
                  <a:lnTo>
                    <a:pt x="1588027" y="4456558"/>
                  </a:lnTo>
                  <a:lnTo>
                    <a:pt x="1573590" y="4456090"/>
                  </a:lnTo>
                  <a:lnTo>
                    <a:pt x="1559154" y="4455033"/>
                  </a:lnTo>
                  <a:lnTo>
                    <a:pt x="1544717" y="4455148"/>
                  </a:lnTo>
                  <a:lnTo>
                    <a:pt x="1530280" y="4455041"/>
                  </a:lnTo>
                  <a:lnTo>
                    <a:pt x="1515844" y="4453550"/>
                  </a:lnTo>
                  <a:lnTo>
                    <a:pt x="1501407" y="4453512"/>
                  </a:lnTo>
                  <a:lnTo>
                    <a:pt x="1486971" y="4453697"/>
                  </a:lnTo>
                  <a:lnTo>
                    <a:pt x="1472534" y="4453521"/>
                  </a:lnTo>
                  <a:lnTo>
                    <a:pt x="1458097" y="4453772"/>
                  </a:lnTo>
                  <a:lnTo>
                    <a:pt x="1443661" y="4453857"/>
                  </a:lnTo>
                  <a:lnTo>
                    <a:pt x="1429224" y="4453495"/>
                  </a:lnTo>
                  <a:lnTo>
                    <a:pt x="1414788" y="4453148"/>
                  </a:lnTo>
                  <a:lnTo>
                    <a:pt x="1400351" y="4453069"/>
                  </a:lnTo>
                  <a:lnTo>
                    <a:pt x="1385914" y="4453162"/>
                  </a:lnTo>
                  <a:lnTo>
                    <a:pt x="1371478" y="4452906"/>
                  </a:lnTo>
                  <a:lnTo>
                    <a:pt x="1357041" y="4452605"/>
                  </a:lnTo>
                  <a:lnTo>
                    <a:pt x="1342605" y="4452107"/>
                  </a:lnTo>
                  <a:lnTo>
                    <a:pt x="1328168" y="4452182"/>
                  </a:lnTo>
                  <a:lnTo>
                    <a:pt x="1313731" y="4452582"/>
                  </a:lnTo>
                  <a:lnTo>
                    <a:pt x="1299295" y="4452896"/>
                  </a:lnTo>
                  <a:lnTo>
                    <a:pt x="1284858" y="4452753"/>
                  </a:lnTo>
                  <a:lnTo>
                    <a:pt x="1270421" y="4452546"/>
                  </a:lnTo>
                  <a:lnTo>
                    <a:pt x="1255985" y="4451626"/>
                  </a:lnTo>
                  <a:lnTo>
                    <a:pt x="1241548" y="4452005"/>
                  </a:lnTo>
                  <a:lnTo>
                    <a:pt x="1227112" y="4452008"/>
                  </a:lnTo>
                  <a:lnTo>
                    <a:pt x="1212675" y="4451945"/>
                  </a:lnTo>
                  <a:lnTo>
                    <a:pt x="1198238" y="4452006"/>
                  </a:lnTo>
                  <a:lnTo>
                    <a:pt x="1183802" y="4452111"/>
                  </a:lnTo>
                  <a:lnTo>
                    <a:pt x="1169365" y="4451721"/>
                  </a:lnTo>
                  <a:lnTo>
                    <a:pt x="1154929" y="4451889"/>
                  </a:lnTo>
                  <a:lnTo>
                    <a:pt x="1140492" y="4451867"/>
                  </a:lnTo>
                  <a:lnTo>
                    <a:pt x="1126055" y="4451605"/>
                  </a:lnTo>
                  <a:lnTo>
                    <a:pt x="1111619" y="4451411"/>
                  </a:lnTo>
                  <a:lnTo>
                    <a:pt x="1097182" y="4451548"/>
                  </a:lnTo>
                  <a:lnTo>
                    <a:pt x="1082745" y="4452076"/>
                  </a:lnTo>
                  <a:lnTo>
                    <a:pt x="1068309" y="4452015"/>
                  </a:lnTo>
                  <a:lnTo>
                    <a:pt x="1053872" y="4452207"/>
                  </a:lnTo>
                  <a:lnTo>
                    <a:pt x="1039436" y="4452226"/>
                  </a:lnTo>
                  <a:lnTo>
                    <a:pt x="1024999" y="4452409"/>
                  </a:lnTo>
                  <a:lnTo>
                    <a:pt x="1010562" y="4452176"/>
                  </a:lnTo>
                  <a:lnTo>
                    <a:pt x="996126" y="4452393"/>
                  </a:lnTo>
                  <a:lnTo>
                    <a:pt x="981689" y="4452025"/>
                  </a:lnTo>
                  <a:lnTo>
                    <a:pt x="967253" y="4452061"/>
                  </a:lnTo>
                  <a:lnTo>
                    <a:pt x="952816" y="4451725"/>
                  </a:lnTo>
                  <a:lnTo>
                    <a:pt x="938379" y="4451805"/>
                  </a:lnTo>
                  <a:lnTo>
                    <a:pt x="923943" y="4451828"/>
                  </a:lnTo>
                  <a:lnTo>
                    <a:pt x="909506" y="4451302"/>
                  </a:lnTo>
                  <a:lnTo>
                    <a:pt x="895070" y="4451158"/>
                  </a:lnTo>
                  <a:lnTo>
                    <a:pt x="880633" y="4451390"/>
                  </a:lnTo>
                  <a:lnTo>
                    <a:pt x="866196" y="4451823"/>
                  </a:lnTo>
                  <a:lnTo>
                    <a:pt x="851760" y="4450727"/>
                  </a:lnTo>
                  <a:lnTo>
                    <a:pt x="837323" y="4450755"/>
                  </a:lnTo>
                  <a:lnTo>
                    <a:pt x="822886" y="4450574"/>
                  </a:lnTo>
                  <a:lnTo>
                    <a:pt x="808450" y="4450524"/>
                  </a:lnTo>
                  <a:lnTo>
                    <a:pt x="794013" y="4450595"/>
                  </a:lnTo>
                  <a:lnTo>
                    <a:pt x="779577" y="4450877"/>
                  </a:lnTo>
                  <a:lnTo>
                    <a:pt x="765140" y="4450713"/>
                  </a:lnTo>
                  <a:lnTo>
                    <a:pt x="750703" y="4450523"/>
                  </a:lnTo>
                  <a:lnTo>
                    <a:pt x="736267" y="4450313"/>
                  </a:lnTo>
                  <a:lnTo>
                    <a:pt x="721830" y="4450229"/>
                  </a:lnTo>
                  <a:lnTo>
                    <a:pt x="707394" y="4450302"/>
                  </a:lnTo>
                  <a:lnTo>
                    <a:pt x="692957" y="4450135"/>
                  </a:lnTo>
                  <a:lnTo>
                    <a:pt x="678520" y="4450448"/>
                  </a:lnTo>
                  <a:lnTo>
                    <a:pt x="664084" y="4450367"/>
                  </a:lnTo>
                  <a:lnTo>
                    <a:pt x="649647" y="4450686"/>
                  </a:lnTo>
                  <a:lnTo>
                    <a:pt x="635210" y="4451056"/>
                  </a:lnTo>
                  <a:lnTo>
                    <a:pt x="620774" y="4451412"/>
                  </a:lnTo>
                  <a:lnTo>
                    <a:pt x="606337" y="4450623"/>
                  </a:lnTo>
                  <a:lnTo>
                    <a:pt x="591901" y="4450877"/>
                  </a:lnTo>
                  <a:lnTo>
                    <a:pt x="577464" y="4450405"/>
                  </a:lnTo>
                  <a:lnTo>
                    <a:pt x="563027" y="4450747"/>
                  </a:lnTo>
                  <a:lnTo>
                    <a:pt x="548591" y="4450771"/>
                  </a:lnTo>
                  <a:lnTo>
                    <a:pt x="534154" y="4451047"/>
                  </a:lnTo>
                  <a:lnTo>
                    <a:pt x="519718" y="4451101"/>
                  </a:lnTo>
                  <a:lnTo>
                    <a:pt x="505281" y="4451171"/>
                  </a:lnTo>
                  <a:lnTo>
                    <a:pt x="490844" y="4450910"/>
                  </a:lnTo>
                  <a:lnTo>
                    <a:pt x="476408" y="4450879"/>
                  </a:lnTo>
                  <a:lnTo>
                    <a:pt x="461971" y="4450894"/>
                  </a:lnTo>
                  <a:lnTo>
                    <a:pt x="447535" y="4451139"/>
                  </a:lnTo>
                  <a:lnTo>
                    <a:pt x="433098" y="4451002"/>
                  </a:lnTo>
                  <a:lnTo>
                    <a:pt x="418661" y="4450817"/>
                  </a:lnTo>
                  <a:lnTo>
                    <a:pt x="404225" y="4450454"/>
                  </a:lnTo>
                  <a:lnTo>
                    <a:pt x="389788" y="4450653"/>
                  </a:lnTo>
                  <a:lnTo>
                    <a:pt x="375351" y="4450301"/>
                  </a:lnTo>
                  <a:lnTo>
                    <a:pt x="360915" y="4450258"/>
                  </a:lnTo>
                  <a:lnTo>
                    <a:pt x="346478" y="4450196"/>
                  </a:lnTo>
                  <a:lnTo>
                    <a:pt x="332042" y="4450138"/>
                  </a:lnTo>
                  <a:lnTo>
                    <a:pt x="317605" y="4450081"/>
                  </a:lnTo>
                  <a:lnTo>
                    <a:pt x="303168" y="4449639"/>
                  </a:lnTo>
                  <a:lnTo>
                    <a:pt x="288732" y="4449122"/>
                  </a:lnTo>
                  <a:lnTo>
                    <a:pt x="274295" y="4449257"/>
                  </a:lnTo>
                  <a:lnTo>
                    <a:pt x="259859" y="4448945"/>
                  </a:lnTo>
                  <a:lnTo>
                    <a:pt x="245422" y="4448763"/>
                  </a:lnTo>
                  <a:lnTo>
                    <a:pt x="230985" y="4448614"/>
                  </a:lnTo>
                  <a:lnTo>
                    <a:pt x="216549" y="4448722"/>
                  </a:lnTo>
                  <a:lnTo>
                    <a:pt x="202112" y="4448552"/>
                  </a:lnTo>
                  <a:lnTo>
                    <a:pt x="187675" y="4448530"/>
                  </a:lnTo>
                  <a:lnTo>
                    <a:pt x="173239" y="4448609"/>
                  </a:lnTo>
                  <a:lnTo>
                    <a:pt x="158802" y="4448683"/>
                  </a:lnTo>
                  <a:lnTo>
                    <a:pt x="144366" y="4448763"/>
                  </a:lnTo>
                  <a:lnTo>
                    <a:pt x="129929" y="4448812"/>
                  </a:lnTo>
                  <a:lnTo>
                    <a:pt x="115492" y="4448871"/>
                  </a:lnTo>
                  <a:lnTo>
                    <a:pt x="101056" y="4448646"/>
                  </a:lnTo>
                  <a:lnTo>
                    <a:pt x="86619" y="4448690"/>
                  </a:lnTo>
                  <a:lnTo>
                    <a:pt x="72183" y="4448154"/>
                  </a:lnTo>
                  <a:lnTo>
                    <a:pt x="57746" y="4448179"/>
                  </a:lnTo>
                  <a:lnTo>
                    <a:pt x="43309" y="4447906"/>
                  </a:lnTo>
                  <a:lnTo>
                    <a:pt x="28873" y="4447654"/>
                  </a:lnTo>
                  <a:lnTo>
                    <a:pt x="14436" y="4447635"/>
                  </a:lnTo>
                  <a:close/>
                </a:path>
              </a:pathLst>
            </a:custGeom>
            <a:solidFill>
              <a:srgbClr val="33333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313287" y="1232054"/>
              <a:ext cx="5442603" cy="4447377"/>
            </a:xfrm>
            <a:custGeom>
              <a:avLst/>
              <a:pathLst>
                <a:path w="5442603" h="4447377">
                  <a:moveTo>
                    <a:pt x="0" y="4447377"/>
                  </a:moveTo>
                  <a:lnTo>
                    <a:pt x="14436" y="4447362"/>
                  </a:lnTo>
                  <a:lnTo>
                    <a:pt x="28873" y="4447337"/>
                  </a:lnTo>
                  <a:lnTo>
                    <a:pt x="43309" y="4447317"/>
                  </a:lnTo>
                  <a:lnTo>
                    <a:pt x="57746" y="4447277"/>
                  </a:lnTo>
                  <a:lnTo>
                    <a:pt x="72183" y="4447252"/>
                  </a:lnTo>
                  <a:lnTo>
                    <a:pt x="86619" y="4447192"/>
                  </a:lnTo>
                  <a:lnTo>
                    <a:pt x="101056" y="4447141"/>
                  </a:lnTo>
                  <a:lnTo>
                    <a:pt x="115492" y="4447096"/>
                  </a:lnTo>
                  <a:lnTo>
                    <a:pt x="129929" y="4446995"/>
                  </a:lnTo>
                  <a:lnTo>
                    <a:pt x="144366" y="4446935"/>
                  </a:lnTo>
                  <a:lnTo>
                    <a:pt x="158802" y="4446904"/>
                  </a:lnTo>
                  <a:lnTo>
                    <a:pt x="173239" y="4446823"/>
                  </a:lnTo>
                  <a:lnTo>
                    <a:pt x="187675" y="4446701"/>
                  </a:lnTo>
                  <a:lnTo>
                    <a:pt x="202112" y="4446650"/>
                  </a:lnTo>
                  <a:lnTo>
                    <a:pt x="216549" y="4446548"/>
                  </a:lnTo>
                  <a:lnTo>
                    <a:pt x="230985" y="4446446"/>
                  </a:lnTo>
                  <a:lnTo>
                    <a:pt x="245422" y="4446385"/>
                  </a:lnTo>
                  <a:lnTo>
                    <a:pt x="259859" y="4446313"/>
                  </a:lnTo>
                  <a:lnTo>
                    <a:pt x="274295" y="4446194"/>
                  </a:lnTo>
                  <a:lnTo>
                    <a:pt x="288732" y="4446127"/>
                  </a:lnTo>
                  <a:lnTo>
                    <a:pt x="303168" y="4445972"/>
                  </a:lnTo>
                  <a:lnTo>
                    <a:pt x="317605" y="4445843"/>
                  </a:lnTo>
                  <a:lnTo>
                    <a:pt x="332042" y="4445759"/>
                  </a:lnTo>
                  <a:lnTo>
                    <a:pt x="346478" y="4445662"/>
                  </a:lnTo>
                  <a:lnTo>
                    <a:pt x="360915" y="4445504"/>
                  </a:lnTo>
                  <a:lnTo>
                    <a:pt x="375351" y="4445708"/>
                  </a:lnTo>
                  <a:lnTo>
                    <a:pt x="389788" y="4445498"/>
                  </a:lnTo>
                  <a:lnTo>
                    <a:pt x="404225" y="4445323"/>
                  </a:lnTo>
                  <a:lnTo>
                    <a:pt x="418661" y="4445415"/>
                  </a:lnTo>
                  <a:lnTo>
                    <a:pt x="433098" y="4445322"/>
                  </a:lnTo>
                  <a:lnTo>
                    <a:pt x="447535" y="4445011"/>
                  </a:lnTo>
                  <a:lnTo>
                    <a:pt x="461971" y="4445106"/>
                  </a:lnTo>
                  <a:lnTo>
                    <a:pt x="476408" y="4445110"/>
                  </a:lnTo>
                  <a:lnTo>
                    <a:pt x="490844" y="4445201"/>
                  </a:lnTo>
                  <a:lnTo>
                    <a:pt x="505281" y="4445272"/>
                  </a:lnTo>
                  <a:lnTo>
                    <a:pt x="519718" y="4445356"/>
                  </a:lnTo>
                  <a:lnTo>
                    <a:pt x="534154" y="4445380"/>
                  </a:lnTo>
                  <a:lnTo>
                    <a:pt x="548591" y="4445162"/>
                  </a:lnTo>
                  <a:lnTo>
                    <a:pt x="563027" y="4445500"/>
                  </a:lnTo>
                  <a:lnTo>
                    <a:pt x="577464" y="4445210"/>
                  </a:lnTo>
                  <a:lnTo>
                    <a:pt x="591901" y="4445221"/>
                  </a:lnTo>
                  <a:lnTo>
                    <a:pt x="606337" y="4445186"/>
                  </a:lnTo>
                  <a:lnTo>
                    <a:pt x="620774" y="4444829"/>
                  </a:lnTo>
                  <a:lnTo>
                    <a:pt x="635210" y="4444787"/>
                  </a:lnTo>
                  <a:lnTo>
                    <a:pt x="649647" y="4444718"/>
                  </a:lnTo>
                  <a:lnTo>
                    <a:pt x="664084" y="4444406"/>
                  </a:lnTo>
                  <a:lnTo>
                    <a:pt x="678520" y="4444357"/>
                  </a:lnTo>
                  <a:lnTo>
                    <a:pt x="692957" y="4444173"/>
                  </a:lnTo>
                  <a:lnTo>
                    <a:pt x="707394" y="4444072"/>
                  </a:lnTo>
                  <a:lnTo>
                    <a:pt x="721830" y="4443628"/>
                  </a:lnTo>
                  <a:lnTo>
                    <a:pt x="736267" y="4443318"/>
                  </a:lnTo>
                  <a:lnTo>
                    <a:pt x="750703" y="4443642"/>
                  </a:lnTo>
                  <a:lnTo>
                    <a:pt x="765140" y="4443866"/>
                  </a:lnTo>
                  <a:lnTo>
                    <a:pt x="779577" y="4443516"/>
                  </a:lnTo>
                  <a:lnTo>
                    <a:pt x="794013" y="4444152"/>
                  </a:lnTo>
                  <a:lnTo>
                    <a:pt x="808450" y="4443768"/>
                  </a:lnTo>
                  <a:lnTo>
                    <a:pt x="822886" y="4443681"/>
                  </a:lnTo>
                  <a:lnTo>
                    <a:pt x="837323" y="4443375"/>
                  </a:lnTo>
                  <a:lnTo>
                    <a:pt x="851760" y="4442878"/>
                  </a:lnTo>
                  <a:lnTo>
                    <a:pt x="866196" y="4442459"/>
                  </a:lnTo>
                  <a:lnTo>
                    <a:pt x="880633" y="4441907"/>
                  </a:lnTo>
                  <a:lnTo>
                    <a:pt x="895070" y="4441445"/>
                  </a:lnTo>
                  <a:lnTo>
                    <a:pt x="909506" y="4441935"/>
                  </a:lnTo>
                  <a:lnTo>
                    <a:pt x="923943" y="4442155"/>
                  </a:lnTo>
                  <a:lnTo>
                    <a:pt x="938379" y="4441666"/>
                  </a:lnTo>
                  <a:lnTo>
                    <a:pt x="952816" y="4441483"/>
                  </a:lnTo>
                  <a:lnTo>
                    <a:pt x="967253" y="4441557"/>
                  </a:lnTo>
                  <a:lnTo>
                    <a:pt x="981689" y="4441543"/>
                  </a:lnTo>
                  <a:lnTo>
                    <a:pt x="996126" y="4441438"/>
                  </a:lnTo>
                  <a:lnTo>
                    <a:pt x="1010562" y="4441269"/>
                  </a:lnTo>
                  <a:lnTo>
                    <a:pt x="1024999" y="4441807"/>
                  </a:lnTo>
                  <a:lnTo>
                    <a:pt x="1039436" y="4442229"/>
                  </a:lnTo>
                  <a:lnTo>
                    <a:pt x="1053872" y="4442268"/>
                  </a:lnTo>
                  <a:lnTo>
                    <a:pt x="1068309" y="4441926"/>
                  </a:lnTo>
                  <a:lnTo>
                    <a:pt x="1082745" y="4441379"/>
                  </a:lnTo>
                  <a:lnTo>
                    <a:pt x="1097182" y="4441770"/>
                  </a:lnTo>
                  <a:lnTo>
                    <a:pt x="1111619" y="4441670"/>
                  </a:lnTo>
                  <a:lnTo>
                    <a:pt x="1126055" y="4441441"/>
                  </a:lnTo>
                  <a:lnTo>
                    <a:pt x="1140492" y="4441200"/>
                  </a:lnTo>
                  <a:lnTo>
                    <a:pt x="1154929" y="4441288"/>
                  </a:lnTo>
                  <a:lnTo>
                    <a:pt x="1169365" y="4440640"/>
                  </a:lnTo>
                  <a:lnTo>
                    <a:pt x="1183802" y="4441041"/>
                  </a:lnTo>
                  <a:lnTo>
                    <a:pt x="1198238" y="4441080"/>
                  </a:lnTo>
                  <a:lnTo>
                    <a:pt x="1212675" y="4440910"/>
                  </a:lnTo>
                  <a:lnTo>
                    <a:pt x="1227112" y="4440104"/>
                  </a:lnTo>
                  <a:lnTo>
                    <a:pt x="1241548" y="4439762"/>
                  </a:lnTo>
                  <a:lnTo>
                    <a:pt x="1255985" y="4439954"/>
                  </a:lnTo>
                  <a:lnTo>
                    <a:pt x="1270421" y="4439945"/>
                  </a:lnTo>
                  <a:lnTo>
                    <a:pt x="1284858" y="4439574"/>
                  </a:lnTo>
                  <a:lnTo>
                    <a:pt x="1299295" y="4440083"/>
                  </a:lnTo>
                  <a:lnTo>
                    <a:pt x="1313731" y="4439361"/>
                  </a:lnTo>
                  <a:lnTo>
                    <a:pt x="1328168" y="4439318"/>
                  </a:lnTo>
                  <a:lnTo>
                    <a:pt x="1342605" y="4438628"/>
                  </a:lnTo>
                  <a:lnTo>
                    <a:pt x="1357041" y="4439059"/>
                  </a:lnTo>
                  <a:lnTo>
                    <a:pt x="1371478" y="4438888"/>
                  </a:lnTo>
                  <a:lnTo>
                    <a:pt x="1385914" y="4439373"/>
                  </a:lnTo>
                  <a:lnTo>
                    <a:pt x="1400351" y="4438981"/>
                  </a:lnTo>
                  <a:lnTo>
                    <a:pt x="1414788" y="4439203"/>
                  </a:lnTo>
                  <a:lnTo>
                    <a:pt x="1429224" y="4438963"/>
                  </a:lnTo>
                  <a:lnTo>
                    <a:pt x="1443661" y="4438629"/>
                  </a:lnTo>
                  <a:lnTo>
                    <a:pt x="1458097" y="4439204"/>
                  </a:lnTo>
                  <a:lnTo>
                    <a:pt x="1472534" y="4438831"/>
                  </a:lnTo>
                  <a:lnTo>
                    <a:pt x="1486971" y="4438862"/>
                  </a:lnTo>
                  <a:lnTo>
                    <a:pt x="1501407" y="4438192"/>
                  </a:lnTo>
                  <a:lnTo>
                    <a:pt x="1515844" y="4437810"/>
                  </a:lnTo>
                  <a:lnTo>
                    <a:pt x="1530280" y="4438356"/>
                  </a:lnTo>
                  <a:lnTo>
                    <a:pt x="1544717" y="4439935"/>
                  </a:lnTo>
                  <a:lnTo>
                    <a:pt x="1559154" y="4439600"/>
                  </a:lnTo>
                  <a:lnTo>
                    <a:pt x="1573590" y="4438771"/>
                  </a:lnTo>
                  <a:lnTo>
                    <a:pt x="1588027" y="4438732"/>
                  </a:lnTo>
                  <a:lnTo>
                    <a:pt x="1602464" y="4438249"/>
                  </a:lnTo>
                  <a:lnTo>
                    <a:pt x="1616900" y="4438148"/>
                  </a:lnTo>
                  <a:lnTo>
                    <a:pt x="1631337" y="4438410"/>
                  </a:lnTo>
                  <a:lnTo>
                    <a:pt x="1645773" y="4438611"/>
                  </a:lnTo>
                  <a:lnTo>
                    <a:pt x="1660210" y="4437990"/>
                  </a:lnTo>
                  <a:lnTo>
                    <a:pt x="1674647" y="4437135"/>
                  </a:lnTo>
                  <a:lnTo>
                    <a:pt x="1689083" y="4436827"/>
                  </a:lnTo>
                  <a:lnTo>
                    <a:pt x="1703520" y="4435911"/>
                  </a:lnTo>
                  <a:lnTo>
                    <a:pt x="1717956" y="4435242"/>
                  </a:lnTo>
                  <a:lnTo>
                    <a:pt x="1732393" y="4434886"/>
                  </a:lnTo>
                  <a:lnTo>
                    <a:pt x="1746830" y="4434143"/>
                  </a:lnTo>
                  <a:lnTo>
                    <a:pt x="1761266" y="4434803"/>
                  </a:lnTo>
                  <a:lnTo>
                    <a:pt x="1775703" y="4434195"/>
                  </a:lnTo>
                  <a:lnTo>
                    <a:pt x="1790140" y="4434674"/>
                  </a:lnTo>
                  <a:lnTo>
                    <a:pt x="1804576" y="4435104"/>
                  </a:lnTo>
                  <a:lnTo>
                    <a:pt x="1819013" y="4434223"/>
                  </a:lnTo>
                  <a:lnTo>
                    <a:pt x="1833449" y="4435298"/>
                  </a:lnTo>
                  <a:lnTo>
                    <a:pt x="1847886" y="4434222"/>
                  </a:lnTo>
                  <a:lnTo>
                    <a:pt x="1862323" y="4434062"/>
                  </a:lnTo>
                  <a:lnTo>
                    <a:pt x="1876759" y="4433201"/>
                  </a:lnTo>
                  <a:lnTo>
                    <a:pt x="1891196" y="4432379"/>
                  </a:lnTo>
                  <a:lnTo>
                    <a:pt x="1905632" y="4431662"/>
                  </a:lnTo>
                  <a:lnTo>
                    <a:pt x="1920069" y="4431218"/>
                  </a:lnTo>
                  <a:lnTo>
                    <a:pt x="1934506" y="4430889"/>
                  </a:lnTo>
                  <a:lnTo>
                    <a:pt x="1948942" y="4430668"/>
                  </a:lnTo>
                  <a:lnTo>
                    <a:pt x="1963379" y="4430808"/>
                  </a:lnTo>
                  <a:lnTo>
                    <a:pt x="1977815" y="4429608"/>
                  </a:lnTo>
                  <a:lnTo>
                    <a:pt x="1992252" y="4430781"/>
                  </a:lnTo>
                  <a:lnTo>
                    <a:pt x="2006689" y="4429767"/>
                  </a:lnTo>
                  <a:lnTo>
                    <a:pt x="2021125" y="4431459"/>
                  </a:lnTo>
                  <a:lnTo>
                    <a:pt x="2035562" y="4431369"/>
                  </a:lnTo>
                  <a:lnTo>
                    <a:pt x="2049999" y="4430462"/>
                  </a:lnTo>
                  <a:lnTo>
                    <a:pt x="2064435" y="4430781"/>
                  </a:lnTo>
                  <a:lnTo>
                    <a:pt x="2078872" y="4430189"/>
                  </a:lnTo>
                  <a:lnTo>
                    <a:pt x="2093308" y="4430619"/>
                  </a:lnTo>
                  <a:lnTo>
                    <a:pt x="2107745" y="4430206"/>
                  </a:lnTo>
                  <a:lnTo>
                    <a:pt x="2122182" y="4430430"/>
                  </a:lnTo>
                  <a:lnTo>
                    <a:pt x="2136618" y="4430643"/>
                  </a:lnTo>
                  <a:lnTo>
                    <a:pt x="2151055" y="4432257"/>
                  </a:lnTo>
                  <a:lnTo>
                    <a:pt x="2165491" y="4433110"/>
                  </a:lnTo>
                  <a:lnTo>
                    <a:pt x="2179928" y="4432010"/>
                  </a:lnTo>
                  <a:lnTo>
                    <a:pt x="2194365" y="4430821"/>
                  </a:lnTo>
                  <a:lnTo>
                    <a:pt x="2208801" y="4429637"/>
                  </a:lnTo>
                  <a:lnTo>
                    <a:pt x="2223238" y="4430652"/>
                  </a:lnTo>
                  <a:lnTo>
                    <a:pt x="2237675" y="4429507"/>
                  </a:lnTo>
                  <a:lnTo>
                    <a:pt x="2252111" y="4429918"/>
                  </a:lnTo>
                  <a:lnTo>
                    <a:pt x="2266548" y="4428320"/>
                  </a:lnTo>
                  <a:lnTo>
                    <a:pt x="2280984" y="4427573"/>
                  </a:lnTo>
                  <a:lnTo>
                    <a:pt x="2295421" y="4427134"/>
                  </a:lnTo>
                  <a:lnTo>
                    <a:pt x="2309858" y="4428517"/>
                  </a:lnTo>
                  <a:lnTo>
                    <a:pt x="2324294" y="4428714"/>
                  </a:lnTo>
                  <a:lnTo>
                    <a:pt x="2338731" y="4427259"/>
                  </a:lnTo>
                  <a:lnTo>
                    <a:pt x="2353167" y="4426174"/>
                  </a:lnTo>
                  <a:lnTo>
                    <a:pt x="2367604" y="4427824"/>
                  </a:lnTo>
                  <a:lnTo>
                    <a:pt x="2382041" y="4425897"/>
                  </a:lnTo>
                  <a:lnTo>
                    <a:pt x="2396477" y="4425801"/>
                  </a:lnTo>
                  <a:lnTo>
                    <a:pt x="2410914" y="4425877"/>
                  </a:lnTo>
                  <a:lnTo>
                    <a:pt x="2425350" y="4425590"/>
                  </a:lnTo>
                  <a:lnTo>
                    <a:pt x="2439787" y="4428302"/>
                  </a:lnTo>
                  <a:lnTo>
                    <a:pt x="2454224" y="4426739"/>
                  </a:lnTo>
                  <a:lnTo>
                    <a:pt x="2468660" y="4426948"/>
                  </a:lnTo>
                  <a:lnTo>
                    <a:pt x="2483097" y="4426652"/>
                  </a:lnTo>
                  <a:lnTo>
                    <a:pt x="2497534" y="4426445"/>
                  </a:lnTo>
                  <a:lnTo>
                    <a:pt x="2511970" y="4426948"/>
                  </a:lnTo>
                  <a:lnTo>
                    <a:pt x="2526407" y="4425929"/>
                  </a:lnTo>
                  <a:lnTo>
                    <a:pt x="2540843" y="4424670"/>
                  </a:lnTo>
                  <a:lnTo>
                    <a:pt x="2555280" y="4423847"/>
                  </a:lnTo>
                  <a:lnTo>
                    <a:pt x="2569717" y="4422941"/>
                  </a:lnTo>
                  <a:lnTo>
                    <a:pt x="2584153" y="4423426"/>
                  </a:lnTo>
                  <a:lnTo>
                    <a:pt x="2598590" y="4421537"/>
                  </a:lnTo>
                  <a:lnTo>
                    <a:pt x="2613026" y="4421519"/>
                  </a:lnTo>
                  <a:lnTo>
                    <a:pt x="2627463" y="4421066"/>
                  </a:lnTo>
                  <a:lnTo>
                    <a:pt x="2641900" y="4419019"/>
                  </a:lnTo>
                  <a:lnTo>
                    <a:pt x="2656336" y="4418573"/>
                  </a:lnTo>
                  <a:lnTo>
                    <a:pt x="2670773" y="4417104"/>
                  </a:lnTo>
                  <a:lnTo>
                    <a:pt x="2685210" y="4415317"/>
                  </a:lnTo>
                  <a:lnTo>
                    <a:pt x="2699646" y="4414892"/>
                  </a:lnTo>
                  <a:lnTo>
                    <a:pt x="2714083" y="4414330"/>
                  </a:lnTo>
                  <a:lnTo>
                    <a:pt x="2728519" y="4412422"/>
                  </a:lnTo>
                  <a:lnTo>
                    <a:pt x="2742956" y="4411126"/>
                  </a:lnTo>
                  <a:lnTo>
                    <a:pt x="2757393" y="4410880"/>
                  </a:lnTo>
                  <a:lnTo>
                    <a:pt x="2771829" y="4408618"/>
                  </a:lnTo>
                  <a:lnTo>
                    <a:pt x="2786266" y="4407025"/>
                  </a:lnTo>
                  <a:lnTo>
                    <a:pt x="2800702" y="4404741"/>
                  </a:lnTo>
                  <a:lnTo>
                    <a:pt x="2815139" y="4402579"/>
                  </a:lnTo>
                  <a:lnTo>
                    <a:pt x="2829576" y="4400392"/>
                  </a:lnTo>
                  <a:lnTo>
                    <a:pt x="2844012" y="4404510"/>
                  </a:lnTo>
                  <a:lnTo>
                    <a:pt x="2858449" y="4402344"/>
                  </a:lnTo>
                  <a:lnTo>
                    <a:pt x="2872886" y="4400142"/>
                  </a:lnTo>
                  <a:lnTo>
                    <a:pt x="2887322" y="4399879"/>
                  </a:lnTo>
                  <a:lnTo>
                    <a:pt x="2901759" y="4398606"/>
                  </a:lnTo>
                  <a:lnTo>
                    <a:pt x="2916195" y="4399225"/>
                  </a:lnTo>
                  <a:lnTo>
                    <a:pt x="2930632" y="4400182"/>
                  </a:lnTo>
                  <a:lnTo>
                    <a:pt x="2945069" y="4397393"/>
                  </a:lnTo>
                  <a:lnTo>
                    <a:pt x="2959505" y="4398001"/>
                  </a:lnTo>
                  <a:lnTo>
                    <a:pt x="2973942" y="4397784"/>
                  </a:lnTo>
                  <a:lnTo>
                    <a:pt x="2988378" y="4395049"/>
                  </a:lnTo>
                  <a:lnTo>
                    <a:pt x="3002815" y="4394540"/>
                  </a:lnTo>
                  <a:lnTo>
                    <a:pt x="3017252" y="4392590"/>
                  </a:lnTo>
                  <a:lnTo>
                    <a:pt x="3031688" y="4395024"/>
                  </a:lnTo>
                  <a:lnTo>
                    <a:pt x="3046125" y="4392204"/>
                  </a:lnTo>
                  <a:lnTo>
                    <a:pt x="3060561" y="4391076"/>
                  </a:lnTo>
                  <a:lnTo>
                    <a:pt x="3074998" y="4390489"/>
                  </a:lnTo>
                  <a:lnTo>
                    <a:pt x="3089435" y="4392031"/>
                  </a:lnTo>
                  <a:lnTo>
                    <a:pt x="3103871" y="4393466"/>
                  </a:lnTo>
                  <a:lnTo>
                    <a:pt x="3118308" y="4391544"/>
                  </a:lnTo>
                  <a:lnTo>
                    <a:pt x="3132745" y="4392307"/>
                  </a:lnTo>
                  <a:lnTo>
                    <a:pt x="3147181" y="4389004"/>
                  </a:lnTo>
                  <a:lnTo>
                    <a:pt x="3161618" y="4392375"/>
                  </a:lnTo>
                  <a:lnTo>
                    <a:pt x="3176054" y="4393199"/>
                  </a:lnTo>
                  <a:lnTo>
                    <a:pt x="3190491" y="4393657"/>
                  </a:lnTo>
                  <a:lnTo>
                    <a:pt x="3204928" y="4392058"/>
                  </a:lnTo>
                  <a:lnTo>
                    <a:pt x="3219364" y="4390376"/>
                  </a:lnTo>
                  <a:lnTo>
                    <a:pt x="3233801" y="4394307"/>
                  </a:lnTo>
                  <a:lnTo>
                    <a:pt x="3248237" y="4391797"/>
                  </a:lnTo>
                  <a:lnTo>
                    <a:pt x="3262674" y="4393493"/>
                  </a:lnTo>
                  <a:lnTo>
                    <a:pt x="3277111" y="4390387"/>
                  </a:lnTo>
                  <a:lnTo>
                    <a:pt x="3291547" y="4389350"/>
                  </a:lnTo>
                  <a:lnTo>
                    <a:pt x="3305984" y="4387837"/>
                  </a:lnTo>
                  <a:lnTo>
                    <a:pt x="3320421" y="4388290"/>
                  </a:lnTo>
                  <a:lnTo>
                    <a:pt x="3334857" y="4385007"/>
                  </a:lnTo>
                  <a:lnTo>
                    <a:pt x="3349294" y="4381885"/>
                  </a:lnTo>
                  <a:lnTo>
                    <a:pt x="3363730" y="4381623"/>
                  </a:lnTo>
                  <a:lnTo>
                    <a:pt x="3378167" y="4377605"/>
                  </a:lnTo>
                  <a:lnTo>
                    <a:pt x="3392604" y="4374800"/>
                  </a:lnTo>
                  <a:lnTo>
                    <a:pt x="3407040" y="4374193"/>
                  </a:lnTo>
                  <a:lnTo>
                    <a:pt x="3421477" y="4373559"/>
                  </a:lnTo>
                  <a:lnTo>
                    <a:pt x="3435913" y="4369902"/>
                  </a:lnTo>
                  <a:lnTo>
                    <a:pt x="3450350" y="4368528"/>
                  </a:lnTo>
                  <a:lnTo>
                    <a:pt x="3464787" y="4364766"/>
                  </a:lnTo>
                  <a:lnTo>
                    <a:pt x="3479223" y="4367286"/>
                  </a:lnTo>
                  <a:lnTo>
                    <a:pt x="3493660" y="4369266"/>
                  </a:lnTo>
                  <a:lnTo>
                    <a:pt x="3508096" y="4364855"/>
                  </a:lnTo>
                  <a:lnTo>
                    <a:pt x="3522533" y="4357986"/>
                  </a:lnTo>
                  <a:lnTo>
                    <a:pt x="3536970" y="4359964"/>
                  </a:lnTo>
                  <a:lnTo>
                    <a:pt x="3551406" y="4356740"/>
                  </a:lnTo>
                  <a:lnTo>
                    <a:pt x="3565843" y="4356880"/>
                  </a:lnTo>
                  <a:lnTo>
                    <a:pt x="3580280" y="4361162"/>
                  </a:lnTo>
                  <a:lnTo>
                    <a:pt x="3594716" y="4361407"/>
                  </a:lnTo>
                  <a:lnTo>
                    <a:pt x="3609153" y="4355532"/>
                  </a:lnTo>
                  <a:lnTo>
                    <a:pt x="3623589" y="4353771"/>
                  </a:lnTo>
                  <a:lnTo>
                    <a:pt x="3638026" y="4349794"/>
                  </a:lnTo>
                  <a:lnTo>
                    <a:pt x="3652463" y="4350738"/>
                  </a:lnTo>
                  <a:lnTo>
                    <a:pt x="3666899" y="4345789"/>
                  </a:lnTo>
                  <a:lnTo>
                    <a:pt x="3681336" y="4358131"/>
                  </a:lnTo>
                  <a:lnTo>
                    <a:pt x="3695772" y="4365827"/>
                  </a:lnTo>
                  <a:lnTo>
                    <a:pt x="3710209" y="4372236"/>
                  </a:lnTo>
                  <a:lnTo>
                    <a:pt x="3724646" y="4368382"/>
                  </a:lnTo>
                  <a:lnTo>
                    <a:pt x="3739082" y="4371377"/>
                  </a:lnTo>
                  <a:lnTo>
                    <a:pt x="3753519" y="4371192"/>
                  </a:lnTo>
                  <a:lnTo>
                    <a:pt x="3767956" y="4383184"/>
                  </a:lnTo>
                  <a:lnTo>
                    <a:pt x="3782392" y="4378082"/>
                  </a:lnTo>
                  <a:lnTo>
                    <a:pt x="3796829" y="4378435"/>
                  </a:lnTo>
                  <a:lnTo>
                    <a:pt x="3811265" y="4372441"/>
                  </a:lnTo>
                  <a:lnTo>
                    <a:pt x="3825702" y="4371408"/>
                  </a:lnTo>
                  <a:lnTo>
                    <a:pt x="3840139" y="4371148"/>
                  </a:lnTo>
                  <a:lnTo>
                    <a:pt x="3854575" y="4366479"/>
                  </a:lnTo>
                  <a:lnTo>
                    <a:pt x="3869012" y="4363208"/>
                  </a:lnTo>
                  <a:lnTo>
                    <a:pt x="3883448" y="4360234"/>
                  </a:lnTo>
                  <a:lnTo>
                    <a:pt x="3897885" y="4356700"/>
                  </a:lnTo>
                  <a:lnTo>
                    <a:pt x="3912322" y="4361990"/>
                  </a:lnTo>
                  <a:lnTo>
                    <a:pt x="3926758" y="4364097"/>
                  </a:lnTo>
                  <a:lnTo>
                    <a:pt x="3941195" y="4358423"/>
                  </a:lnTo>
                  <a:lnTo>
                    <a:pt x="3955631" y="4370557"/>
                  </a:lnTo>
                  <a:lnTo>
                    <a:pt x="3970068" y="4365690"/>
                  </a:lnTo>
                  <a:lnTo>
                    <a:pt x="3984505" y="4362622"/>
                  </a:lnTo>
                  <a:lnTo>
                    <a:pt x="3998941" y="4359434"/>
                  </a:lnTo>
                  <a:lnTo>
                    <a:pt x="4013378" y="4364021"/>
                  </a:lnTo>
                  <a:lnTo>
                    <a:pt x="4027815" y="4358504"/>
                  </a:lnTo>
                  <a:lnTo>
                    <a:pt x="4042251" y="4360441"/>
                  </a:lnTo>
                  <a:lnTo>
                    <a:pt x="4056688" y="4353156"/>
                  </a:lnTo>
                  <a:lnTo>
                    <a:pt x="4071124" y="4348604"/>
                  </a:lnTo>
                  <a:lnTo>
                    <a:pt x="4085561" y="4343101"/>
                  </a:lnTo>
                  <a:lnTo>
                    <a:pt x="4099998" y="4334177"/>
                  </a:lnTo>
                  <a:lnTo>
                    <a:pt x="4114434" y="4349995"/>
                  </a:lnTo>
                  <a:lnTo>
                    <a:pt x="4128871" y="4345195"/>
                  </a:lnTo>
                  <a:lnTo>
                    <a:pt x="4143307" y="4337487"/>
                  </a:lnTo>
                  <a:lnTo>
                    <a:pt x="4157744" y="4330063"/>
                  </a:lnTo>
                  <a:lnTo>
                    <a:pt x="4172181" y="4333259"/>
                  </a:lnTo>
                  <a:lnTo>
                    <a:pt x="4186617" y="4338670"/>
                  </a:lnTo>
                  <a:lnTo>
                    <a:pt x="4201054" y="4333640"/>
                  </a:lnTo>
                  <a:lnTo>
                    <a:pt x="4215491" y="4349735"/>
                  </a:lnTo>
                  <a:lnTo>
                    <a:pt x="4229927" y="4338211"/>
                  </a:lnTo>
                  <a:lnTo>
                    <a:pt x="4244364" y="4331270"/>
                  </a:lnTo>
                  <a:lnTo>
                    <a:pt x="4258800" y="4323799"/>
                  </a:lnTo>
                  <a:lnTo>
                    <a:pt x="4273237" y="4333640"/>
                  </a:lnTo>
                  <a:lnTo>
                    <a:pt x="4287674" y="4324443"/>
                  </a:lnTo>
                  <a:lnTo>
                    <a:pt x="4302110" y="4304814"/>
                  </a:lnTo>
                  <a:lnTo>
                    <a:pt x="4316547" y="4317545"/>
                  </a:lnTo>
                  <a:lnTo>
                    <a:pt x="4330983" y="4309308"/>
                  </a:lnTo>
                  <a:lnTo>
                    <a:pt x="4345420" y="4298525"/>
                  </a:lnTo>
                  <a:lnTo>
                    <a:pt x="4359857" y="4288686"/>
                  </a:lnTo>
                  <a:lnTo>
                    <a:pt x="4374293" y="4301166"/>
                  </a:lnTo>
                  <a:lnTo>
                    <a:pt x="4388730" y="4295013"/>
                  </a:lnTo>
                  <a:lnTo>
                    <a:pt x="4403166" y="4281642"/>
                  </a:lnTo>
                  <a:lnTo>
                    <a:pt x="4417603" y="4279262"/>
                  </a:lnTo>
                  <a:lnTo>
                    <a:pt x="4432040" y="4276836"/>
                  </a:lnTo>
                  <a:lnTo>
                    <a:pt x="4446476" y="4269262"/>
                  </a:lnTo>
                  <a:lnTo>
                    <a:pt x="4460913" y="4258419"/>
                  </a:lnTo>
                  <a:lnTo>
                    <a:pt x="4475350" y="4255564"/>
                  </a:lnTo>
                  <a:lnTo>
                    <a:pt x="4489786" y="4252648"/>
                  </a:lnTo>
                  <a:lnTo>
                    <a:pt x="4504223" y="4263409"/>
                  </a:lnTo>
                  <a:lnTo>
                    <a:pt x="4518659" y="4247544"/>
                  </a:lnTo>
                  <a:lnTo>
                    <a:pt x="4533096" y="4233405"/>
                  </a:lnTo>
                  <a:lnTo>
                    <a:pt x="4547533" y="4221825"/>
                  </a:lnTo>
                  <a:lnTo>
                    <a:pt x="4561969" y="4238760"/>
                  </a:lnTo>
                  <a:lnTo>
                    <a:pt x="4576406" y="4232992"/>
                  </a:lnTo>
                  <a:lnTo>
                    <a:pt x="4590842" y="4244481"/>
                  </a:lnTo>
                  <a:lnTo>
                    <a:pt x="4605279" y="4241640"/>
                  </a:lnTo>
                  <a:lnTo>
                    <a:pt x="4619716" y="4228872"/>
                  </a:lnTo>
                  <a:lnTo>
                    <a:pt x="4634152" y="4212416"/>
                  </a:lnTo>
                  <a:lnTo>
                    <a:pt x="4648589" y="4199571"/>
                  </a:lnTo>
                  <a:lnTo>
                    <a:pt x="4663026" y="4183113"/>
                  </a:lnTo>
                  <a:lnTo>
                    <a:pt x="4677462" y="4215516"/>
                  </a:lnTo>
                  <a:lnTo>
                    <a:pt x="4691899" y="4252425"/>
                  </a:lnTo>
                  <a:lnTo>
                    <a:pt x="4706335" y="4234725"/>
                  </a:lnTo>
                  <a:lnTo>
                    <a:pt x="4720772" y="4223904"/>
                  </a:lnTo>
                  <a:lnTo>
                    <a:pt x="4735209" y="4176082"/>
                  </a:lnTo>
                  <a:lnTo>
                    <a:pt x="4749645" y="4166604"/>
                  </a:lnTo>
                  <a:lnTo>
                    <a:pt x="4764082" y="4178562"/>
                  </a:lnTo>
                  <a:lnTo>
                    <a:pt x="4778518" y="4149544"/>
                  </a:lnTo>
                  <a:lnTo>
                    <a:pt x="4792955" y="4115250"/>
                  </a:lnTo>
                  <a:lnTo>
                    <a:pt x="4807392" y="4115250"/>
                  </a:lnTo>
                  <a:lnTo>
                    <a:pt x="4821828" y="4115250"/>
                  </a:lnTo>
                  <a:lnTo>
                    <a:pt x="4836265" y="4095635"/>
                  </a:lnTo>
                  <a:lnTo>
                    <a:pt x="4850701" y="4095635"/>
                  </a:lnTo>
                  <a:lnTo>
                    <a:pt x="4865138" y="4095635"/>
                  </a:lnTo>
                  <a:lnTo>
                    <a:pt x="4879575" y="4095635"/>
                  </a:lnTo>
                  <a:lnTo>
                    <a:pt x="4894011" y="4052521"/>
                  </a:lnTo>
                  <a:lnTo>
                    <a:pt x="4908448" y="4052521"/>
                  </a:lnTo>
                  <a:lnTo>
                    <a:pt x="4922885" y="4052521"/>
                  </a:lnTo>
                  <a:lnTo>
                    <a:pt x="4937321" y="3999826"/>
                  </a:lnTo>
                  <a:lnTo>
                    <a:pt x="4951758" y="3999826"/>
                  </a:lnTo>
                  <a:lnTo>
                    <a:pt x="4966194" y="3999826"/>
                  </a:lnTo>
                  <a:lnTo>
                    <a:pt x="4980631" y="3999826"/>
                  </a:lnTo>
                  <a:lnTo>
                    <a:pt x="4995068" y="3976588"/>
                  </a:lnTo>
                  <a:lnTo>
                    <a:pt x="5009504" y="3918674"/>
                  </a:lnTo>
                  <a:lnTo>
                    <a:pt x="5023941" y="3804655"/>
                  </a:lnTo>
                  <a:lnTo>
                    <a:pt x="5038377" y="3701495"/>
                  </a:lnTo>
                  <a:lnTo>
                    <a:pt x="5052814" y="3701495"/>
                  </a:lnTo>
                  <a:lnTo>
                    <a:pt x="5067251" y="3701495"/>
                  </a:lnTo>
                  <a:lnTo>
                    <a:pt x="5081687" y="3786139"/>
                  </a:lnTo>
                  <a:lnTo>
                    <a:pt x="5096124" y="3651478"/>
                  </a:lnTo>
                  <a:lnTo>
                    <a:pt x="5110561" y="3563948"/>
                  </a:lnTo>
                  <a:lnTo>
                    <a:pt x="5124997" y="3756514"/>
                  </a:lnTo>
                  <a:lnTo>
                    <a:pt x="5139434" y="3621420"/>
                  </a:lnTo>
                  <a:lnTo>
                    <a:pt x="5153870" y="3621420"/>
                  </a:lnTo>
                  <a:lnTo>
                    <a:pt x="5168307" y="3395081"/>
                  </a:lnTo>
                  <a:lnTo>
                    <a:pt x="5182744" y="3395081"/>
                  </a:lnTo>
                  <a:lnTo>
                    <a:pt x="5197180" y="3017850"/>
                  </a:lnTo>
                  <a:lnTo>
                    <a:pt x="5211617" y="3017850"/>
                  </a:lnTo>
                  <a:lnTo>
                    <a:pt x="5226053" y="3017850"/>
                  </a:lnTo>
                  <a:lnTo>
                    <a:pt x="5240490" y="3017850"/>
                  </a:lnTo>
                  <a:lnTo>
                    <a:pt x="5254927" y="3017850"/>
                  </a:lnTo>
                  <a:lnTo>
                    <a:pt x="5269363" y="3017850"/>
                  </a:lnTo>
                  <a:lnTo>
                    <a:pt x="5283800" y="3017850"/>
                  </a:lnTo>
                  <a:lnTo>
                    <a:pt x="5298236" y="3017850"/>
                  </a:lnTo>
                  <a:lnTo>
                    <a:pt x="5312673" y="3017850"/>
                  </a:lnTo>
                  <a:lnTo>
                    <a:pt x="5327110" y="2263387"/>
                  </a:lnTo>
                  <a:lnTo>
                    <a:pt x="5341546" y="2263387"/>
                  </a:lnTo>
                  <a:lnTo>
                    <a:pt x="5355983" y="2263387"/>
                  </a:lnTo>
                  <a:lnTo>
                    <a:pt x="5370420" y="2263387"/>
                  </a:lnTo>
                  <a:lnTo>
                    <a:pt x="5384856" y="0"/>
                  </a:lnTo>
                  <a:lnTo>
                    <a:pt x="5399293" y="0"/>
                  </a:lnTo>
                  <a:lnTo>
                    <a:pt x="5413729" y="0"/>
                  </a:lnTo>
                  <a:lnTo>
                    <a:pt x="5428166" y="0"/>
                  </a:lnTo>
                  <a:lnTo>
                    <a:pt x="544260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313287" y="5679431"/>
              <a:ext cx="5442603" cy="79398"/>
            </a:xfrm>
            <a:custGeom>
              <a:avLst/>
              <a:pathLst>
                <a:path w="5442603" h="79398">
                  <a:moveTo>
                    <a:pt x="5442603" y="79398"/>
                  </a:moveTo>
                  <a:lnTo>
                    <a:pt x="5428166" y="79398"/>
                  </a:lnTo>
                  <a:lnTo>
                    <a:pt x="5413729" y="79398"/>
                  </a:lnTo>
                  <a:lnTo>
                    <a:pt x="5399293" y="79398"/>
                  </a:lnTo>
                  <a:lnTo>
                    <a:pt x="5384856" y="79398"/>
                  </a:lnTo>
                  <a:lnTo>
                    <a:pt x="5370420" y="79398"/>
                  </a:lnTo>
                  <a:lnTo>
                    <a:pt x="5355983" y="79398"/>
                  </a:lnTo>
                  <a:lnTo>
                    <a:pt x="5341546" y="79398"/>
                  </a:lnTo>
                  <a:lnTo>
                    <a:pt x="5327110" y="79398"/>
                  </a:lnTo>
                  <a:lnTo>
                    <a:pt x="5312673" y="79398"/>
                  </a:lnTo>
                  <a:lnTo>
                    <a:pt x="5298236" y="79398"/>
                  </a:lnTo>
                  <a:lnTo>
                    <a:pt x="5283800" y="79398"/>
                  </a:lnTo>
                  <a:lnTo>
                    <a:pt x="5269363" y="79398"/>
                  </a:lnTo>
                  <a:lnTo>
                    <a:pt x="5254927" y="79398"/>
                  </a:lnTo>
                  <a:lnTo>
                    <a:pt x="5240490" y="79398"/>
                  </a:lnTo>
                  <a:lnTo>
                    <a:pt x="5226053" y="79398"/>
                  </a:lnTo>
                  <a:lnTo>
                    <a:pt x="5211617" y="79398"/>
                  </a:lnTo>
                  <a:lnTo>
                    <a:pt x="5197180" y="79398"/>
                  </a:lnTo>
                  <a:lnTo>
                    <a:pt x="5182744" y="79398"/>
                  </a:lnTo>
                  <a:lnTo>
                    <a:pt x="5168307" y="79398"/>
                  </a:lnTo>
                  <a:lnTo>
                    <a:pt x="5153870" y="79398"/>
                  </a:lnTo>
                  <a:lnTo>
                    <a:pt x="5139434" y="79398"/>
                  </a:lnTo>
                  <a:lnTo>
                    <a:pt x="5124997" y="79398"/>
                  </a:lnTo>
                  <a:lnTo>
                    <a:pt x="5110561" y="79398"/>
                  </a:lnTo>
                  <a:lnTo>
                    <a:pt x="5096124" y="79398"/>
                  </a:lnTo>
                  <a:lnTo>
                    <a:pt x="5081687" y="79398"/>
                  </a:lnTo>
                  <a:lnTo>
                    <a:pt x="5067251" y="79398"/>
                  </a:lnTo>
                  <a:lnTo>
                    <a:pt x="5052814" y="79398"/>
                  </a:lnTo>
                  <a:lnTo>
                    <a:pt x="5038377" y="79398"/>
                  </a:lnTo>
                  <a:lnTo>
                    <a:pt x="5023941" y="79398"/>
                  </a:lnTo>
                  <a:lnTo>
                    <a:pt x="5009504" y="79398"/>
                  </a:lnTo>
                  <a:lnTo>
                    <a:pt x="4995068" y="79398"/>
                  </a:lnTo>
                  <a:lnTo>
                    <a:pt x="4980631" y="79398"/>
                  </a:lnTo>
                  <a:lnTo>
                    <a:pt x="4966194" y="79398"/>
                  </a:lnTo>
                  <a:lnTo>
                    <a:pt x="4951758" y="79398"/>
                  </a:lnTo>
                  <a:lnTo>
                    <a:pt x="4937321" y="79398"/>
                  </a:lnTo>
                  <a:lnTo>
                    <a:pt x="4922885" y="79398"/>
                  </a:lnTo>
                  <a:lnTo>
                    <a:pt x="4908448" y="79398"/>
                  </a:lnTo>
                  <a:lnTo>
                    <a:pt x="4894011" y="79398"/>
                  </a:lnTo>
                  <a:lnTo>
                    <a:pt x="4879575" y="79398"/>
                  </a:lnTo>
                  <a:lnTo>
                    <a:pt x="4865138" y="79398"/>
                  </a:lnTo>
                  <a:lnTo>
                    <a:pt x="4850701" y="79398"/>
                  </a:lnTo>
                  <a:lnTo>
                    <a:pt x="4836265" y="79398"/>
                  </a:lnTo>
                  <a:lnTo>
                    <a:pt x="4821828" y="79398"/>
                  </a:lnTo>
                  <a:lnTo>
                    <a:pt x="4807392" y="79398"/>
                  </a:lnTo>
                  <a:lnTo>
                    <a:pt x="4792955" y="79398"/>
                  </a:lnTo>
                  <a:lnTo>
                    <a:pt x="4778518" y="79398"/>
                  </a:lnTo>
                  <a:lnTo>
                    <a:pt x="4764082" y="79398"/>
                  </a:lnTo>
                  <a:lnTo>
                    <a:pt x="4749645" y="79398"/>
                  </a:lnTo>
                  <a:lnTo>
                    <a:pt x="4735209" y="79398"/>
                  </a:lnTo>
                  <a:lnTo>
                    <a:pt x="4720772" y="79398"/>
                  </a:lnTo>
                  <a:lnTo>
                    <a:pt x="4706335" y="79398"/>
                  </a:lnTo>
                  <a:lnTo>
                    <a:pt x="4691899" y="79398"/>
                  </a:lnTo>
                  <a:lnTo>
                    <a:pt x="4677462" y="79398"/>
                  </a:lnTo>
                  <a:lnTo>
                    <a:pt x="4663026" y="79398"/>
                  </a:lnTo>
                  <a:lnTo>
                    <a:pt x="4648589" y="79398"/>
                  </a:lnTo>
                  <a:lnTo>
                    <a:pt x="4634152" y="79398"/>
                  </a:lnTo>
                  <a:lnTo>
                    <a:pt x="4619716" y="79398"/>
                  </a:lnTo>
                  <a:lnTo>
                    <a:pt x="4605279" y="79398"/>
                  </a:lnTo>
                  <a:lnTo>
                    <a:pt x="4590842" y="79398"/>
                  </a:lnTo>
                  <a:lnTo>
                    <a:pt x="4576406" y="72388"/>
                  </a:lnTo>
                  <a:lnTo>
                    <a:pt x="4561969" y="72411"/>
                  </a:lnTo>
                  <a:lnTo>
                    <a:pt x="4547533" y="72527"/>
                  </a:lnTo>
                  <a:lnTo>
                    <a:pt x="4533096" y="72617"/>
                  </a:lnTo>
                  <a:lnTo>
                    <a:pt x="4518659" y="66226"/>
                  </a:lnTo>
                  <a:lnTo>
                    <a:pt x="4504223" y="64506"/>
                  </a:lnTo>
                  <a:lnTo>
                    <a:pt x="4489786" y="65295"/>
                  </a:lnTo>
                  <a:lnTo>
                    <a:pt x="4475350" y="66088"/>
                  </a:lnTo>
                  <a:lnTo>
                    <a:pt x="4460913" y="66413"/>
                  </a:lnTo>
                  <a:lnTo>
                    <a:pt x="4446476" y="63450"/>
                  </a:lnTo>
                  <a:lnTo>
                    <a:pt x="4432040" y="61922"/>
                  </a:lnTo>
                  <a:lnTo>
                    <a:pt x="4417603" y="56610"/>
                  </a:lnTo>
                  <a:lnTo>
                    <a:pt x="4403166" y="57101"/>
                  </a:lnTo>
                  <a:lnTo>
                    <a:pt x="4388730" y="57514"/>
                  </a:lnTo>
                  <a:lnTo>
                    <a:pt x="4374293" y="58023"/>
                  </a:lnTo>
                  <a:lnTo>
                    <a:pt x="4359857" y="58622"/>
                  </a:lnTo>
                  <a:lnTo>
                    <a:pt x="4345420" y="58718"/>
                  </a:lnTo>
                  <a:lnTo>
                    <a:pt x="4330983" y="59073"/>
                  </a:lnTo>
                  <a:lnTo>
                    <a:pt x="4316547" y="59561"/>
                  </a:lnTo>
                  <a:lnTo>
                    <a:pt x="4302110" y="59980"/>
                  </a:lnTo>
                  <a:lnTo>
                    <a:pt x="4287674" y="60381"/>
                  </a:lnTo>
                  <a:lnTo>
                    <a:pt x="4273237" y="59723"/>
                  </a:lnTo>
                  <a:lnTo>
                    <a:pt x="4258800" y="53768"/>
                  </a:lnTo>
                  <a:lnTo>
                    <a:pt x="4244364" y="53977"/>
                  </a:lnTo>
                  <a:lnTo>
                    <a:pt x="4229927" y="54353"/>
                  </a:lnTo>
                  <a:lnTo>
                    <a:pt x="4215491" y="54957"/>
                  </a:lnTo>
                  <a:lnTo>
                    <a:pt x="4201054" y="55132"/>
                  </a:lnTo>
                  <a:lnTo>
                    <a:pt x="4186617" y="55644"/>
                  </a:lnTo>
                  <a:lnTo>
                    <a:pt x="4172181" y="56081"/>
                  </a:lnTo>
                  <a:lnTo>
                    <a:pt x="4157744" y="56707"/>
                  </a:lnTo>
                  <a:lnTo>
                    <a:pt x="4143307" y="57154"/>
                  </a:lnTo>
                  <a:lnTo>
                    <a:pt x="4128871" y="48794"/>
                  </a:lnTo>
                  <a:lnTo>
                    <a:pt x="4114434" y="49120"/>
                  </a:lnTo>
                  <a:lnTo>
                    <a:pt x="4099998" y="48247"/>
                  </a:lnTo>
                  <a:lnTo>
                    <a:pt x="4085561" y="48866"/>
                  </a:lnTo>
                  <a:lnTo>
                    <a:pt x="4071124" y="49403"/>
                  </a:lnTo>
                  <a:lnTo>
                    <a:pt x="4056688" y="50146"/>
                  </a:lnTo>
                  <a:lnTo>
                    <a:pt x="4042251" y="50799"/>
                  </a:lnTo>
                  <a:lnTo>
                    <a:pt x="4027815" y="51322"/>
                  </a:lnTo>
                  <a:lnTo>
                    <a:pt x="4013378" y="51876"/>
                  </a:lnTo>
                  <a:lnTo>
                    <a:pt x="3998941" y="52408"/>
                  </a:lnTo>
                  <a:lnTo>
                    <a:pt x="3984505" y="49241"/>
                  </a:lnTo>
                  <a:lnTo>
                    <a:pt x="3970068" y="50097"/>
                  </a:lnTo>
                  <a:lnTo>
                    <a:pt x="3955631" y="50340"/>
                  </a:lnTo>
                  <a:lnTo>
                    <a:pt x="3941195" y="47292"/>
                  </a:lnTo>
                  <a:lnTo>
                    <a:pt x="3926758" y="44239"/>
                  </a:lnTo>
                  <a:lnTo>
                    <a:pt x="3912322" y="42540"/>
                  </a:lnTo>
                  <a:lnTo>
                    <a:pt x="3897885" y="43485"/>
                  </a:lnTo>
                  <a:lnTo>
                    <a:pt x="3883448" y="43883"/>
                  </a:lnTo>
                  <a:lnTo>
                    <a:pt x="3869012" y="44051"/>
                  </a:lnTo>
                  <a:lnTo>
                    <a:pt x="3854575" y="45027"/>
                  </a:lnTo>
                  <a:lnTo>
                    <a:pt x="3840139" y="43072"/>
                  </a:lnTo>
                  <a:lnTo>
                    <a:pt x="3825702" y="43916"/>
                  </a:lnTo>
                  <a:lnTo>
                    <a:pt x="3811265" y="44721"/>
                  </a:lnTo>
                  <a:lnTo>
                    <a:pt x="3796829" y="42357"/>
                  </a:lnTo>
                  <a:lnTo>
                    <a:pt x="3782392" y="43018"/>
                  </a:lnTo>
                  <a:lnTo>
                    <a:pt x="3767956" y="40959"/>
                  </a:lnTo>
                  <a:lnTo>
                    <a:pt x="3753519" y="41420"/>
                  </a:lnTo>
                  <a:lnTo>
                    <a:pt x="3739082" y="42212"/>
                  </a:lnTo>
                  <a:lnTo>
                    <a:pt x="3724646" y="40469"/>
                  </a:lnTo>
                  <a:lnTo>
                    <a:pt x="3710209" y="41199"/>
                  </a:lnTo>
                  <a:lnTo>
                    <a:pt x="3695772" y="39429"/>
                  </a:lnTo>
                  <a:lnTo>
                    <a:pt x="3681336" y="37879"/>
                  </a:lnTo>
                  <a:lnTo>
                    <a:pt x="3666899" y="36667"/>
                  </a:lnTo>
                  <a:lnTo>
                    <a:pt x="3652463" y="37619"/>
                  </a:lnTo>
                  <a:lnTo>
                    <a:pt x="3638026" y="38218"/>
                  </a:lnTo>
                  <a:lnTo>
                    <a:pt x="3623589" y="37324"/>
                  </a:lnTo>
                  <a:lnTo>
                    <a:pt x="3609153" y="33871"/>
                  </a:lnTo>
                  <a:lnTo>
                    <a:pt x="3594716" y="32927"/>
                  </a:lnTo>
                  <a:lnTo>
                    <a:pt x="3580280" y="33725"/>
                  </a:lnTo>
                  <a:lnTo>
                    <a:pt x="3565843" y="31553"/>
                  </a:lnTo>
                  <a:lnTo>
                    <a:pt x="3551406" y="31561"/>
                  </a:lnTo>
                  <a:lnTo>
                    <a:pt x="3536970" y="31464"/>
                  </a:lnTo>
                  <a:lnTo>
                    <a:pt x="3522533" y="32455"/>
                  </a:lnTo>
                  <a:lnTo>
                    <a:pt x="3508096" y="33449"/>
                  </a:lnTo>
                  <a:lnTo>
                    <a:pt x="3493660" y="34482"/>
                  </a:lnTo>
                  <a:lnTo>
                    <a:pt x="3479223" y="33042"/>
                  </a:lnTo>
                  <a:lnTo>
                    <a:pt x="3464787" y="32550"/>
                  </a:lnTo>
                  <a:lnTo>
                    <a:pt x="3450350" y="33387"/>
                  </a:lnTo>
                  <a:lnTo>
                    <a:pt x="3435913" y="34081"/>
                  </a:lnTo>
                  <a:lnTo>
                    <a:pt x="3421477" y="34790"/>
                  </a:lnTo>
                  <a:lnTo>
                    <a:pt x="3407040" y="33900"/>
                  </a:lnTo>
                  <a:lnTo>
                    <a:pt x="3392604" y="33297"/>
                  </a:lnTo>
                  <a:lnTo>
                    <a:pt x="3378167" y="34470"/>
                  </a:lnTo>
                  <a:lnTo>
                    <a:pt x="3363730" y="32136"/>
                  </a:lnTo>
                  <a:lnTo>
                    <a:pt x="3349294" y="31829"/>
                  </a:lnTo>
                  <a:lnTo>
                    <a:pt x="3334857" y="32790"/>
                  </a:lnTo>
                  <a:lnTo>
                    <a:pt x="3320421" y="32427"/>
                  </a:lnTo>
                  <a:lnTo>
                    <a:pt x="3305984" y="31849"/>
                  </a:lnTo>
                  <a:lnTo>
                    <a:pt x="3291547" y="32392"/>
                  </a:lnTo>
                  <a:lnTo>
                    <a:pt x="3277111" y="31999"/>
                  </a:lnTo>
                  <a:lnTo>
                    <a:pt x="3262674" y="30277"/>
                  </a:lnTo>
                  <a:lnTo>
                    <a:pt x="3248237" y="31007"/>
                  </a:lnTo>
                  <a:lnTo>
                    <a:pt x="3233801" y="31608"/>
                  </a:lnTo>
                  <a:lnTo>
                    <a:pt x="3219364" y="32481"/>
                  </a:lnTo>
                  <a:lnTo>
                    <a:pt x="3204928" y="31962"/>
                  </a:lnTo>
                  <a:lnTo>
                    <a:pt x="3190491" y="31611"/>
                  </a:lnTo>
                  <a:lnTo>
                    <a:pt x="3176054" y="32615"/>
                  </a:lnTo>
                  <a:lnTo>
                    <a:pt x="3161618" y="29971"/>
                  </a:lnTo>
                  <a:lnTo>
                    <a:pt x="3147181" y="30900"/>
                  </a:lnTo>
                  <a:lnTo>
                    <a:pt x="3132745" y="30615"/>
                  </a:lnTo>
                  <a:lnTo>
                    <a:pt x="3118308" y="30339"/>
                  </a:lnTo>
                  <a:lnTo>
                    <a:pt x="3103871" y="28949"/>
                  </a:lnTo>
                  <a:lnTo>
                    <a:pt x="3089435" y="28756"/>
                  </a:lnTo>
                  <a:lnTo>
                    <a:pt x="3074998" y="27650"/>
                  </a:lnTo>
                  <a:lnTo>
                    <a:pt x="3060561" y="26752"/>
                  </a:lnTo>
                  <a:lnTo>
                    <a:pt x="3046125" y="26497"/>
                  </a:lnTo>
                  <a:lnTo>
                    <a:pt x="3031688" y="24193"/>
                  </a:lnTo>
                  <a:lnTo>
                    <a:pt x="3017252" y="25436"/>
                  </a:lnTo>
                  <a:lnTo>
                    <a:pt x="3002815" y="25628"/>
                  </a:lnTo>
                  <a:lnTo>
                    <a:pt x="2988378" y="25458"/>
                  </a:lnTo>
                  <a:lnTo>
                    <a:pt x="2973942" y="25205"/>
                  </a:lnTo>
                  <a:lnTo>
                    <a:pt x="2959505" y="24977"/>
                  </a:lnTo>
                  <a:lnTo>
                    <a:pt x="2945069" y="25959"/>
                  </a:lnTo>
                  <a:lnTo>
                    <a:pt x="2930632" y="25969"/>
                  </a:lnTo>
                  <a:lnTo>
                    <a:pt x="2916195" y="26615"/>
                  </a:lnTo>
                  <a:lnTo>
                    <a:pt x="2901759" y="23230"/>
                  </a:lnTo>
                  <a:lnTo>
                    <a:pt x="2887322" y="24015"/>
                  </a:lnTo>
                  <a:lnTo>
                    <a:pt x="2872886" y="23869"/>
                  </a:lnTo>
                  <a:lnTo>
                    <a:pt x="2858449" y="22887"/>
                  </a:lnTo>
                  <a:lnTo>
                    <a:pt x="2844012" y="22447"/>
                  </a:lnTo>
                  <a:lnTo>
                    <a:pt x="2829576" y="21841"/>
                  </a:lnTo>
                  <a:lnTo>
                    <a:pt x="2815139" y="21870"/>
                  </a:lnTo>
                  <a:lnTo>
                    <a:pt x="2800702" y="21918"/>
                  </a:lnTo>
                  <a:lnTo>
                    <a:pt x="2786266" y="22179"/>
                  </a:lnTo>
                  <a:lnTo>
                    <a:pt x="2771829" y="22279"/>
                  </a:lnTo>
                  <a:lnTo>
                    <a:pt x="2757393" y="23365"/>
                  </a:lnTo>
                  <a:lnTo>
                    <a:pt x="2742956" y="22891"/>
                  </a:lnTo>
                  <a:lnTo>
                    <a:pt x="2728519" y="23681"/>
                  </a:lnTo>
                  <a:lnTo>
                    <a:pt x="2714083" y="23058"/>
                  </a:lnTo>
                  <a:lnTo>
                    <a:pt x="2699646" y="23897"/>
                  </a:lnTo>
                  <a:lnTo>
                    <a:pt x="2685210" y="24002"/>
                  </a:lnTo>
                  <a:lnTo>
                    <a:pt x="2670773" y="24268"/>
                  </a:lnTo>
                  <a:lnTo>
                    <a:pt x="2656336" y="23742"/>
                  </a:lnTo>
                  <a:lnTo>
                    <a:pt x="2641900" y="20056"/>
                  </a:lnTo>
                  <a:lnTo>
                    <a:pt x="2627463" y="19601"/>
                  </a:lnTo>
                  <a:lnTo>
                    <a:pt x="2613026" y="19944"/>
                  </a:lnTo>
                  <a:lnTo>
                    <a:pt x="2598590" y="19553"/>
                  </a:lnTo>
                  <a:lnTo>
                    <a:pt x="2584153" y="18994"/>
                  </a:lnTo>
                  <a:lnTo>
                    <a:pt x="2569717" y="18274"/>
                  </a:lnTo>
                  <a:lnTo>
                    <a:pt x="2555280" y="18619"/>
                  </a:lnTo>
                  <a:lnTo>
                    <a:pt x="2540843" y="18204"/>
                  </a:lnTo>
                  <a:lnTo>
                    <a:pt x="2526407" y="19186"/>
                  </a:lnTo>
                  <a:lnTo>
                    <a:pt x="2511970" y="19913"/>
                  </a:lnTo>
                  <a:lnTo>
                    <a:pt x="2497534" y="18960"/>
                  </a:lnTo>
                  <a:lnTo>
                    <a:pt x="2483097" y="17999"/>
                  </a:lnTo>
                  <a:lnTo>
                    <a:pt x="2468660" y="17880"/>
                  </a:lnTo>
                  <a:lnTo>
                    <a:pt x="2454224" y="17648"/>
                  </a:lnTo>
                  <a:lnTo>
                    <a:pt x="2439787" y="15904"/>
                  </a:lnTo>
                  <a:lnTo>
                    <a:pt x="2425350" y="16114"/>
                  </a:lnTo>
                  <a:lnTo>
                    <a:pt x="2410914" y="14882"/>
                  </a:lnTo>
                  <a:lnTo>
                    <a:pt x="2396477" y="14716"/>
                  </a:lnTo>
                  <a:lnTo>
                    <a:pt x="2382041" y="15080"/>
                  </a:lnTo>
                  <a:lnTo>
                    <a:pt x="2367604" y="15311"/>
                  </a:lnTo>
                  <a:lnTo>
                    <a:pt x="2353167" y="15971"/>
                  </a:lnTo>
                  <a:lnTo>
                    <a:pt x="2338731" y="12957"/>
                  </a:lnTo>
                  <a:lnTo>
                    <a:pt x="2324294" y="13043"/>
                  </a:lnTo>
                  <a:lnTo>
                    <a:pt x="2309858" y="13916"/>
                  </a:lnTo>
                  <a:lnTo>
                    <a:pt x="2295421" y="13850"/>
                  </a:lnTo>
                  <a:lnTo>
                    <a:pt x="2280984" y="14136"/>
                  </a:lnTo>
                  <a:lnTo>
                    <a:pt x="2266548" y="14069"/>
                  </a:lnTo>
                  <a:lnTo>
                    <a:pt x="2252111" y="13130"/>
                  </a:lnTo>
                  <a:lnTo>
                    <a:pt x="2237675" y="13461"/>
                  </a:lnTo>
                  <a:lnTo>
                    <a:pt x="2223238" y="14248"/>
                  </a:lnTo>
                  <a:lnTo>
                    <a:pt x="2208801" y="15224"/>
                  </a:lnTo>
                  <a:lnTo>
                    <a:pt x="2194365" y="14857"/>
                  </a:lnTo>
                  <a:lnTo>
                    <a:pt x="2179928" y="13712"/>
                  </a:lnTo>
                  <a:lnTo>
                    <a:pt x="2165491" y="14563"/>
                  </a:lnTo>
                  <a:lnTo>
                    <a:pt x="2151055" y="14618"/>
                  </a:lnTo>
                  <a:lnTo>
                    <a:pt x="2136618" y="14706"/>
                  </a:lnTo>
                  <a:lnTo>
                    <a:pt x="2122182" y="15424"/>
                  </a:lnTo>
                  <a:lnTo>
                    <a:pt x="2107745" y="16352"/>
                  </a:lnTo>
                  <a:lnTo>
                    <a:pt x="2093308" y="15699"/>
                  </a:lnTo>
                  <a:lnTo>
                    <a:pt x="2078872" y="15053"/>
                  </a:lnTo>
                  <a:lnTo>
                    <a:pt x="2064435" y="15071"/>
                  </a:lnTo>
                  <a:lnTo>
                    <a:pt x="2049999" y="15886"/>
                  </a:lnTo>
                  <a:lnTo>
                    <a:pt x="2035562" y="15887"/>
                  </a:lnTo>
                  <a:lnTo>
                    <a:pt x="2021125" y="14797"/>
                  </a:lnTo>
                  <a:lnTo>
                    <a:pt x="2006689" y="14236"/>
                  </a:lnTo>
                  <a:lnTo>
                    <a:pt x="1992252" y="14306"/>
                  </a:lnTo>
                  <a:lnTo>
                    <a:pt x="1977815" y="13329"/>
                  </a:lnTo>
                  <a:lnTo>
                    <a:pt x="1963379" y="13015"/>
                  </a:lnTo>
                  <a:lnTo>
                    <a:pt x="1948942" y="12376"/>
                  </a:lnTo>
                  <a:lnTo>
                    <a:pt x="1934506" y="10809"/>
                  </a:lnTo>
                  <a:lnTo>
                    <a:pt x="1920069" y="11267"/>
                  </a:lnTo>
                  <a:lnTo>
                    <a:pt x="1905632" y="11348"/>
                  </a:lnTo>
                  <a:lnTo>
                    <a:pt x="1891196" y="11495"/>
                  </a:lnTo>
                  <a:lnTo>
                    <a:pt x="1876759" y="11688"/>
                  </a:lnTo>
                  <a:lnTo>
                    <a:pt x="1862323" y="12021"/>
                  </a:lnTo>
                  <a:lnTo>
                    <a:pt x="1847886" y="12744"/>
                  </a:lnTo>
                  <a:lnTo>
                    <a:pt x="1833449" y="12607"/>
                  </a:lnTo>
                  <a:lnTo>
                    <a:pt x="1819013" y="13344"/>
                  </a:lnTo>
                  <a:lnTo>
                    <a:pt x="1804576" y="12868"/>
                  </a:lnTo>
                  <a:lnTo>
                    <a:pt x="1790140" y="12665"/>
                  </a:lnTo>
                  <a:lnTo>
                    <a:pt x="1775703" y="13152"/>
                  </a:lnTo>
                  <a:lnTo>
                    <a:pt x="1761266" y="11393"/>
                  </a:lnTo>
                  <a:lnTo>
                    <a:pt x="1746830" y="10384"/>
                  </a:lnTo>
                  <a:lnTo>
                    <a:pt x="1732393" y="9952"/>
                  </a:lnTo>
                  <a:lnTo>
                    <a:pt x="1717956" y="10717"/>
                  </a:lnTo>
                  <a:lnTo>
                    <a:pt x="1703520" y="11238"/>
                  </a:lnTo>
                  <a:lnTo>
                    <a:pt x="1689083" y="11056"/>
                  </a:lnTo>
                  <a:lnTo>
                    <a:pt x="1674647" y="10196"/>
                  </a:lnTo>
                  <a:lnTo>
                    <a:pt x="1660210" y="10246"/>
                  </a:lnTo>
                  <a:lnTo>
                    <a:pt x="1645773" y="9828"/>
                  </a:lnTo>
                  <a:lnTo>
                    <a:pt x="1631337" y="10447"/>
                  </a:lnTo>
                  <a:lnTo>
                    <a:pt x="1616900" y="9606"/>
                  </a:lnTo>
                  <a:lnTo>
                    <a:pt x="1602464" y="9399"/>
                  </a:lnTo>
                  <a:lnTo>
                    <a:pt x="1588027" y="9181"/>
                  </a:lnTo>
                  <a:lnTo>
                    <a:pt x="1573590" y="8712"/>
                  </a:lnTo>
                  <a:lnTo>
                    <a:pt x="1559154" y="7655"/>
                  </a:lnTo>
                  <a:lnTo>
                    <a:pt x="1544717" y="7771"/>
                  </a:lnTo>
                  <a:lnTo>
                    <a:pt x="1530280" y="7663"/>
                  </a:lnTo>
                  <a:lnTo>
                    <a:pt x="1515844" y="6172"/>
                  </a:lnTo>
                  <a:lnTo>
                    <a:pt x="1501407" y="6134"/>
                  </a:lnTo>
                  <a:lnTo>
                    <a:pt x="1486971" y="6320"/>
                  </a:lnTo>
                  <a:lnTo>
                    <a:pt x="1472534" y="6144"/>
                  </a:lnTo>
                  <a:lnTo>
                    <a:pt x="1458097" y="6394"/>
                  </a:lnTo>
                  <a:lnTo>
                    <a:pt x="1443661" y="6479"/>
                  </a:lnTo>
                  <a:lnTo>
                    <a:pt x="1429224" y="6117"/>
                  </a:lnTo>
                  <a:lnTo>
                    <a:pt x="1414788" y="5770"/>
                  </a:lnTo>
                  <a:lnTo>
                    <a:pt x="1400351" y="5691"/>
                  </a:lnTo>
                  <a:lnTo>
                    <a:pt x="1385914" y="5785"/>
                  </a:lnTo>
                  <a:lnTo>
                    <a:pt x="1371478" y="5528"/>
                  </a:lnTo>
                  <a:lnTo>
                    <a:pt x="1357041" y="5228"/>
                  </a:lnTo>
                  <a:lnTo>
                    <a:pt x="1342605" y="4730"/>
                  </a:lnTo>
                  <a:lnTo>
                    <a:pt x="1328168" y="4804"/>
                  </a:lnTo>
                  <a:lnTo>
                    <a:pt x="1313731" y="5204"/>
                  </a:lnTo>
                  <a:lnTo>
                    <a:pt x="1299295" y="5519"/>
                  </a:lnTo>
                  <a:lnTo>
                    <a:pt x="1284858" y="5376"/>
                  </a:lnTo>
                  <a:lnTo>
                    <a:pt x="1270421" y="5168"/>
                  </a:lnTo>
                  <a:lnTo>
                    <a:pt x="1255985" y="4248"/>
                  </a:lnTo>
                  <a:lnTo>
                    <a:pt x="1241548" y="4627"/>
                  </a:lnTo>
                  <a:lnTo>
                    <a:pt x="1227112" y="4630"/>
                  </a:lnTo>
                  <a:lnTo>
                    <a:pt x="1212675" y="4568"/>
                  </a:lnTo>
                  <a:lnTo>
                    <a:pt x="1198238" y="4628"/>
                  </a:lnTo>
                  <a:lnTo>
                    <a:pt x="1183802" y="4734"/>
                  </a:lnTo>
                  <a:lnTo>
                    <a:pt x="1169365" y="4344"/>
                  </a:lnTo>
                  <a:lnTo>
                    <a:pt x="1154929" y="4511"/>
                  </a:lnTo>
                  <a:lnTo>
                    <a:pt x="1140492" y="4490"/>
                  </a:lnTo>
                  <a:lnTo>
                    <a:pt x="1126055" y="4227"/>
                  </a:lnTo>
                  <a:lnTo>
                    <a:pt x="1111619" y="4033"/>
                  </a:lnTo>
                  <a:lnTo>
                    <a:pt x="1097182" y="4170"/>
                  </a:lnTo>
                  <a:lnTo>
                    <a:pt x="1082745" y="4699"/>
                  </a:lnTo>
                  <a:lnTo>
                    <a:pt x="1068309" y="4637"/>
                  </a:lnTo>
                  <a:lnTo>
                    <a:pt x="1053872" y="4830"/>
                  </a:lnTo>
                  <a:lnTo>
                    <a:pt x="1039436" y="4848"/>
                  </a:lnTo>
                  <a:lnTo>
                    <a:pt x="1024999" y="5032"/>
                  </a:lnTo>
                  <a:lnTo>
                    <a:pt x="1010562" y="4798"/>
                  </a:lnTo>
                  <a:lnTo>
                    <a:pt x="996126" y="5015"/>
                  </a:lnTo>
                  <a:lnTo>
                    <a:pt x="981689" y="4647"/>
                  </a:lnTo>
                  <a:lnTo>
                    <a:pt x="967253" y="4683"/>
                  </a:lnTo>
                  <a:lnTo>
                    <a:pt x="952816" y="4348"/>
                  </a:lnTo>
                  <a:lnTo>
                    <a:pt x="938379" y="4427"/>
                  </a:lnTo>
                  <a:lnTo>
                    <a:pt x="923943" y="4450"/>
                  </a:lnTo>
                  <a:lnTo>
                    <a:pt x="909506" y="3925"/>
                  </a:lnTo>
                  <a:lnTo>
                    <a:pt x="895070" y="3781"/>
                  </a:lnTo>
                  <a:lnTo>
                    <a:pt x="880633" y="4013"/>
                  </a:lnTo>
                  <a:lnTo>
                    <a:pt x="866196" y="4445"/>
                  </a:lnTo>
                  <a:lnTo>
                    <a:pt x="851760" y="3349"/>
                  </a:lnTo>
                  <a:lnTo>
                    <a:pt x="837323" y="3377"/>
                  </a:lnTo>
                  <a:lnTo>
                    <a:pt x="822886" y="3197"/>
                  </a:lnTo>
                  <a:lnTo>
                    <a:pt x="808450" y="3147"/>
                  </a:lnTo>
                  <a:lnTo>
                    <a:pt x="794013" y="3217"/>
                  </a:lnTo>
                  <a:lnTo>
                    <a:pt x="779577" y="3499"/>
                  </a:lnTo>
                  <a:lnTo>
                    <a:pt x="765140" y="3335"/>
                  </a:lnTo>
                  <a:lnTo>
                    <a:pt x="750703" y="3145"/>
                  </a:lnTo>
                  <a:lnTo>
                    <a:pt x="736267" y="2935"/>
                  </a:lnTo>
                  <a:lnTo>
                    <a:pt x="721830" y="2852"/>
                  </a:lnTo>
                  <a:lnTo>
                    <a:pt x="707394" y="2924"/>
                  </a:lnTo>
                  <a:lnTo>
                    <a:pt x="692957" y="2758"/>
                  </a:lnTo>
                  <a:lnTo>
                    <a:pt x="678520" y="3071"/>
                  </a:lnTo>
                  <a:lnTo>
                    <a:pt x="664084" y="2990"/>
                  </a:lnTo>
                  <a:lnTo>
                    <a:pt x="649647" y="3309"/>
                  </a:lnTo>
                  <a:lnTo>
                    <a:pt x="635210" y="3678"/>
                  </a:lnTo>
                  <a:lnTo>
                    <a:pt x="620774" y="4034"/>
                  </a:lnTo>
                  <a:lnTo>
                    <a:pt x="606337" y="3245"/>
                  </a:lnTo>
                  <a:lnTo>
                    <a:pt x="591901" y="3500"/>
                  </a:lnTo>
                  <a:lnTo>
                    <a:pt x="577464" y="3027"/>
                  </a:lnTo>
                  <a:lnTo>
                    <a:pt x="563027" y="3369"/>
                  </a:lnTo>
                  <a:lnTo>
                    <a:pt x="548591" y="3394"/>
                  </a:lnTo>
                  <a:lnTo>
                    <a:pt x="534154" y="3670"/>
                  </a:lnTo>
                  <a:lnTo>
                    <a:pt x="519718" y="3724"/>
                  </a:lnTo>
                  <a:lnTo>
                    <a:pt x="505281" y="3794"/>
                  </a:lnTo>
                  <a:lnTo>
                    <a:pt x="490844" y="3533"/>
                  </a:lnTo>
                  <a:lnTo>
                    <a:pt x="476408" y="3502"/>
                  </a:lnTo>
                  <a:lnTo>
                    <a:pt x="461971" y="3516"/>
                  </a:lnTo>
                  <a:lnTo>
                    <a:pt x="447535" y="3761"/>
                  </a:lnTo>
                  <a:lnTo>
                    <a:pt x="433098" y="3624"/>
                  </a:lnTo>
                  <a:lnTo>
                    <a:pt x="418661" y="3439"/>
                  </a:lnTo>
                  <a:lnTo>
                    <a:pt x="404225" y="3076"/>
                  </a:lnTo>
                  <a:lnTo>
                    <a:pt x="389788" y="3275"/>
                  </a:lnTo>
                  <a:lnTo>
                    <a:pt x="375351" y="2924"/>
                  </a:lnTo>
                  <a:lnTo>
                    <a:pt x="360915" y="2881"/>
                  </a:lnTo>
                  <a:lnTo>
                    <a:pt x="346478" y="2818"/>
                  </a:lnTo>
                  <a:lnTo>
                    <a:pt x="332042" y="2761"/>
                  </a:lnTo>
                  <a:lnTo>
                    <a:pt x="317605" y="2703"/>
                  </a:lnTo>
                  <a:lnTo>
                    <a:pt x="303168" y="2261"/>
                  </a:lnTo>
                  <a:lnTo>
                    <a:pt x="288732" y="1745"/>
                  </a:lnTo>
                  <a:lnTo>
                    <a:pt x="274295" y="1879"/>
                  </a:lnTo>
                  <a:lnTo>
                    <a:pt x="259859" y="1567"/>
                  </a:lnTo>
                  <a:lnTo>
                    <a:pt x="245422" y="1385"/>
                  </a:lnTo>
                  <a:lnTo>
                    <a:pt x="230985" y="1236"/>
                  </a:lnTo>
                  <a:lnTo>
                    <a:pt x="216549" y="1344"/>
                  </a:lnTo>
                  <a:lnTo>
                    <a:pt x="202112" y="1174"/>
                  </a:lnTo>
                  <a:lnTo>
                    <a:pt x="187675" y="1152"/>
                  </a:lnTo>
                  <a:lnTo>
                    <a:pt x="173239" y="1232"/>
                  </a:lnTo>
                  <a:lnTo>
                    <a:pt x="158802" y="1306"/>
                  </a:lnTo>
                  <a:lnTo>
                    <a:pt x="144366" y="1385"/>
                  </a:lnTo>
                  <a:lnTo>
                    <a:pt x="129929" y="1434"/>
                  </a:lnTo>
                  <a:lnTo>
                    <a:pt x="115492" y="1493"/>
                  </a:lnTo>
                  <a:lnTo>
                    <a:pt x="101056" y="1269"/>
                  </a:lnTo>
                  <a:lnTo>
                    <a:pt x="86619" y="1313"/>
                  </a:lnTo>
                  <a:lnTo>
                    <a:pt x="72183" y="776"/>
                  </a:lnTo>
                  <a:lnTo>
                    <a:pt x="57746" y="801"/>
                  </a:lnTo>
                  <a:lnTo>
                    <a:pt x="43309" y="528"/>
                  </a:lnTo>
                  <a:lnTo>
                    <a:pt x="28873" y="277"/>
                  </a:lnTo>
                  <a:lnTo>
                    <a:pt x="14436" y="257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313287" y="5088049"/>
              <a:ext cx="5226053" cy="670781"/>
            </a:xfrm>
            <a:custGeom>
              <a:avLst/>
              <a:pathLst>
                <a:path w="5226053" h="670781">
                  <a:moveTo>
                    <a:pt x="0" y="591382"/>
                  </a:moveTo>
                  <a:lnTo>
                    <a:pt x="14436" y="591377"/>
                  </a:lnTo>
                  <a:lnTo>
                    <a:pt x="28873" y="591362"/>
                  </a:lnTo>
                  <a:lnTo>
                    <a:pt x="43309" y="591352"/>
                  </a:lnTo>
                  <a:lnTo>
                    <a:pt x="57746" y="591327"/>
                  </a:lnTo>
                  <a:lnTo>
                    <a:pt x="72183" y="591297"/>
                  </a:lnTo>
                  <a:lnTo>
                    <a:pt x="86619" y="591252"/>
                  </a:lnTo>
                  <a:lnTo>
                    <a:pt x="101056" y="591212"/>
                  </a:lnTo>
                  <a:lnTo>
                    <a:pt x="115492" y="591167"/>
                  </a:lnTo>
                  <a:lnTo>
                    <a:pt x="129929" y="592015"/>
                  </a:lnTo>
                  <a:lnTo>
                    <a:pt x="144366" y="592246"/>
                  </a:lnTo>
                  <a:lnTo>
                    <a:pt x="158802" y="592504"/>
                  </a:lnTo>
                  <a:lnTo>
                    <a:pt x="173239" y="593972"/>
                  </a:lnTo>
                  <a:lnTo>
                    <a:pt x="187675" y="593904"/>
                  </a:lnTo>
                  <a:lnTo>
                    <a:pt x="202112" y="594110"/>
                  </a:lnTo>
                  <a:lnTo>
                    <a:pt x="216549" y="594018"/>
                  </a:lnTo>
                  <a:lnTo>
                    <a:pt x="230985" y="593891"/>
                  </a:lnTo>
                  <a:lnTo>
                    <a:pt x="245422" y="594865"/>
                  </a:lnTo>
                  <a:lnTo>
                    <a:pt x="259859" y="595098"/>
                  </a:lnTo>
                  <a:lnTo>
                    <a:pt x="274295" y="595327"/>
                  </a:lnTo>
                  <a:lnTo>
                    <a:pt x="288732" y="595522"/>
                  </a:lnTo>
                  <a:lnTo>
                    <a:pt x="303168" y="595743"/>
                  </a:lnTo>
                  <a:lnTo>
                    <a:pt x="317605" y="595647"/>
                  </a:lnTo>
                  <a:lnTo>
                    <a:pt x="332042" y="596152"/>
                  </a:lnTo>
                  <a:lnTo>
                    <a:pt x="346478" y="596663"/>
                  </a:lnTo>
                  <a:lnTo>
                    <a:pt x="360915" y="597143"/>
                  </a:lnTo>
                  <a:lnTo>
                    <a:pt x="375351" y="597191"/>
                  </a:lnTo>
                  <a:lnTo>
                    <a:pt x="389788" y="597334"/>
                  </a:lnTo>
                  <a:lnTo>
                    <a:pt x="404225" y="597507"/>
                  </a:lnTo>
                  <a:lnTo>
                    <a:pt x="418661" y="597672"/>
                  </a:lnTo>
                  <a:lnTo>
                    <a:pt x="433098" y="597481"/>
                  </a:lnTo>
                  <a:lnTo>
                    <a:pt x="447535" y="597290"/>
                  </a:lnTo>
                  <a:lnTo>
                    <a:pt x="461971" y="597760"/>
                  </a:lnTo>
                  <a:lnTo>
                    <a:pt x="476408" y="597631"/>
                  </a:lnTo>
                  <a:lnTo>
                    <a:pt x="490844" y="598358"/>
                  </a:lnTo>
                  <a:lnTo>
                    <a:pt x="505281" y="598823"/>
                  </a:lnTo>
                  <a:lnTo>
                    <a:pt x="519718" y="598613"/>
                  </a:lnTo>
                  <a:lnTo>
                    <a:pt x="534154" y="599407"/>
                  </a:lnTo>
                  <a:lnTo>
                    <a:pt x="548591" y="599179"/>
                  </a:lnTo>
                  <a:lnTo>
                    <a:pt x="563027" y="598968"/>
                  </a:lnTo>
                  <a:lnTo>
                    <a:pt x="577464" y="599067"/>
                  </a:lnTo>
                  <a:lnTo>
                    <a:pt x="591901" y="599498"/>
                  </a:lnTo>
                  <a:lnTo>
                    <a:pt x="606337" y="600073"/>
                  </a:lnTo>
                  <a:lnTo>
                    <a:pt x="620774" y="599855"/>
                  </a:lnTo>
                  <a:lnTo>
                    <a:pt x="635210" y="599925"/>
                  </a:lnTo>
                  <a:lnTo>
                    <a:pt x="649647" y="600039"/>
                  </a:lnTo>
                  <a:lnTo>
                    <a:pt x="664084" y="600630"/>
                  </a:lnTo>
                  <a:lnTo>
                    <a:pt x="678520" y="600680"/>
                  </a:lnTo>
                  <a:lnTo>
                    <a:pt x="692957" y="600410"/>
                  </a:lnTo>
                  <a:lnTo>
                    <a:pt x="707394" y="600825"/>
                  </a:lnTo>
                  <a:lnTo>
                    <a:pt x="721830" y="600892"/>
                  </a:lnTo>
                  <a:lnTo>
                    <a:pt x="736267" y="600639"/>
                  </a:lnTo>
                  <a:lnTo>
                    <a:pt x="750703" y="600685"/>
                  </a:lnTo>
                  <a:lnTo>
                    <a:pt x="765140" y="600920"/>
                  </a:lnTo>
                  <a:lnTo>
                    <a:pt x="779577" y="600574"/>
                  </a:lnTo>
                  <a:lnTo>
                    <a:pt x="794013" y="600681"/>
                  </a:lnTo>
                  <a:lnTo>
                    <a:pt x="808450" y="601049"/>
                  </a:lnTo>
                  <a:lnTo>
                    <a:pt x="822886" y="601385"/>
                  </a:lnTo>
                  <a:lnTo>
                    <a:pt x="837323" y="601127"/>
                  </a:lnTo>
                  <a:lnTo>
                    <a:pt x="851760" y="600841"/>
                  </a:lnTo>
                  <a:lnTo>
                    <a:pt x="866196" y="601237"/>
                  </a:lnTo>
                  <a:lnTo>
                    <a:pt x="880633" y="600923"/>
                  </a:lnTo>
                  <a:lnTo>
                    <a:pt x="895070" y="601338"/>
                  </a:lnTo>
                  <a:lnTo>
                    <a:pt x="909506" y="601012"/>
                  </a:lnTo>
                  <a:lnTo>
                    <a:pt x="923943" y="600983"/>
                  </a:lnTo>
                  <a:lnTo>
                    <a:pt x="938379" y="601344"/>
                  </a:lnTo>
                  <a:lnTo>
                    <a:pt x="952816" y="601354"/>
                  </a:lnTo>
                  <a:lnTo>
                    <a:pt x="967253" y="600967"/>
                  </a:lnTo>
                  <a:lnTo>
                    <a:pt x="981689" y="601373"/>
                  </a:lnTo>
                  <a:lnTo>
                    <a:pt x="996126" y="602492"/>
                  </a:lnTo>
                  <a:lnTo>
                    <a:pt x="1010562" y="602067"/>
                  </a:lnTo>
                  <a:lnTo>
                    <a:pt x="1024999" y="602072"/>
                  </a:lnTo>
                  <a:lnTo>
                    <a:pt x="1039436" y="602246"/>
                  </a:lnTo>
                  <a:lnTo>
                    <a:pt x="1053872" y="602285"/>
                  </a:lnTo>
                  <a:lnTo>
                    <a:pt x="1068309" y="601854"/>
                  </a:lnTo>
                  <a:lnTo>
                    <a:pt x="1082745" y="601894"/>
                  </a:lnTo>
                  <a:lnTo>
                    <a:pt x="1097182" y="601473"/>
                  </a:lnTo>
                  <a:lnTo>
                    <a:pt x="1111619" y="601807"/>
                  </a:lnTo>
                  <a:lnTo>
                    <a:pt x="1126055" y="601403"/>
                  </a:lnTo>
                  <a:lnTo>
                    <a:pt x="1140492" y="601327"/>
                  </a:lnTo>
                  <a:lnTo>
                    <a:pt x="1154929" y="601326"/>
                  </a:lnTo>
                  <a:lnTo>
                    <a:pt x="1169365" y="602143"/>
                  </a:lnTo>
                  <a:lnTo>
                    <a:pt x="1183802" y="602336"/>
                  </a:lnTo>
                  <a:lnTo>
                    <a:pt x="1198238" y="601903"/>
                  </a:lnTo>
                  <a:lnTo>
                    <a:pt x="1212675" y="601465"/>
                  </a:lnTo>
                  <a:lnTo>
                    <a:pt x="1227112" y="600917"/>
                  </a:lnTo>
                  <a:lnTo>
                    <a:pt x="1241548" y="600733"/>
                  </a:lnTo>
                  <a:lnTo>
                    <a:pt x="1255985" y="600522"/>
                  </a:lnTo>
                  <a:lnTo>
                    <a:pt x="1270421" y="600320"/>
                  </a:lnTo>
                  <a:lnTo>
                    <a:pt x="1284858" y="600235"/>
                  </a:lnTo>
                  <a:lnTo>
                    <a:pt x="1299295" y="600061"/>
                  </a:lnTo>
                  <a:lnTo>
                    <a:pt x="1313731" y="600483"/>
                  </a:lnTo>
                  <a:lnTo>
                    <a:pt x="1328168" y="600769"/>
                  </a:lnTo>
                  <a:lnTo>
                    <a:pt x="1342605" y="600870"/>
                  </a:lnTo>
                  <a:lnTo>
                    <a:pt x="1357041" y="601250"/>
                  </a:lnTo>
                  <a:lnTo>
                    <a:pt x="1371478" y="601137"/>
                  </a:lnTo>
                  <a:lnTo>
                    <a:pt x="1385914" y="600583"/>
                  </a:lnTo>
                  <a:lnTo>
                    <a:pt x="1400351" y="599912"/>
                  </a:lnTo>
                  <a:lnTo>
                    <a:pt x="1414788" y="599911"/>
                  </a:lnTo>
                  <a:lnTo>
                    <a:pt x="1429224" y="600478"/>
                  </a:lnTo>
                  <a:lnTo>
                    <a:pt x="1443661" y="600160"/>
                  </a:lnTo>
                  <a:lnTo>
                    <a:pt x="1458097" y="599526"/>
                  </a:lnTo>
                  <a:lnTo>
                    <a:pt x="1472534" y="598916"/>
                  </a:lnTo>
                  <a:lnTo>
                    <a:pt x="1486971" y="598489"/>
                  </a:lnTo>
                  <a:lnTo>
                    <a:pt x="1501407" y="598318"/>
                  </a:lnTo>
                  <a:lnTo>
                    <a:pt x="1515844" y="598432"/>
                  </a:lnTo>
                  <a:lnTo>
                    <a:pt x="1530280" y="598518"/>
                  </a:lnTo>
                  <a:lnTo>
                    <a:pt x="1544717" y="598141"/>
                  </a:lnTo>
                  <a:lnTo>
                    <a:pt x="1559154" y="598316"/>
                  </a:lnTo>
                  <a:lnTo>
                    <a:pt x="1573590" y="597633"/>
                  </a:lnTo>
                  <a:lnTo>
                    <a:pt x="1588027" y="597456"/>
                  </a:lnTo>
                  <a:lnTo>
                    <a:pt x="1602464" y="596832"/>
                  </a:lnTo>
                  <a:lnTo>
                    <a:pt x="1616900" y="596432"/>
                  </a:lnTo>
                  <a:lnTo>
                    <a:pt x="1631337" y="595680"/>
                  </a:lnTo>
                  <a:lnTo>
                    <a:pt x="1645773" y="595150"/>
                  </a:lnTo>
                  <a:lnTo>
                    <a:pt x="1660210" y="594354"/>
                  </a:lnTo>
                  <a:lnTo>
                    <a:pt x="1674647" y="594109"/>
                  </a:lnTo>
                  <a:lnTo>
                    <a:pt x="1689083" y="594885"/>
                  </a:lnTo>
                  <a:lnTo>
                    <a:pt x="1703520" y="594364"/>
                  </a:lnTo>
                  <a:lnTo>
                    <a:pt x="1717956" y="593505"/>
                  </a:lnTo>
                  <a:lnTo>
                    <a:pt x="1732393" y="593295"/>
                  </a:lnTo>
                  <a:lnTo>
                    <a:pt x="1746830" y="592405"/>
                  </a:lnTo>
                  <a:lnTo>
                    <a:pt x="1761266" y="591524"/>
                  </a:lnTo>
                  <a:lnTo>
                    <a:pt x="1775703" y="590414"/>
                  </a:lnTo>
                  <a:lnTo>
                    <a:pt x="1790140" y="589540"/>
                  </a:lnTo>
                  <a:lnTo>
                    <a:pt x="1804576" y="589846"/>
                  </a:lnTo>
                  <a:lnTo>
                    <a:pt x="1819013" y="589403"/>
                  </a:lnTo>
                  <a:lnTo>
                    <a:pt x="1833449" y="588402"/>
                  </a:lnTo>
                  <a:lnTo>
                    <a:pt x="1847886" y="588941"/>
                  </a:lnTo>
                  <a:lnTo>
                    <a:pt x="1862323" y="588583"/>
                  </a:lnTo>
                  <a:lnTo>
                    <a:pt x="1876759" y="588309"/>
                  </a:lnTo>
                  <a:lnTo>
                    <a:pt x="1891196" y="587326"/>
                  </a:lnTo>
                  <a:lnTo>
                    <a:pt x="1905632" y="586343"/>
                  </a:lnTo>
                  <a:lnTo>
                    <a:pt x="1920069" y="586021"/>
                  </a:lnTo>
                  <a:lnTo>
                    <a:pt x="1934506" y="586061"/>
                  </a:lnTo>
                  <a:lnTo>
                    <a:pt x="1948942" y="585053"/>
                  </a:lnTo>
                  <a:lnTo>
                    <a:pt x="1963379" y="583942"/>
                  </a:lnTo>
                  <a:lnTo>
                    <a:pt x="1977815" y="582828"/>
                  </a:lnTo>
                  <a:lnTo>
                    <a:pt x="1992252" y="581940"/>
                  </a:lnTo>
                  <a:lnTo>
                    <a:pt x="2006689" y="581409"/>
                  </a:lnTo>
                  <a:lnTo>
                    <a:pt x="2021125" y="581675"/>
                  </a:lnTo>
                  <a:lnTo>
                    <a:pt x="2035562" y="582979"/>
                  </a:lnTo>
                  <a:lnTo>
                    <a:pt x="2049999" y="582419"/>
                  </a:lnTo>
                  <a:lnTo>
                    <a:pt x="2064435" y="581130"/>
                  </a:lnTo>
                  <a:lnTo>
                    <a:pt x="2078872" y="583202"/>
                  </a:lnTo>
                  <a:lnTo>
                    <a:pt x="2093308" y="582592"/>
                  </a:lnTo>
                  <a:lnTo>
                    <a:pt x="2107745" y="582491"/>
                  </a:lnTo>
                  <a:lnTo>
                    <a:pt x="2122182" y="582969"/>
                  </a:lnTo>
                  <a:lnTo>
                    <a:pt x="2136618" y="582253"/>
                  </a:lnTo>
                  <a:lnTo>
                    <a:pt x="2151055" y="581814"/>
                  </a:lnTo>
                  <a:lnTo>
                    <a:pt x="2165491" y="580486"/>
                  </a:lnTo>
                  <a:lnTo>
                    <a:pt x="2179928" y="579067"/>
                  </a:lnTo>
                  <a:lnTo>
                    <a:pt x="2194365" y="579123"/>
                  </a:lnTo>
                  <a:lnTo>
                    <a:pt x="2208801" y="580891"/>
                  </a:lnTo>
                  <a:lnTo>
                    <a:pt x="2223238" y="579519"/>
                  </a:lnTo>
                  <a:lnTo>
                    <a:pt x="2237675" y="580118"/>
                  </a:lnTo>
                  <a:lnTo>
                    <a:pt x="2252111" y="579488"/>
                  </a:lnTo>
                  <a:lnTo>
                    <a:pt x="2266548" y="578327"/>
                  </a:lnTo>
                  <a:lnTo>
                    <a:pt x="2280984" y="577950"/>
                  </a:lnTo>
                  <a:lnTo>
                    <a:pt x="2295421" y="576799"/>
                  </a:lnTo>
                  <a:lnTo>
                    <a:pt x="2309858" y="577445"/>
                  </a:lnTo>
                  <a:lnTo>
                    <a:pt x="2324294" y="577343"/>
                  </a:lnTo>
                  <a:lnTo>
                    <a:pt x="2338731" y="575373"/>
                  </a:lnTo>
                  <a:lnTo>
                    <a:pt x="2353167" y="577090"/>
                  </a:lnTo>
                  <a:lnTo>
                    <a:pt x="2367604" y="578917"/>
                  </a:lnTo>
                  <a:lnTo>
                    <a:pt x="2382041" y="578946"/>
                  </a:lnTo>
                  <a:lnTo>
                    <a:pt x="2396477" y="581309"/>
                  </a:lnTo>
                  <a:lnTo>
                    <a:pt x="2410914" y="582014"/>
                  </a:lnTo>
                  <a:lnTo>
                    <a:pt x="2425350" y="581682"/>
                  </a:lnTo>
                  <a:lnTo>
                    <a:pt x="2439787" y="582080"/>
                  </a:lnTo>
                  <a:lnTo>
                    <a:pt x="2454224" y="582925"/>
                  </a:lnTo>
                  <a:lnTo>
                    <a:pt x="2468660" y="582127"/>
                  </a:lnTo>
                  <a:lnTo>
                    <a:pt x="2483097" y="583165"/>
                  </a:lnTo>
                  <a:lnTo>
                    <a:pt x="2497534" y="581770"/>
                  </a:lnTo>
                  <a:lnTo>
                    <a:pt x="2511970" y="580666"/>
                  </a:lnTo>
                  <a:lnTo>
                    <a:pt x="2526407" y="578974"/>
                  </a:lnTo>
                  <a:lnTo>
                    <a:pt x="2540843" y="578088"/>
                  </a:lnTo>
                  <a:lnTo>
                    <a:pt x="2555280" y="576530"/>
                  </a:lnTo>
                  <a:lnTo>
                    <a:pt x="2569717" y="576139"/>
                  </a:lnTo>
                  <a:lnTo>
                    <a:pt x="2584153" y="574055"/>
                  </a:lnTo>
                  <a:lnTo>
                    <a:pt x="2598590" y="573480"/>
                  </a:lnTo>
                  <a:lnTo>
                    <a:pt x="2613026" y="571711"/>
                  </a:lnTo>
                  <a:lnTo>
                    <a:pt x="2627463" y="570389"/>
                  </a:lnTo>
                  <a:lnTo>
                    <a:pt x="2641900" y="569726"/>
                  </a:lnTo>
                  <a:lnTo>
                    <a:pt x="2656336" y="569870"/>
                  </a:lnTo>
                  <a:lnTo>
                    <a:pt x="2670773" y="568897"/>
                  </a:lnTo>
                  <a:lnTo>
                    <a:pt x="2685210" y="568722"/>
                  </a:lnTo>
                  <a:lnTo>
                    <a:pt x="2699646" y="568185"/>
                  </a:lnTo>
                  <a:lnTo>
                    <a:pt x="2714083" y="568420"/>
                  </a:lnTo>
                  <a:lnTo>
                    <a:pt x="2728519" y="566488"/>
                  </a:lnTo>
                  <a:lnTo>
                    <a:pt x="2742956" y="567900"/>
                  </a:lnTo>
                  <a:lnTo>
                    <a:pt x="2757393" y="565435"/>
                  </a:lnTo>
                  <a:lnTo>
                    <a:pt x="2771829" y="563697"/>
                  </a:lnTo>
                  <a:lnTo>
                    <a:pt x="2786266" y="562600"/>
                  </a:lnTo>
                  <a:lnTo>
                    <a:pt x="2800702" y="561862"/>
                  </a:lnTo>
                  <a:lnTo>
                    <a:pt x="2815139" y="560001"/>
                  </a:lnTo>
                  <a:lnTo>
                    <a:pt x="2829576" y="560239"/>
                  </a:lnTo>
                  <a:lnTo>
                    <a:pt x="2844012" y="559487"/>
                  </a:lnTo>
                  <a:lnTo>
                    <a:pt x="2858449" y="560950"/>
                  </a:lnTo>
                  <a:lnTo>
                    <a:pt x="2872886" y="558588"/>
                  </a:lnTo>
                  <a:lnTo>
                    <a:pt x="2887322" y="556335"/>
                  </a:lnTo>
                  <a:lnTo>
                    <a:pt x="2901759" y="555294"/>
                  </a:lnTo>
                  <a:lnTo>
                    <a:pt x="2916195" y="552453"/>
                  </a:lnTo>
                  <a:lnTo>
                    <a:pt x="2930632" y="551467"/>
                  </a:lnTo>
                  <a:lnTo>
                    <a:pt x="2945069" y="554823"/>
                  </a:lnTo>
                  <a:lnTo>
                    <a:pt x="2959505" y="557177"/>
                  </a:lnTo>
                  <a:lnTo>
                    <a:pt x="2973942" y="555128"/>
                  </a:lnTo>
                  <a:lnTo>
                    <a:pt x="2988378" y="553003"/>
                  </a:lnTo>
                  <a:lnTo>
                    <a:pt x="3002815" y="550182"/>
                  </a:lnTo>
                  <a:lnTo>
                    <a:pt x="3017252" y="550205"/>
                  </a:lnTo>
                  <a:lnTo>
                    <a:pt x="3031688" y="550372"/>
                  </a:lnTo>
                  <a:lnTo>
                    <a:pt x="3046125" y="556358"/>
                  </a:lnTo>
                  <a:lnTo>
                    <a:pt x="3060561" y="553227"/>
                  </a:lnTo>
                  <a:lnTo>
                    <a:pt x="3074998" y="555597"/>
                  </a:lnTo>
                  <a:lnTo>
                    <a:pt x="3089435" y="551945"/>
                  </a:lnTo>
                  <a:lnTo>
                    <a:pt x="3103871" y="553356"/>
                  </a:lnTo>
                  <a:lnTo>
                    <a:pt x="3118308" y="552165"/>
                  </a:lnTo>
                  <a:lnTo>
                    <a:pt x="3132745" y="548950"/>
                  </a:lnTo>
                  <a:lnTo>
                    <a:pt x="3147181" y="548035"/>
                  </a:lnTo>
                  <a:lnTo>
                    <a:pt x="3161618" y="549295"/>
                  </a:lnTo>
                  <a:lnTo>
                    <a:pt x="3176054" y="550088"/>
                  </a:lnTo>
                  <a:lnTo>
                    <a:pt x="3190491" y="554128"/>
                  </a:lnTo>
                  <a:lnTo>
                    <a:pt x="3204928" y="549740"/>
                  </a:lnTo>
                  <a:lnTo>
                    <a:pt x="3219364" y="547008"/>
                  </a:lnTo>
                  <a:lnTo>
                    <a:pt x="3233801" y="544365"/>
                  </a:lnTo>
                  <a:lnTo>
                    <a:pt x="3248237" y="547029"/>
                  </a:lnTo>
                  <a:lnTo>
                    <a:pt x="3262674" y="542998"/>
                  </a:lnTo>
                  <a:lnTo>
                    <a:pt x="3277111" y="541670"/>
                  </a:lnTo>
                  <a:lnTo>
                    <a:pt x="3291547" y="542199"/>
                  </a:lnTo>
                  <a:lnTo>
                    <a:pt x="3305984" y="543638"/>
                  </a:lnTo>
                  <a:lnTo>
                    <a:pt x="3320421" y="541097"/>
                  </a:lnTo>
                  <a:lnTo>
                    <a:pt x="3334857" y="538318"/>
                  </a:lnTo>
                  <a:lnTo>
                    <a:pt x="3349294" y="534993"/>
                  </a:lnTo>
                  <a:lnTo>
                    <a:pt x="3363730" y="539531"/>
                  </a:lnTo>
                  <a:lnTo>
                    <a:pt x="3378167" y="545234"/>
                  </a:lnTo>
                  <a:lnTo>
                    <a:pt x="3392604" y="542979"/>
                  </a:lnTo>
                  <a:lnTo>
                    <a:pt x="3407040" y="539593"/>
                  </a:lnTo>
                  <a:lnTo>
                    <a:pt x="3421477" y="537773"/>
                  </a:lnTo>
                  <a:lnTo>
                    <a:pt x="3435913" y="533519"/>
                  </a:lnTo>
                  <a:lnTo>
                    <a:pt x="3450350" y="539005"/>
                  </a:lnTo>
                  <a:lnTo>
                    <a:pt x="3464787" y="539727"/>
                  </a:lnTo>
                  <a:lnTo>
                    <a:pt x="3479223" y="536463"/>
                  </a:lnTo>
                  <a:lnTo>
                    <a:pt x="3493660" y="538444"/>
                  </a:lnTo>
                  <a:lnTo>
                    <a:pt x="3508096" y="547420"/>
                  </a:lnTo>
                  <a:lnTo>
                    <a:pt x="3522533" y="543166"/>
                  </a:lnTo>
                  <a:lnTo>
                    <a:pt x="3536970" y="541117"/>
                  </a:lnTo>
                  <a:lnTo>
                    <a:pt x="3551406" y="536660"/>
                  </a:lnTo>
                  <a:lnTo>
                    <a:pt x="3565843" y="540275"/>
                  </a:lnTo>
                  <a:lnTo>
                    <a:pt x="3580280" y="534829"/>
                  </a:lnTo>
                  <a:lnTo>
                    <a:pt x="3594716" y="536028"/>
                  </a:lnTo>
                  <a:lnTo>
                    <a:pt x="3609153" y="532259"/>
                  </a:lnTo>
                  <a:lnTo>
                    <a:pt x="3623589" y="528529"/>
                  </a:lnTo>
                  <a:lnTo>
                    <a:pt x="3638026" y="532686"/>
                  </a:lnTo>
                  <a:lnTo>
                    <a:pt x="3652463" y="527906"/>
                  </a:lnTo>
                  <a:lnTo>
                    <a:pt x="3666899" y="529111"/>
                  </a:lnTo>
                  <a:lnTo>
                    <a:pt x="3681336" y="533656"/>
                  </a:lnTo>
                  <a:lnTo>
                    <a:pt x="3695772" y="532188"/>
                  </a:lnTo>
                  <a:lnTo>
                    <a:pt x="3710209" y="526705"/>
                  </a:lnTo>
                  <a:lnTo>
                    <a:pt x="3724646" y="524454"/>
                  </a:lnTo>
                  <a:lnTo>
                    <a:pt x="3739082" y="526431"/>
                  </a:lnTo>
                  <a:lnTo>
                    <a:pt x="3753519" y="520971"/>
                  </a:lnTo>
                  <a:lnTo>
                    <a:pt x="3767956" y="517715"/>
                  </a:lnTo>
                  <a:lnTo>
                    <a:pt x="3782392" y="518202"/>
                  </a:lnTo>
                  <a:lnTo>
                    <a:pt x="3796829" y="520656"/>
                  </a:lnTo>
                  <a:lnTo>
                    <a:pt x="3811265" y="533494"/>
                  </a:lnTo>
                  <a:lnTo>
                    <a:pt x="3825702" y="548085"/>
                  </a:lnTo>
                  <a:lnTo>
                    <a:pt x="3840139" y="544367"/>
                  </a:lnTo>
                  <a:lnTo>
                    <a:pt x="3854575" y="554809"/>
                  </a:lnTo>
                  <a:lnTo>
                    <a:pt x="3869012" y="550787"/>
                  </a:lnTo>
                  <a:lnTo>
                    <a:pt x="3883448" y="549027"/>
                  </a:lnTo>
                  <a:lnTo>
                    <a:pt x="3897885" y="544969"/>
                  </a:lnTo>
                  <a:lnTo>
                    <a:pt x="3912322" y="555056"/>
                  </a:lnTo>
                  <a:lnTo>
                    <a:pt x="3926758" y="551335"/>
                  </a:lnTo>
                  <a:lnTo>
                    <a:pt x="3941195" y="544857"/>
                  </a:lnTo>
                  <a:lnTo>
                    <a:pt x="3955631" y="540894"/>
                  </a:lnTo>
                  <a:lnTo>
                    <a:pt x="3970068" y="543645"/>
                  </a:lnTo>
                  <a:lnTo>
                    <a:pt x="3984505" y="538847"/>
                  </a:lnTo>
                  <a:lnTo>
                    <a:pt x="3998941" y="533133"/>
                  </a:lnTo>
                  <a:lnTo>
                    <a:pt x="4013378" y="529233"/>
                  </a:lnTo>
                  <a:lnTo>
                    <a:pt x="4027815" y="525104"/>
                  </a:lnTo>
                  <a:lnTo>
                    <a:pt x="4042251" y="520727"/>
                  </a:lnTo>
                  <a:lnTo>
                    <a:pt x="4056688" y="514699"/>
                  </a:lnTo>
                  <a:lnTo>
                    <a:pt x="4071124" y="532978"/>
                  </a:lnTo>
                  <a:lnTo>
                    <a:pt x="4085561" y="525794"/>
                  </a:lnTo>
                  <a:lnTo>
                    <a:pt x="4099998" y="520081"/>
                  </a:lnTo>
                  <a:lnTo>
                    <a:pt x="4114434" y="525847"/>
                  </a:lnTo>
                  <a:lnTo>
                    <a:pt x="4128871" y="517795"/>
                  </a:lnTo>
                  <a:lnTo>
                    <a:pt x="4143307" y="516941"/>
                  </a:lnTo>
                  <a:lnTo>
                    <a:pt x="4157744" y="510680"/>
                  </a:lnTo>
                  <a:lnTo>
                    <a:pt x="4172181" y="503888"/>
                  </a:lnTo>
                  <a:lnTo>
                    <a:pt x="4186617" y="509900"/>
                  </a:lnTo>
                  <a:lnTo>
                    <a:pt x="4201054" y="504643"/>
                  </a:lnTo>
                  <a:lnTo>
                    <a:pt x="4215491" y="496677"/>
                  </a:lnTo>
                  <a:lnTo>
                    <a:pt x="4229927" y="495477"/>
                  </a:lnTo>
                  <a:lnTo>
                    <a:pt x="4244364" y="504346"/>
                  </a:lnTo>
                  <a:lnTo>
                    <a:pt x="4258800" y="498182"/>
                  </a:lnTo>
                  <a:lnTo>
                    <a:pt x="4273237" y="510307"/>
                  </a:lnTo>
                  <a:lnTo>
                    <a:pt x="4287674" y="499953"/>
                  </a:lnTo>
                  <a:lnTo>
                    <a:pt x="4302110" y="528377"/>
                  </a:lnTo>
                  <a:lnTo>
                    <a:pt x="4316547" y="539561"/>
                  </a:lnTo>
                  <a:lnTo>
                    <a:pt x="4330983" y="529564"/>
                  </a:lnTo>
                  <a:lnTo>
                    <a:pt x="4345420" y="523971"/>
                  </a:lnTo>
                  <a:lnTo>
                    <a:pt x="4359857" y="585194"/>
                  </a:lnTo>
                  <a:lnTo>
                    <a:pt x="4374293" y="583430"/>
                  </a:lnTo>
                  <a:lnTo>
                    <a:pt x="4388730" y="579673"/>
                  </a:lnTo>
                  <a:lnTo>
                    <a:pt x="4403166" y="575578"/>
                  </a:lnTo>
                  <a:lnTo>
                    <a:pt x="4417603" y="568696"/>
                  </a:lnTo>
                  <a:lnTo>
                    <a:pt x="4432040" y="563527"/>
                  </a:lnTo>
                  <a:lnTo>
                    <a:pt x="4446476" y="560741"/>
                  </a:lnTo>
                  <a:lnTo>
                    <a:pt x="4460913" y="559293"/>
                  </a:lnTo>
                  <a:lnTo>
                    <a:pt x="4475350" y="556280"/>
                  </a:lnTo>
                  <a:lnTo>
                    <a:pt x="4489786" y="556280"/>
                  </a:lnTo>
                  <a:lnTo>
                    <a:pt x="4504223" y="547983"/>
                  </a:lnTo>
                  <a:lnTo>
                    <a:pt x="4518659" y="542401"/>
                  </a:lnTo>
                  <a:lnTo>
                    <a:pt x="4533096" y="536288"/>
                  </a:lnTo>
                  <a:lnTo>
                    <a:pt x="4547533" y="534119"/>
                  </a:lnTo>
                  <a:lnTo>
                    <a:pt x="4561969" y="524694"/>
                  </a:lnTo>
                  <a:lnTo>
                    <a:pt x="4576406" y="510912"/>
                  </a:lnTo>
                  <a:lnTo>
                    <a:pt x="4590842" y="507838"/>
                  </a:lnTo>
                  <a:lnTo>
                    <a:pt x="4605279" y="501320"/>
                  </a:lnTo>
                  <a:lnTo>
                    <a:pt x="4619716" y="494259"/>
                  </a:lnTo>
                  <a:lnTo>
                    <a:pt x="4634152" y="490503"/>
                  </a:lnTo>
                  <a:lnTo>
                    <a:pt x="4648589" y="486584"/>
                  </a:lnTo>
                  <a:lnTo>
                    <a:pt x="4663026" y="478212"/>
                  </a:lnTo>
                  <a:lnTo>
                    <a:pt x="4677462" y="522995"/>
                  </a:lnTo>
                  <a:lnTo>
                    <a:pt x="4691899" y="511911"/>
                  </a:lnTo>
                  <a:lnTo>
                    <a:pt x="4706335" y="511911"/>
                  </a:lnTo>
                  <a:lnTo>
                    <a:pt x="4720772" y="511911"/>
                  </a:lnTo>
                  <a:lnTo>
                    <a:pt x="4735209" y="507618"/>
                  </a:lnTo>
                  <a:lnTo>
                    <a:pt x="4749645" y="493221"/>
                  </a:lnTo>
                  <a:lnTo>
                    <a:pt x="4764082" y="476038"/>
                  </a:lnTo>
                  <a:lnTo>
                    <a:pt x="4778518" y="469546"/>
                  </a:lnTo>
                  <a:lnTo>
                    <a:pt x="4792955" y="455172"/>
                  </a:lnTo>
                  <a:lnTo>
                    <a:pt x="4807392" y="419238"/>
                  </a:lnTo>
                  <a:lnTo>
                    <a:pt x="4821828" y="419238"/>
                  </a:lnTo>
                  <a:lnTo>
                    <a:pt x="4836265" y="408301"/>
                  </a:lnTo>
                  <a:lnTo>
                    <a:pt x="4850701" y="396370"/>
                  </a:lnTo>
                  <a:lnTo>
                    <a:pt x="4865138" y="383303"/>
                  </a:lnTo>
                  <a:lnTo>
                    <a:pt x="4879575" y="353042"/>
                  </a:lnTo>
                  <a:lnTo>
                    <a:pt x="4894011" y="353042"/>
                  </a:lnTo>
                  <a:lnTo>
                    <a:pt x="4908448" y="315661"/>
                  </a:lnTo>
                  <a:lnTo>
                    <a:pt x="4922885" y="293466"/>
                  </a:lnTo>
                  <a:lnTo>
                    <a:pt x="4937321" y="268312"/>
                  </a:lnTo>
                  <a:lnTo>
                    <a:pt x="4951758" y="268312"/>
                  </a:lnTo>
                  <a:lnTo>
                    <a:pt x="4966194" y="268312"/>
                  </a:lnTo>
                  <a:lnTo>
                    <a:pt x="4980631" y="206394"/>
                  </a:lnTo>
                  <a:lnTo>
                    <a:pt x="4995068" y="167695"/>
                  </a:lnTo>
                  <a:lnTo>
                    <a:pt x="5009504" y="167695"/>
                  </a:lnTo>
                  <a:lnTo>
                    <a:pt x="5023941" y="121960"/>
                  </a:lnTo>
                  <a:lnTo>
                    <a:pt x="5038377" y="67078"/>
                  </a:lnTo>
                  <a:lnTo>
                    <a:pt x="5052814" y="167695"/>
                  </a:lnTo>
                  <a:lnTo>
                    <a:pt x="5067251" y="95825"/>
                  </a:lnTo>
                  <a:lnTo>
                    <a:pt x="5081687" y="0"/>
                  </a:lnTo>
                  <a:lnTo>
                    <a:pt x="5096124" y="335390"/>
                  </a:lnTo>
                  <a:lnTo>
                    <a:pt x="5110561" y="335390"/>
                  </a:lnTo>
                  <a:lnTo>
                    <a:pt x="5124997" y="268312"/>
                  </a:lnTo>
                  <a:lnTo>
                    <a:pt x="5139434" y="167695"/>
                  </a:lnTo>
                  <a:lnTo>
                    <a:pt x="5153870" y="167695"/>
                  </a:lnTo>
                  <a:lnTo>
                    <a:pt x="5168307" y="0"/>
                  </a:lnTo>
                  <a:lnTo>
                    <a:pt x="5182744" y="0"/>
                  </a:lnTo>
                  <a:lnTo>
                    <a:pt x="5197180" y="670781"/>
                  </a:lnTo>
                  <a:lnTo>
                    <a:pt x="5211617" y="670781"/>
                  </a:lnTo>
                  <a:lnTo>
                    <a:pt x="5226053" y="670781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669186" y="5616699"/>
              <a:ext cx="21189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57292" y="4028731"/>
              <a:ext cx="423788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57292" y="2440763"/>
              <a:ext cx="423788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908915" y="57588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908915" y="41708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08915" y="25828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313287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393410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473532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553655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207340" y="6042031"/>
              <a:ext cx="21189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075569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155691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235814" y="6041845"/>
              <a:ext cx="635682" cy="2786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357068" y="6431037"/>
              <a:ext cx="3303984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Interaction distance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-1583240" y="3316662"/>
              <a:ext cx="3493554" cy="35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Summary Function J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3543226" y="374450"/>
              <a:ext cx="2931668" cy="49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682404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704350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704350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548914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570860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570860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3971449" y="550358"/>
              <a:ext cx="507875" cy="206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csr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837959" y="479665"/>
              <a:ext cx="1567346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observed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599535" y="65744"/>
              <a:ext cx="819050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2475-P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89996" y="1005715"/>
              <a:ext cx="7484414" cy="497945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89996" y="4897154"/>
              <a:ext cx="7484414" cy="0"/>
            </a:xfrm>
            <a:custGeom>
              <a:avLst/>
              <a:pathLst>
                <a:path w="7484414" h="0">
                  <a:moveTo>
                    <a:pt x="0" y="0"/>
                  </a:moveTo>
                  <a:lnTo>
                    <a:pt x="7484414" y="0"/>
                  </a:lnTo>
                  <a:lnTo>
                    <a:pt x="748441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89996" y="3173802"/>
              <a:ext cx="7484414" cy="0"/>
            </a:xfrm>
            <a:custGeom>
              <a:avLst/>
              <a:pathLst>
                <a:path w="7484414" h="0">
                  <a:moveTo>
                    <a:pt x="0" y="0"/>
                  </a:moveTo>
                  <a:lnTo>
                    <a:pt x="7484414" y="0"/>
                  </a:lnTo>
                  <a:lnTo>
                    <a:pt x="748441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89996" y="1450450"/>
              <a:ext cx="7484414" cy="0"/>
            </a:xfrm>
            <a:custGeom>
              <a:avLst/>
              <a:pathLst>
                <a:path w="7484414" h="0">
                  <a:moveTo>
                    <a:pt x="0" y="0"/>
                  </a:moveTo>
                  <a:lnTo>
                    <a:pt x="7484414" y="0"/>
                  </a:lnTo>
                  <a:lnTo>
                    <a:pt x="748441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878820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76068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73315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570563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89996" y="5758830"/>
              <a:ext cx="7484414" cy="0"/>
            </a:xfrm>
            <a:custGeom>
              <a:avLst/>
              <a:pathLst>
                <a:path w="7484414" h="0">
                  <a:moveTo>
                    <a:pt x="0" y="0"/>
                  </a:moveTo>
                  <a:lnTo>
                    <a:pt x="7484414" y="0"/>
                  </a:lnTo>
                  <a:lnTo>
                    <a:pt x="748441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89996" y="4035478"/>
              <a:ext cx="7484414" cy="0"/>
            </a:xfrm>
            <a:custGeom>
              <a:avLst/>
              <a:pathLst>
                <a:path w="7484414" h="0">
                  <a:moveTo>
                    <a:pt x="0" y="0"/>
                  </a:moveTo>
                  <a:lnTo>
                    <a:pt x="7484414" y="0"/>
                  </a:lnTo>
                  <a:lnTo>
                    <a:pt x="748441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89996" y="2312126"/>
              <a:ext cx="7484414" cy="0"/>
            </a:xfrm>
            <a:custGeom>
              <a:avLst/>
              <a:pathLst>
                <a:path w="7484414" h="0">
                  <a:moveTo>
                    <a:pt x="0" y="0"/>
                  </a:moveTo>
                  <a:lnTo>
                    <a:pt x="7484414" y="0"/>
                  </a:lnTo>
                  <a:lnTo>
                    <a:pt x="748441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930197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827444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724692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621939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930197" y="1406856"/>
              <a:ext cx="6804013" cy="4351973"/>
            </a:xfrm>
            <a:custGeom>
              <a:avLst/>
              <a:pathLst>
                <a:path w="6804013" h="4351973">
                  <a:moveTo>
                    <a:pt x="0" y="4351973"/>
                  </a:moveTo>
                  <a:lnTo>
                    <a:pt x="13289" y="4351956"/>
                  </a:lnTo>
                  <a:lnTo>
                    <a:pt x="26578" y="4351906"/>
                  </a:lnTo>
                  <a:lnTo>
                    <a:pt x="39867" y="4351823"/>
                  </a:lnTo>
                  <a:lnTo>
                    <a:pt x="53156" y="4351707"/>
                  </a:lnTo>
                  <a:lnTo>
                    <a:pt x="66445" y="4351558"/>
                  </a:lnTo>
                  <a:lnTo>
                    <a:pt x="79734" y="4351375"/>
                  </a:lnTo>
                  <a:lnTo>
                    <a:pt x="93023" y="4351159"/>
                  </a:lnTo>
                  <a:lnTo>
                    <a:pt x="106312" y="4350910"/>
                  </a:lnTo>
                  <a:lnTo>
                    <a:pt x="119601" y="4350628"/>
                  </a:lnTo>
                  <a:lnTo>
                    <a:pt x="132890" y="4350313"/>
                  </a:lnTo>
                  <a:lnTo>
                    <a:pt x="146179" y="4349964"/>
                  </a:lnTo>
                  <a:lnTo>
                    <a:pt x="159469" y="4349582"/>
                  </a:lnTo>
                  <a:lnTo>
                    <a:pt x="172758" y="4349167"/>
                  </a:lnTo>
                  <a:lnTo>
                    <a:pt x="186047" y="4348719"/>
                  </a:lnTo>
                  <a:lnTo>
                    <a:pt x="199336" y="4348237"/>
                  </a:lnTo>
                  <a:lnTo>
                    <a:pt x="212625" y="4347723"/>
                  </a:lnTo>
                  <a:lnTo>
                    <a:pt x="225914" y="4347175"/>
                  </a:lnTo>
                  <a:lnTo>
                    <a:pt x="239203" y="4346594"/>
                  </a:lnTo>
                  <a:lnTo>
                    <a:pt x="252492" y="4345980"/>
                  </a:lnTo>
                  <a:lnTo>
                    <a:pt x="265781" y="4345332"/>
                  </a:lnTo>
                  <a:lnTo>
                    <a:pt x="279070" y="4344652"/>
                  </a:lnTo>
                  <a:lnTo>
                    <a:pt x="292359" y="4343938"/>
                  </a:lnTo>
                  <a:lnTo>
                    <a:pt x="305649" y="4343191"/>
                  </a:lnTo>
                  <a:lnTo>
                    <a:pt x="318938" y="4342410"/>
                  </a:lnTo>
                  <a:lnTo>
                    <a:pt x="332227" y="4341597"/>
                  </a:lnTo>
                  <a:lnTo>
                    <a:pt x="345516" y="4340750"/>
                  </a:lnTo>
                  <a:lnTo>
                    <a:pt x="358805" y="4339870"/>
                  </a:lnTo>
                  <a:lnTo>
                    <a:pt x="372094" y="4338957"/>
                  </a:lnTo>
                  <a:lnTo>
                    <a:pt x="385383" y="4338011"/>
                  </a:lnTo>
                  <a:lnTo>
                    <a:pt x="398672" y="4337031"/>
                  </a:lnTo>
                  <a:lnTo>
                    <a:pt x="411961" y="4336019"/>
                  </a:lnTo>
                  <a:lnTo>
                    <a:pt x="425250" y="4334973"/>
                  </a:lnTo>
                  <a:lnTo>
                    <a:pt x="438539" y="4333894"/>
                  </a:lnTo>
                  <a:lnTo>
                    <a:pt x="451828" y="4332781"/>
                  </a:lnTo>
                  <a:lnTo>
                    <a:pt x="465118" y="4331636"/>
                  </a:lnTo>
                  <a:lnTo>
                    <a:pt x="478407" y="4330457"/>
                  </a:lnTo>
                  <a:lnTo>
                    <a:pt x="491696" y="4329245"/>
                  </a:lnTo>
                  <a:lnTo>
                    <a:pt x="504985" y="4328000"/>
                  </a:lnTo>
                  <a:lnTo>
                    <a:pt x="518274" y="4326722"/>
                  </a:lnTo>
                  <a:lnTo>
                    <a:pt x="531563" y="4325410"/>
                  </a:lnTo>
                  <a:lnTo>
                    <a:pt x="544852" y="4324066"/>
                  </a:lnTo>
                  <a:lnTo>
                    <a:pt x="558141" y="4322688"/>
                  </a:lnTo>
                  <a:lnTo>
                    <a:pt x="571430" y="4321277"/>
                  </a:lnTo>
                  <a:lnTo>
                    <a:pt x="584719" y="4319832"/>
                  </a:lnTo>
                  <a:lnTo>
                    <a:pt x="598008" y="4318355"/>
                  </a:lnTo>
                  <a:lnTo>
                    <a:pt x="611298" y="4316844"/>
                  </a:lnTo>
                  <a:lnTo>
                    <a:pt x="624587" y="4315300"/>
                  </a:lnTo>
                  <a:lnTo>
                    <a:pt x="637876" y="4313723"/>
                  </a:lnTo>
                  <a:lnTo>
                    <a:pt x="651165" y="4312113"/>
                  </a:lnTo>
                  <a:lnTo>
                    <a:pt x="664454" y="4310469"/>
                  </a:lnTo>
                  <a:lnTo>
                    <a:pt x="677743" y="4308792"/>
                  </a:lnTo>
                  <a:lnTo>
                    <a:pt x="691032" y="4307082"/>
                  </a:lnTo>
                  <a:lnTo>
                    <a:pt x="704321" y="4305339"/>
                  </a:lnTo>
                  <a:lnTo>
                    <a:pt x="717610" y="4303563"/>
                  </a:lnTo>
                  <a:lnTo>
                    <a:pt x="730899" y="4301753"/>
                  </a:lnTo>
                  <a:lnTo>
                    <a:pt x="744188" y="4299911"/>
                  </a:lnTo>
                  <a:lnTo>
                    <a:pt x="757478" y="4298035"/>
                  </a:lnTo>
                  <a:lnTo>
                    <a:pt x="770767" y="4296125"/>
                  </a:lnTo>
                  <a:lnTo>
                    <a:pt x="784056" y="4294183"/>
                  </a:lnTo>
                  <a:lnTo>
                    <a:pt x="797345" y="4292208"/>
                  </a:lnTo>
                  <a:lnTo>
                    <a:pt x="810634" y="4290199"/>
                  </a:lnTo>
                  <a:lnTo>
                    <a:pt x="823923" y="4288157"/>
                  </a:lnTo>
                  <a:lnTo>
                    <a:pt x="837212" y="4286082"/>
                  </a:lnTo>
                  <a:lnTo>
                    <a:pt x="850501" y="4283973"/>
                  </a:lnTo>
                  <a:lnTo>
                    <a:pt x="863790" y="4281832"/>
                  </a:lnTo>
                  <a:lnTo>
                    <a:pt x="877079" y="4279657"/>
                  </a:lnTo>
                  <a:lnTo>
                    <a:pt x="890368" y="4277449"/>
                  </a:lnTo>
                  <a:lnTo>
                    <a:pt x="903657" y="4275208"/>
                  </a:lnTo>
                  <a:lnTo>
                    <a:pt x="916947" y="4272933"/>
                  </a:lnTo>
                  <a:lnTo>
                    <a:pt x="930236" y="4270626"/>
                  </a:lnTo>
                  <a:lnTo>
                    <a:pt x="943525" y="4268285"/>
                  </a:lnTo>
                  <a:lnTo>
                    <a:pt x="956814" y="4265911"/>
                  </a:lnTo>
                  <a:lnTo>
                    <a:pt x="970103" y="4263504"/>
                  </a:lnTo>
                  <a:lnTo>
                    <a:pt x="983392" y="4261063"/>
                  </a:lnTo>
                  <a:lnTo>
                    <a:pt x="996681" y="4258590"/>
                  </a:lnTo>
                  <a:lnTo>
                    <a:pt x="1009970" y="4256083"/>
                  </a:lnTo>
                  <a:lnTo>
                    <a:pt x="1023259" y="4253543"/>
                  </a:lnTo>
                  <a:lnTo>
                    <a:pt x="1036548" y="4250969"/>
                  </a:lnTo>
                  <a:lnTo>
                    <a:pt x="1049837" y="4248363"/>
                  </a:lnTo>
                  <a:lnTo>
                    <a:pt x="1063127" y="4245723"/>
                  </a:lnTo>
                  <a:lnTo>
                    <a:pt x="1076416" y="4243051"/>
                  </a:lnTo>
                  <a:lnTo>
                    <a:pt x="1089705" y="4240345"/>
                  </a:lnTo>
                  <a:lnTo>
                    <a:pt x="1102994" y="4237605"/>
                  </a:lnTo>
                  <a:lnTo>
                    <a:pt x="1116283" y="4234833"/>
                  </a:lnTo>
                  <a:lnTo>
                    <a:pt x="1129572" y="4232027"/>
                  </a:lnTo>
                  <a:lnTo>
                    <a:pt x="1142861" y="4229188"/>
                  </a:lnTo>
                  <a:lnTo>
                    <a:pt x="1156150" y="4226316"/>
                  </a:lnTo>
                  <a:lnTo>
                    <a:pt x="1169439" y="4223411"/>
                  </a:lnTo>
                  <a:lnTo>
                    <a:pt x="1182728" y="4220473"/>
                  </a:lnTo>
                  <a:lnTo>
                    <a:pt x="1196017" y="4217501"/>
                  </a:lnTo>
                  <a:lnTo>
                    <a:pt x="1209307" y="4214496"/>
                  </a:lnTo>
                  <a:lnTo>
                    <a:pt x="1222596" y="4211458"/>
                  </a:lnTo>
                  <a:lnTo>
                    <a:pt x="1235885" y="4208387"/>
                  </a:lnTo>
                  <a:lnTo>
                    <a:pt x="1249174" y="4205282"/>
                  </a:lnTo>
                  <a:lnTo>
                    <a:pt x="1262463" y="4202145"/>
                  </a:lnTo>
                  <a:lnTo>
                    <a:pt x="1275752" y="4198974"/>
                  </a:lnTo>
                  <a:lnTo>
                    <a:pt x="1289041" y="4195770"/>
                  </a:lnTo>
                  <a:lnTo>
                    <a:pt x="1302330" y="4192532"/>
                  </a:lnTo>
                  <a:lnTo>
                    <a:pt x="1315619" y="4189262"/>
                  </a:lnTo>
                  <a:lnTo>
                    <a:pt x="1328908" y="4185958"/>
                  </a:lnTo>
                  <a:lnTo>
                    <a:pt x="1342197" y="4182621"/>
                  </a:lnTo>
                  <a:lnTo>
                    <a:pt x="1355486" y="4179251"/>
                  </a:lnTo>
                  <a:lnTo>
                    <a:pt x="1368776" y="4175848"/>
                  </a:lnTo>
                  <a:lnTo>
                    <a:pt x="1382065" y="4172411"/>
                  </a:lnTo>
                  <a:lnTo>
                    <a:pt x="1395354" y="4168942"/>
                  </a:lnTo>
                  <a:lnTo>
                    <a:pt x="1408643" y="4165439"/>
                  </a:lnTo>
                  <a:lnTo>
                    <a:pt x="1421932" y="4161903"/>
                  </a:lnTo>
                  <a:lnTo>
                    <a:pt x="1435221" y="4158333"/>
                  </a:lnTo>
                  <a:lnTo>
                    <a:pt x="1448510" y="4154731"/>
                  </a:lnTo>
                  <a:lnTo>
                    <a:pt x="1461799" y="4151095"/>
                  </a:lnTo>
                  <a:lnTo>
                    <a:pt x="1475088" y="4147426"/>
                  </a:lnTo>
                  <a:lnTo>
                    <a:pt x="1488377" y="4143724"/>
                  </a:lnTo>
                  <a:lnTo>
                    <a:pt x="1501666" y="4139989"/>
                  </a:lnTo>
                  <a:lnTo>
                    <a:pt x="1514956" y="4136220"/>
                  </a:lnTo>
                  <a:lnTo>
                    <a:pt x="1528245" y="4132418"/>
                  </a:lnTo>
                  <a:lnTo>
                    <a:pt x="1541534" y="4128584"/>
                  </a:lnTo>
                  <a:lnTo>
                    <a:pt x="1554823" y="4124715"/>
                  </a:lnTo>
                  <a:lnTo>
                    <a:pt x="1568112" y="4120814"/>
                  </a:lnTo>
                  <a:lnTo>
                    <a:pt x="1581401" y="4116879"/>
                  </a:lnTo>
                  <a:lnTo>
                    <a:pt x="1594690" y="4112912"/>
                  </a:lnTo>
                  <a:lnTo>
                    <a:pt x="1607979" y="4108911"/>
                  </a:lnTo>
                  <a:lnTo>
                    <a:pt x="1621268" y="4104877"/>
                  </a:lnTo>
                  <a:lnTo>
                    <a:pt x="1634557" y="4100809"/>
                  </a:lnTo>
                  <a:lnTo>
                    <a:pt x="1647846" y="4096709"/>
                  </a:lnTo>
                  <a:lnTo>
                    <a:pt x="1661135" y="4092575"/>
                  </a:lnTo>
                  <a:lnTo>
                    <a:pt x="1674425" y="4088408"/>
                  </a:lnTo>
                  <a:lnTo>
                    <a:pt x="1687714" y="4084208"/>
                  </a:lnTo>
                  <a:lnTo>
                    <a:pt x="1701003" y="4079974"/>
                  </a:lnTo>
                  <a:lnTo>
                    <a:pt x="1714292" y="4075708"/>
                  </a:lnTo>
                  <a:lnTo>
                    <a:pt x="1727581" y="4071408"/>
                  </a:lnTo>
                  <a:lnTo>
                    <a:pt x="1740870" y="4067075"/>
                  </a:lnTo>
                  <a:lnTo>
                    <a:pt x="1754159" y="4062709"/>
                  </a:lnTo>
                  <a:lnTo>
                    <a:pt x="1767448" y="4058310"/>
                  </a:lnTo>
                  <a:lnTo>
                    <a:pt x="1780737" y="4053877"/>
                  </a:lnTo>
                  <a:lnTo>
                    <a:pt x="1794026" y="4049411"/>
                  </a:lnTo>
                  <a:lnTo>
                    <a:pt x="1807315" y="4044912"/>
                  </a:lnTo>
                  <a:lnTo>
                    <a:pt x="1820605" y="4040380"/>
                  </a:lnTo>
                  <a:lnTo>
                    <a:pt x="1833894" y="4035815"/>
                  </a:lnTo>
                  <a:lnTo>
                    <a:pt x="1847183" y="4031216"/>
                  </a:lnTo>
                  <a:lnTo>
                    <a:pt x="1860472" y="4026584"/>
                  </a:lnTo>
                  <a:lnTo>
                    <a:pt x="1873761" y="4021919"/>
                  </a:lnTo>
                  <a:lnTo>
                    <a:pt x="1887050" y="4017221"/>
                  </a:lnTo>
                  <a:lnTo>
                    <a:pt x="1900339" y="4012490"/>
                  </a:lnTo>
                  <a:lnTo>
                    <a:pt x="1913628" y="4007725"/>
                  </a:lnTo>
                  <a:lnTo>
                    <a:pt x="1926917" y="4002927"/>
                  </a:lnTo>
                  <a:lnTo>
                    <a:pt x="1940206" y="3998096"/>
                  </a:lnTo>
                  <a:lnTo>
                    <a:pt x="1953495" y="3993232"/>
                  </a:lnTo>
                  <a:lnTo>
                    <a:pt x="1966785" y="3988334"/>
                  </a:lnTo>
                  <a:lnTo>
                    <a:pt x="1980074" y="3983404"/>
                  </a:lnTo>
                  <a:lnTo>
                    <a:pt x="1993363" y="3978440"/>
                  </a:lnTo>
                  <a:lnTo>
                    <a:pt x="2006652" y="3973443"/>
                  </a:lnTo>
                  <a:lnTo>
                    <a:pt x="2019941" y="3968413"/>
                  </a:lnTo>
                  <a:lnTo>
                    <a:pt x="2033230" y="3963349"/>
                  </a:lnTo>
                  <a:lnTo>
                    <a:pt x="2046519" y="3958253"/>
                  </a:lnTo>
                  <a:lnTo>
                    <a:pt x="2059808" y="3953123"/>
                  </a:lnTo>
                  <a:lnTo>
                    <a:pt x="2073097" y="3947960"/>
                  </a:lnTo>
                  <a:lnTo>
                    <a:pt x="2086386" y="3942763"/>
                  </a:lnTo>
                  <a:lnTo>
                    <a:pt x="2099675" y="3937534"/>
                  </a:lnTo>
                  <a:lnTo>
                    <a:pt x="2112964" y="3932271"/>
                  </a:lnTo>
                  <a:lnTo>
                    <a:pt x="2126254" y="3926975"/>
                  </a:lnTo>
                  <a:lnTo>
                    <a:pt x="2139543" y="3921646"/>
                  </a:lnTo>
                  <a:lnTo>
                    <a:pt x="2152832" y="3916284"/>
                  </a:lnTo>
                  <a:lnTo>
                    <a:pt x="2166121" y="3910889"/>
                  </a:lnTo>
                  <a:lnTo>
                    <a:pt x="2179410" y="3905460"/>
                  </a:lnTo>
                  <a:lnTo>
                    <a:pt x="2192699" y="3899998"/>
                  </a:lnTo>
                  <a:lnTo>
                    <a:pt x="2205988" y="3894503"/>
                  </a:lnTo>
                  <a:lnTo>
                    <a:pt x="2219277" y="3888975"/>
                  </a:lnTo>
                  <a:lnTo>
                    <a:pt x="2232566" y="3883413"/>
                  </a:lnTo>
                  <a:lnTo>
                    <a:pt x="2245855" y="3877818"/>
                  </a:lnTo>
                  <a:lnTo>
                    <a:pt x="2259144" y="3872191"/>
                  </a:lnTo>
                  <a:lnTo>
                    <a:pt x="2272434" y="3866529"/>
                  </a:lnTo>
                  <a:lnTo>
                    <a:pt x="2285723" y="3860835"/>
                  </a:lnTo>
                  <a:lnTo>
                    <a:pt x="2299012" y="3855108"/>
                  </a:lnTo>
                  <a:lnTo>
                    <a:pt x="2312301" y="3849347"/>
                  </a:lnTo>
                  <a:lnTo>
                    <a:pt x="2325590" y="3843553"/>
                  </a:lnTo>
                  <a:lnTo>
                    <a:pt x="2338879" y="3837726"/>
                  </a:lnTo>
                  <a:lnTo>
                    <a:pt x="2352168" y="3831866"/>
                  </a:lnTo>
                  <a:lnTo>
                    <a:pt x="2365457" y="3825972"/>
                  </a:lnTo>
                  <a:lnTo>
                    <a:pt x="2378746" y="3820045"/>
                  </a:lnTo>
                  <a:lnTo>
                    <a:pt x="2392035" y="3814085"/>
                  </a:lnTo>
                  <a:lnTo>
                    <a:pt x="2405324" y="3808092"/>
                  </a:lnTo>
                  <a:lnTo>
                    <a:pt x="2418614" y="3802066"/>
                  </a:lnTo>
                  <a:lnTo>
                    <a:pt x="2431903" y="3796006"/>
                  </a:lnTo>
                  <a:lnTo>
                    <a:pt x="2445192" y="3789914"/>
                  </a:lnTo>
                  <a:lnTo>
                    <a:pt x="2458481" y="3783788"/>
                  </a:lnTo>
                  <a:lnTo>
                    <a:pt x="2471770" y="3777629"/>
                  </a:lnTo>
                  <a:lnTo>
                    <a:pt x="2485059" y="3771436"/>
                  </a:lnTo>
                  <a:lnTo>
                    <a:pt x="2498348" y="3765211"/>
                  </a:lnTo>
                  <a:lnTo>
                    <a:pt x="2511637" y="3758952"/>
                  </a:lnTo>
                  <a:lnTo>
                    <a:pt x="2524926" y="3752660"/>
                  </a:lnTo>
                  <a:lnTo>
                    <a:pt x="2538215" y="3746335"/>
                  </a:lnTo>
                  <a:lnTo>
                    <a:pt x="2551504" y="3739977"/>
                  </a:lnTo>
                  <a:lnTo>
                    <a:pt x="2564793" y="3733585"/>
                  </a:lnTo>
                  <a:lnTo>
                    <a:pt x="2578083" y="3727160"/>
                  </a:lnTo>
                  <a:lnTo>
                    <a:pt x="2591372" y="3720702"/>
                  </a:lnTo>
                  <a:lnTo>
                    <a:pt x="2604661" y="3714211"/>
                  </a:lnTo>
                  <a:lnTo>
                    <a:pt x="2617950" y="3707687"/>
                  </a:lnTo>
                  <a:lnTo>
                    <a:pt x="2631239" y="3701129"/>
                  </a:lnTo>
                  <a:lnTo>
                    <a:pt x="2644528" y="3694538"/>
                  </a:lnTo>
                  <a:lnTo>
                    <a:pt x="2657817" y="3687914"/>
                  </a:lnTo>
                  <a:lnTo>
                    <a:pt x="2671106" y="3681257"/>
                  </a:lnTo>
                  <a:lnTo>
                    <a:pt x="2684395" y="3674567"/>
                  </a:lnTo>
                  <a:lnTo>
                    <a:pt x="2697684" y="3667843"/>
                  </a:lnTo>
                  <a:lnTo>
                    <a:pt x="2710973" y="3661086"/>
                  </a:lnTo>
                  <a:lnTo>
                    <a:pt x="2724263" y="3654296"/>
                  </a:lnTo>
                  <a:lnTo>
                    <a:pt x="2737552" y="3647473"/>
                  </a:lnTo>
                  <a:lnTo>
                    <a:pt x="2750841" y="3640617"/>
                  </a:lnTo>
                  <a:lnTo>
                    <a:pt x="2764130" y="3633727"/>
                  </a:lnTo>
                  <a:lnTo>
                    <a:pt x="2777419" y="3626804"/>
                  </a:lnTo>
                  <a:lnTo>
                    <a:pt x="2790708" y="3619848"/>
                  </a:lnTo>
                  <a:lnTo>
                    <a:pt x="2803997" y="3612859"/>
                  </a:lnTo>
                  <a:lnTo>
                    <a:pt x="2817286" y="3605837"/>
                  </a:lnTo>
                  <a:lnTo>
                    <a:pt x="2830575" y="3598781"/>
                  </a:lnTo>
                  <a:lnTo>
                    <a:pt x="2843864" y="3591692"/>
                  </a:lnTo>
                  <a:lnTo>
                    <a:pt x="2857153" y="3584570"/>
                  </a:lnTo>
                  <a:lnTo>
                    <a:pt x="2870443" y="3577415"/>
                  </a:lnTo>
                  <a:lnTo>
                    <a:pt x="2883732" y="3570227"/>
                  </a:lnTo>
                  <a:lnTo>
                    <a:pt x="2897021" y="3563005"/>
                  </a:lnTo>
                  <a:lnTo>
                    <a:pt x="2910310" y="3555750"/>
                  </a:lnTo>
                  <a:lnTo>
                    <a:pt x="2923599" y="3548462"/>
                  </a:lnTo>
                  <a:lnTo>
                    <a:pt x="2936888" y="3541141"/>
                  </a:lnTo>
                  <a:lnTo>
                    <a:pt x="2950177" y="3533786"/>
                  </a:lnTo>
                  <a:lnTo>
                    <a:pt x="2963466" y="3526399"/>
                  </a:lnTo>
                  <a:lnTo>
                    <a:pt x="2976755" y="3518978"/>
                  </a:lnTo>
                  <a:lnTo>
                    <a:pt x="2990044" y="3511524"/>
                  </a:lnTo>
                  <a:lnTo>
                    <a:pt x="3003333" y="3504037"/>
                  </a:lnTo>
                  <a:lnTo>
                    <a:pt x="3016622" y="3496516"/>
                  </a:lnTo>
                  <a:lnTo>
                    <a:pt x="3029912" y="3488962"/>
                  </a:lnTo>
                  <a:lnTo>
                    <a:pt x="3043201" y="3481376"/>
                  </a:lnTo>
                  <a:lnTo>
                    <a:pt x="3056490" y="3473756"/>
                  </a:lnTo>
                  <a:lnTo>
                    <a:pt x="3069779" y="3466102"/>
                  </a:lnTo>
                  <a:lnTo>
                    <a:pt x="3083068" y="3458416"/>
                  </a:lnTo>
                  <a:lnTo>
                    <a:pt x="3096357" y="3450696"/>
                  </a:lnTo>
                  <a:lnTo>
                    <a:pt x="3109646" y="3442943"/>
                  </a:lnTo>
                  <a:lnTo>
                    <a:pt x="3122935" y="3435157"/>
                  </a:lnTo>
                  <a:lnTo>
                    <a:pt x="3136224" y="3427338"/>
                  </a:lnTo>
                  <a:lnTo>
                    <a:pt x="3149513" y="3419485"/>
                  </a:lnTo>
                  <a:lnTo>
                    <a:pt x="3162802" y="3411600"/>
                  </a:lnTo>
                  <a:lnTo>
                    <a:pt x="3176092" y="3403681"/>
                  </a:lnTo>
                  <a:lnTo>
                    <a:pt x="3189381" y="3395729"/>
                  </a:lnTo>
                  <a:lnTo>
                    <a:pt x="3202670" y="3387743"/>
                  </a:lnTo>
                  <a:lnTo>
                    <a:pt x="3215959" y="3379725"/>
                  </a:lnTo>
                  <a:lnTo>
                    <a:pt x="3229248" y="3371673"/>
                  </a:lnTo>
                  <a:lnTo>
                    <a:pt x="3242537" y="3363588"/>
                  </a:lnTo>
                  <a:lnTo>
                    <a:pt x="3255826" y="3355470"/>
                  </a:lnTo>
                  <a:lnTo>
                    <a:pt x="3269115" y="3347319"/>
                  </a:lnTo>
                  <a:lnTo>
                    <a:pt x="3282404" y="3339134"/>
                  </a:lnTo>
                  <a:lnTo>
                    <a:pt x="3295693" y="3330917"/>
                  </a:lnTo>
                  <a:lnTo>
                    <a:pt x="3308982" y="3322666"/>
                  </a:lnTo>
                  <a:lnTo>
                    <a:pt x="3322271" y="3314381"/>
                  </a:lnTo>
                  <a:lnTo>
                    <a:pt x="3335561" y="3306064"/>
                  </a:lnTo>
                  <a:lnTo>
                    <a:pt x="3348850" y="3297714"/>
                  </a:lnTo>
                  <a:lnTo>
                    <a:pt x="3362139" y="3289330"/>
                  </a:lnTo>
                  <a:lnTo>
                    <a:pt x="3375428" y="3280913"/>
                  </a:lnTo>
                  <a:lnTo>
                    <a:pt x="3388717" y="3272463"/>
                  </a:lnTo>
                  <a:lnTo>
                    <a:pt x="3402006" y="3263979"/>
                  </a:lnTo>
                  <a:lnTo>
                    <a:pt x="3415295" y="3255463"/>
                  </a:lnTo>
                  <a:lnTo>
                    <a:pt x="3428584" y="3246913"/>
                  </a:lnTo>
                  <a:lnTo>
                    <a:pt x="3441873" y="3238330"/>
                  </a:lnTo>
                  <a:lnTo>
                    <a:pt x="3455162" y="3229714"/>
                  </a:lnTo>
                  <a:lnTo>
                    <a:pt x="3468451" y="3221065"/>
                  </a:lnTo>
                  <a:lnTo>
                    <a:pt x="3481741" y="3212382"/>
                  </a:lnTo>
                  <a:lnTo>
                    <a:pt x="3495030" y="3203666"/>
                  </a:lnTo>
                  <a:lnTo>
                    <a:pt x="3508319" y="3194917"/>
                  </a:lnTo>
                  <a:lnTo>
                    <a:pt x="3521608" y="3186135"/>
                  </a:lnTo>
                  <a:lnTo>
                    <a:pt x="3534897" y="3177320"/>
                  </a:lnTo>
                  <a:lnTo>
                    <a:pt x="3548186" y="3168471"/>
                  </a:lnTo>
                  <a:lnTo>
                    <a:pt x="3561475" y="3159589"/>
                  </a:lnTo>
                  <a:lnTo>
                    <a:pt x="3574764" y="3150674"/>
                  </a:lnTo>
                  <a:lnTo>
                    <a:pt x="3588053" y="3141726"/>
                  </a:lnTo>
                  <a:lnTo>
                    <a:pt x="3601342" y="3132745"/>
                  </a:lnTo>
                  <a:lnTo>
                    <a:pt x="3614631" y="3123730"/>
                  </a:lnTo>
                  <a:lnTo>
                    <a:pt x="3627921" y="3114683"/>
                  </a:lnTo>
                  <a:lnTo>
                    <a:pt x="3641210" y="3105602"/>
                  </a:lnTo>
                  <a:lnTo>
                    <a:pt x="3654499" y="3096487"/>
                  </a:lnTo>
                  <a:lnTo>
                    <a:pt x="3667788" y="3087340"/>
                  </a:lnTo>
                  <a:lnTo>
                    <a:pt x="3681077" y="3078159"/>
                  </a:lnTo>
                  <a:lnTo>
                    <a:pt x="3694366" y="3068945"/>
                  </a:lnTo>
                  <a:lnTo>
                    <a:pt x="3707655" y="3059698"/>
                  </a:lnTo>
                  <a:lnTo>
                    <a:pt x="3720944" y="3050418"/>
                  </a:lnTo>
                  <a:lnTo>
                    <a:pt x="3734233" y="3041105"/>
                  </a:lnTo>
                  <a:lnTo>
                    <a:pt x="3747522" y="3031758"/>
                  </a:lnTo>
                  <a:lnTo>
                    <a:pt x="3760811" y="3022378"/>
                  </a:lnTo>
                  <a:lnTo>
                    <a:pt x="3774100" y="3012965"/>
                  </a:lnTo>
                  <a:lnTo>
                    <a:pt x="3787390" y="3003519"/>
                  </a:lnTo>
                  <a:lnTo>
                    <a:pt x="3800679" y="2994040"/>
                  </a:lnTo>
                  <a:lnTo>
                    <a:pt x="3813968" y="2984527"/>
                  </a:lnTo>
                  <a:lnTo>
                    <a:pt x="3827257" y="2974981"/>
                  </a:lnTo>
                  <a:lnTo>
                    <a:pt x="3840546" y="2965402"/>
                  </a:lnTo>
                  <a:lnTo>
                    <a:pt x="3853835" y="2955790"/>
                  </a:lnTo>
                  <a:lnTo>
                    <a:pt x="3867124" y="2946144"/>
                  </a:lnTo>
                  <a:lnTo>
                    <a:pt x="3880413" y="2936466"/>
                  </a:lnTo>
                  <a:lnTo>
                    <a:pt x="3893702" y="2926754"/>
                  </a:lnTo>
                  <a:lnTo>
                    <a:pt x="3906991" y="2917009"/>
                  </a:lnTo>
                  <a:lnTo>
                    <a:pt x="3920280" y="2907231"/>
                  </a:lnTo>
                  <a:lnTo>
                    <a:pt x="3933570" y="2897419"/>
                  </a:lnTo>
                  <a:lnTo>
                    <a:pt x="3946859" y="2887575"/>
                  </a:lnTo>
                  <a:lnTo>
                    <a:pt x="3960148" y="2877697"/>
                  </a:lnTo>
                  <a:lnTo>
                    <a:pt x="3973437" y="2867786"/>
                  </a:lnTo>
                  <a:lnTo>
                    <a:pt x="3986726" y="2857841"/>
                  </a:lnTo>
                  <a:lnTo>
                    <a:pt x="4000015" y="2847864"/>
                  </a:lnTo>
                  <a:lnTo>
                    <a:pt x="4013304" y="2837853"/>
                  </a:lnTo>
                  <a:lnTo>
                    <a:pt x="4026593" y="2827809"/>
                  </a:lnTo>
                  <a:lnTo>
                    <a:pt x="4039882" y="2817732"/>
                  </a:lnTo>
                  <a:lnTo>
                    <a:pt x="4053171" y="2807622"/>
                  </a:lnTo>
                  <a:lnTo>
                    <a:pt x="4066460" y="2797478"/>
                  </a:lnTo>
                  <a:lnTo>
                    <a:pt x="4079750" y="2787302"/>
                  </a:lnTo>
                  <a:lnTo>
                    <a:pt x="4093039" y="2777092"/>
                  </a:lnTo>
                  <a:lnTo>
                    <a:pt x="4106328" y="2766849"/>
                  </a:lnTo>
                  <a:lnTo>
                    <a:pt x="4119617" y="2756572"/>
                  </a:lnTo>
                  <a:lnTo>
                    <a:pt x="4132906" y="2746263"/>
                  </a:lnTo>
                  <a:lnTo>
                    <a:pt x="4146195" y="2735920"/>
                  </a:lnTo>
                  <a:lnTo>
                    <a:pt x="4159484" y="2725544"/>
                  </a:lnTo>
                  <a:lnTo>
                    <a:pt x="4172773" y="2715135"/>
                  </a:lnTo>
                  <a:lnTo>
                    <a:pt x="4186062" y="2704693"/>
                  </a:lnTo>
                  <a:lnTo>
                    <a:pt x="4199351" y="2694217"/>
                  </a:lnTo>
                  <a:lnTo>
                    <a:pt x="4212640" y="2683709"/>
                  </a:lnTo>
                  <a:lnTo>
                    <a:pt x="4225929" y="2673167"/>
                  </a:lnTo>
                  <a:lnTo>
                    <a:pt x="4239219" y="2662592"/>
                  </a:lnTo>
                  <a:lnTo>
                    <a:pt x="4252508" y="2651983"/>
                  </a:lnTo>
                  <a:lnTo>
                    <a:pt x="4265797" y="2641342"/>
                  </a:lnTo>
                  <a:lnTo>
                    <a:pt x="4279086" y="2630667"/>
                  </a:lnTo>
                  <a:lnTo>
                    <a:pt x="4292375" y="2619959"/>
                  </a:lnTo>
                  <a:lnTo>
                    <a:pt x="4305664" y="2609218"/>
                  </a:lnTo>
                  <a:lnTo>
                    <a:pt x="4318953" y="2598444"/>
                  </a:lnTo>
                  <a:lnTo>
                    <a:pt x="4332242" y="2587636"/>
                  </a:lnTo>
                  <a:lnTo>
                    <a:pt x="4345531" y="2576795"/>
                  </a:lnTo>
                  <a:lnTo>
                    <a:pt x="4358820" y="2565921"/>
                  </a:lnTo>
                  <a:lnTo>
                    <a:pt x="4372109" y="2555014"/>
                  </a:lnTo>
                  <a:lnTo>
                    <a:pt x="4385399" y="2544074"/>
                  </a:lnTo>
                  <a:lnTo>
                    <a:pt x="4398688" y="2533100"/>
                  </a:lnTo>
                  <a:lnTo>
                    <a:pt x="4411977" y="2522093"/>
                  </a:lnTo>
                  <a:lnTo>
                    <a:pt x="4425266" y="2511053"/>
                  </a:lnTo>
                  <a:lnTo>
                    <a:pt x="4438555" y="2499980"/>
                  </a:lnTo>
                  <a:lnTo>
                    <a:pt x="4451844" y="2488874"/>
                  </a:lnTo>
                  <a:lnTo>
                    <a:pt x="4465133" y="2477734"/>
                  </a:lnTo>
                  <a:lnTo>
                    <a:pt x="4478422" y="2466562"/>
                  </a:lnTo>
                  <a:lnTo>
                    <a:pt x="4491711" y="2455356"/>
                  </a:lnTo>
                  <a:lnTo>
                    <a:pt x="4505000" y="2444116"/>
                  </a:lnTo>
                  <a:lnTo>
                    <a:pt x="4518289" y="2432844"/>
                  </a:lnTo>
                  <a:lnTo>
                    <a:pt x="4531579" y="2421538"/>
                  </a:lnTo>
                  <a:lnTo>
                    <a:pt x="4544868" y="2410200"/>
                  </a:lnTo>
                  <a:lnTo>
                    <a:pt x="4558157" y="2398828"/>
                  </a:lnTo>
                  <a:lnTo>
                    <a:pt x="4571446" y="2387422"/>
                  </a:lnTo>
                  <a:lnTo>
                    <a:pt x="4584735" y="2375984"/>
                  </a:lnTo>
                  <a:lnTo>
                    <a:pt x="4598024" y="2364512"/>
                  </a:lnTo>
                  <a:lnTo>
                    <a:pt x="4611313" y="2353008"/>
                  </a:lnTo>
                  <a:lnTo>
                    <a:pt x="4624602" y="2341469"/>
                  </a:lnTo>
                  <a:lnTo>
                    <a:pt x="4637891" y="2329898"/>
                  </a:lnTo>
                  <a:lnTo>
                    <a:pt x="4651180" y="2318294"/>
                  </a:lnTo>
                  <a:lnTo>
                    <a:pt x="4664469" y="2306656"/>
                  </a:lnTo>
                  <a:lnTo>
                    <a:pt x="4677758" y="2294985"/>
                  </a:lnTo>
                  <a:lnTo>
                    <a:pt x="4691048" y="2283281"/>
                  </a:lnTo>
                  <a:lnTo>
                    <a:pt x="4704337" y="2271544"/>
                  </a:lnTo>
                  <a:lnTo>
                    <a:pt x="4717626" y="2259774"/>
                  </a:lnTo>
                  <a:lnTo>
                    <a:pt x="4730915" y="2247970"/>
                  </a:lnTo>
                  <a:lnTo>
                    <a:pt x="4744204" y="2236133"/>
                  </a:lnTo>
                  <a:lnTo>
                    <a:pt x="4757493" y="2224263"/>
                  </a:lnTo>
                  <a:lnTo>
                    <a:pt x="4770782" y="2212360"/>
                  </a:lnTo>
                  <a:lnTo>
                    <a:pt x="4784071" y="2200423"/>
                  </a:lnTo>
                  <a:lnTo>
                    <a:pt x="4797360" y="2188454"/>
                  </a:lnTo>
                  <a:lnTo>
                    <a:pt x="4810649" y="2176451"/>
                  </a:lnTo>
                  <a:lnTo>
                    <a:pt x="4823938" y="2164415"/>
                  </a:lnTo>
                  <a:lnTo>
                    <a:pt x="4837228" y="2152346"/>
                  </a:lnTo>
                  <a:lnTo>
                    <a:pt x="4850517" y="2140243"/>
                  </a:lnTo>
                  <a:lnTo>
                    <a:pt x="4863806" y="2128108"/>
                  </a:lnTo>
                  <a:lnTo>
                    <a:pt x="4877095" y="2115939"/>
                  </a:lnTo>
                  <a:lnTo>
                    <a:pt x="4890384" y="2103737"/>
                  </a:lnTo>
                  <a:lnTo>
                    <a:pt x="4903673" y="2091501"/>
                  </a:lnTo>
                  <a:lnTo>
                    <a:pt x="4916962" y="2079233"/>
                  </a:lnTo>
                  <a:lnTo>
                    <a:pt x="4930251" y="2066931"/>
                  </a:lnTo>
                  <a:lnTo>
                    <a:pt x="4943540" y="2054596"/>
                  </a:lnTo>
                  <a:lnTo>
                    <a:pt x="4956829" y="2042228"/>
                  </a:lnTo>
                  <a:lnTo>
                    <a:pt x="4970118" y="2029827"/>
                  </a:lnTo>
                  <a:lnTo>
                    <a:pt x="4983407" y="2017392"/>
                  </a:lnTo>
                  <a:lnTo>
                    <a:pt x="4996697" y="2004925"/>
                  </a:lnTo>
                  <a:lnTo>
                    <a:pt x="5009986" y="1992424"/>
                  </a:lnTo>
                  <a:lnTo>
                    <a:pt x="5023275" y="1979890"/>
                  </a:lnTo>
                  <a:lnTo>
                    <a:pt x="5036564" y="1967322"/>
                  </a:lnTo>
                  <a:lnTo>
                    <a:pt x="5049853" y="1954722"/>
                  </a:lnTo>
                  <a:lnTo>
                    <a:pt x="5063142" y="1942088"/>
                  </a:lnTo>
                  <a:lnTo>
                    <a:pt x="5076431" y="1929421"/>
                  </a:lnTo>
                  <a:lnTo>
                    <a:pt x="5089720" y="1916721"/>
                  </a:lnTo>
                  <a:lnTo>
                    <a:pt x="5103009" y="1903988"/>
                  </a:lnTo>
                  <a:lnTo>
                    <a:pt x="5116298" y="1891221"/>
                  </a:lnTo>
                  <a:lnTo>
                    <a:pt x="5129587" y="1878422"/>
                  </a:lnTo>
                  <a:lnTo>
                    <a:pt x="5142877" y="1865589"/>
                  </a:lnTo>
                  <a:lnTo>
                    <a:pt x="5156166" y="1852722"/>
                  </a:lnTo>
                  <a:lnTo>
                    <a:pt x="5169455" y="1839823"/>
                  </a:lnTo>
                  <a:lnTo>
                    <a:pt x="5182744" y="1826891"/>
                  </a:lnTo>
                  <a:lnTo>
                    <a:pt x="5196033" y="1813925"/>
                  </a:lnTo>
                  <a:lnTo>
                    <a:pt x="5209322" y="1800926"/>
                  </a:lnTo>
                  <a:lnTo>
                    <a:pt x="5222611" y="1787894"/>
                  </a:lnTo>
                  <a:lnTo>
                    <a:pt x="5235900" y="1774828"/>
                  </a:lnTo>
                  <a:lnTo>
                    <a:pt x="5249189" y="1761730"/>
                  </a:lnTo>
                  <a:lnTo>
                    <a:pt x="5262478" y="1748598"/>
                  </a:lnTo>
                  <a:lnTo>
                    <a:pt x="5275767" y="1735433"/>
                  </a:lnTo>
                  <a:lnTo>
                    <a:pt x="5289057" y="1722235"/>
                  </a:lnTo>
                  <a:lnTo>
                    <a:pt x="5302346" y="1709004"/>
                  </a:lnTo>
                  <a:lnTo>
                    <a:pt x="5315635" y="1695739"/>
                  </a:lnTo>
                  <a:lnTo>
                    <a:pt x="5328924" y="1682441"/>
                  </a:lnTo>
                  <a:lnTo>
                    <a:pt x="5342213" y="1669110"/>
                  </a:lnTo>
                  <a:lnTo>
                    <a:pt x="5355502" y="1655746"/>
                  </a:lnTo>
                  <a:lnTo>
                    <a:pt x="5368791" y="1642349"/>
                  </a:lnTo>
                  <a:lnTo>
                    <a:pt x="5382080" y="1628918"/>
                  </a:lnTo>
                  <a:lnTo>
                    <a:pt x="5395369" y="1615454"/>
                  </a:lnTo>
                  <a:lnTo>
                    <a:pt x="5408658" y="1601957"/>
                  </a:lnTo>
                  <a:lnTo>
                    <a:pt x="5421947" y="1588427"/>
                  </a:lnTo>
                  <a:lnTo>
                    <a:pt x="5435236" y="1574864"/>
                  </a:lnTo>
                  <a:lnTo>
                    <a:pt x="5448526" y="1561267"/>
                  </a:lnTo>
                  <a:lnTo>
                    <a:pt x="5461815" y="1547637"/>
                  </a:lnTo>
                  <a:lnTo>
                    <a:pt x="5475104" y="1533974"/>
                  </a:lnTo>
                  <a:lnTo>
                    <a:pt x="5488393" y="1520278"/>
                  </a:lnTo>
                  <a:lnTo>
                    <a:pt x="5501682" y="1506549"/>
                  </a:lnTo>
                  <a:lnTo>
                    <a:pt x="5514971" y="1492786"/>
                  </a:lnTo>
                  <a:lnTo>
                    <a:pt x="5528260" y="1478990"/>
                  </a:lnTo>
                  <a:lnTo>
                    <a:pt x="5541549" y="1465161"/>
                  </a:lnTo>
                  <a:lnTo>
                    <a:pt x="5554838" y="1451299"/>
                  </a:lnTo>
                  <a:lnTo>
                    <a:pt x="5568127" y="1437404"/>
                  </a:lnTo>
                  <a:lnTo>
                    <a:pt x="5581416" y="1423475"/>
                  </a:lnTo>
                  <a:lnTo>
                    <a:pt x="5594706" y="1409513"/>
                  </a:lnTo>
                  <a:lnTo>
                    <a:pt x="5607995" y="1395518"/>
                  </a:lnTo>
                  <a:lnTo>
                    <a:pt x="5621284" y="1381490"/>
                  </a:lnTo>
                  <a:lnTo>
                    <a:pt x="5634573" y="1367429"/>
                  </a:lnTo>
                  <a:lnTo>
                    <a:pt x="5647862" y="1353334"/>
                  </a:lnTo>
                  <a:lnTo>
                    <a:pt x="5661151" y="1339206"/>
                  </a:lnTo>
                  <a:lnTo>
                    <a:pt x="5674440" y="1325045"/>
                  </a:lnTo>
                  <a:lnTo>
                    <a:pt x="5687729" y="1310851"/>
                  </a:lnTo>
                  <a:lnTo>
                    <a:pt x="5701018" y="1296623"/>
                  </a:lnTo>
                  <a:lnTo>
                    <a:pt x="5714307" y="1282363"/>
                  </a:lnTo>
                  <a:lnTo>
                    <a:pt x="5727596" y="1268069"/>
                  </a:lnTo>
                  <a:lnTo>
                    <a:pt x="5740886" y="1253742"/>
                  </a:lnTo>
                  <a:lnTo>
                    <a:pt x="5754175" y="1239382"/>
                  </a:lnTo>
                  <a:lnTo>
                    <a:pt x="5767464" y="1224988"/>
                  </a:lnTo>
                  <a:lnTo>
                    <a:pt x="5780753" y="1210561"/>
                  </a:lnTo>
                  <a:lnTo>
                    <a:pt x="5794042" y="1196102"/>
                  </a:lnTo>
                  <a:lnTo>
                    <a:pt x="5807331" y="1181608"/>
                  </a:lnTo>
                  <a:lnTo>
                    <a:pt x="5820620" y="1167082"/>
                  </a:lnTo>
                  <a:lnTo>
                    <a:pt x="5833909" y="1152523"/>
                  </a:lnTo>
                  <a:lnTo>
                    <a:pt x="5847198" y="1137930"/>
                  </a:lnTo>
                  <a:lnTo>
                    <a:pt x="5860487" y="1123304"/>
                  </a:lnTo>
                  <a:lnTo>
                    <a:pt x="5873776" y="1108645"/>
                  </a:lnTo>
                  <a:lnTo>
                    <a:pt x="5887065" y="1093953"/>
                  </a:lnTo>
                  <a:lnTo>
                    <a:pt x="5900355" y="1079227"/>
                  </a:lnTo>
                  <a:lnTo>
                    <a:pt x="5913644" y="1064469"/>
                  </a:lnTo>
                  <a:lnTo>
                    <a:pt x="5926933" y="1049677"/>
                  </a:lnTo>
                  <a:lnTo>
                    <a:pt x="5940222" y="1034852"/>
                  </a:lnTo>
                  <a:lnTo>
                    <a:pt x="5953511" y="1019993"/>
                  </a:lnTo>
                  <a:lnTo>
                    <a:pt x="5966800" y="1005102"/>
                  </a:lnTo>
                  <a:lnTo>
                    <a:pt x="5980089" y="990177"/>
                  </a:lnTo>
                  <a:lnTo>
                    <a:pt x="5993378" y="975219"/>
                  </a:lnTo>
                  <a:lnTo>
                    <a:pt x="6006667" y="960228"/>
                  </a:lnTo>
                  <a:lnTo>
                    <a:pt x="6019956" y="945204"/>
                  </a:lnTo>
                  <a:lnTo>
                    <a:pt x="6033245" y="930146"/>
                  </a:lnTo>
                  <a:lnTo>
                    <a:pt x="6046535" y="915055"/>
                  </a:lnTo>
                  <a:lnTo>
                    <a:pt x="6059824" y="899931"/>
                  </a:lnTo>
                  <a:lnTo>
                    <a:pt x="6073113" y="884774"/>
                  </a:lnTo>
                  <a:lnTo>
                    <a:pt x="6086402" y="869584"/>
                  </a:lnTo>
                  <a:lnTo>
                    <a:pt x="6099691" y="854360"/>
                  </a:lnTo>
                  <a:lnTo>
                    <a:pt x="6112980" y="839104"/>
                  </a:lnTo>
                  <a:lnTo>
                    <a:pt x="6126269" y="823814"/>
                  </a:lnTo>
                  <a:lnTo>
                    <a:pt x="6139558" y="808491"/>
                  </a:lnTo>
                  <a:lnTo>
                    <a:pt x="6152847" y="793134"/>
                  </a:lnTo>
                  <a:lnTo>
                    <a:pt x="6166136" y="777745"/>
                  </a:lnTo>
                  <a:lnTo>
                    <a:pt x="6179425" y="762322"/>
                  </a:lnTo>
                  <a:lnTo>
                    <a:pt x="6192714" y="746866"/>
                  </a:lnTo>
                  <a:lnTo>
                    <a:pt x="6206004" y="731377"/>
                  </a:lnTo>
                  <a:lnTo>
                    <a:pt x="6219293" y="715854"/>
                  </a:lnTo>
                  <a:lnTo>
                    <a:pt x="6232582" y="700299"/>
                  </a:lnTo>
                  <a:lnTo>
                    <a:pt x="6245871" y="684710"/>
                  </a:lnTo>
                  <a:lnTo>
                    <a:pt x="6259160" y="669088"/>
                  </a:lnTo>
                  <a:lnTo>
                    <a:pt x="6272449" y="653433"/>
                  </a:lnTo>
                  <a:lnTo>
                    <a:pt x="6285738" y="637745"/>
                  </a:lnTo>
                  <a:lnTo>
                    <a:pt x="6299027" y="622023"/>
                  </a:lnTo>
                  <a:lnTo>
                    <a:pt x="6312316" y="606268"/>
                  </a:lnTo>
                  <a:lnTo>
                    <a:pt x="6325605" y="590480"/>
                  </a:lnTo>
                  <a:lnTo>
                    <a:pt x="6338894" y="574659"/>
                  </a:lnTo>
                  <a:lnTo>
                    <a:pt x="6352184" y="558805"/>
                  </a:lnTo>
                  <a:lnTo>
                    <a:pt x="6365473" y="542917"/>
                  </a:lnTo>
                  <a:lnTo>
                    <a:pt x="6378762" y="526996"/>
                  </a:lnTo>
                  <a:lnTo>
                    <a:pt x="6392051" y="511042"/>
                  </a:lnTo>
                  <a:lnTo>
                    <a:pt x="6405340" y="495055"/>
                  </a:lnTo>
                  <a:lnTo>
                    <a:pt x="6418629" y="479035"/>
                  </a:lnTo>
                  <a:lnTo>
                    <a:pt x="6431918" y="462981"/>
                  </a:lnTo>
                  <a:lnTo>
                    <a:pt x="6445207" y="446894"/>
                  </a:lnTo>
                  <a:lnTo>
                    <a:pt x="6458496" y="430774"/>
                  </a:lnTo>
                  <a:lnTo>
                    <a:pt x="6471785" y="414621"/>
                  </a:lnTo>
                  <a:lnTo>
                    <a:pt x="6485074" y="398435"/>
                  </a:lnTo>
                  <a:lnTo>
                    <a:pt x="6498364" y="382215"/>
                  </a:lnTo>
                  <a:lnTo>
                    <a:pt x="6511653" y="365962"/>
                  </a:lnTo>
                  <a:lnTo>
                    <a:pt x="6524942" y="349676"/>
                  </a:lnTo>
                  <a:lnTo>
                    <a:pt x="6538231" y="333357"/>
                  </a:lnTo>
                  <a:lnTo>
                    <a:pt x="6551520" y="317004"/>
                  </a:lnTo>
                  <a:lnTo>
                    <a:pt x="6564809" y="300619"/>
                  </a:lnTo>
                  <a:lnTo>
                    <a:pt x="6578098" y="284200"/>
                  </a:lnTo>
                  <a:lnTo>
                    <a:pt x="6591387" y="267748"/>
                  </a:lnTo>
                  <a:lnTo>
                    <a:pt x="6604676" y="251263"/>
                  </a:lnTo>
                  <a:lnTo>
                    <a:pt x="6617965" y="234744"/>
                  </a:lnTo>
                  <a:lnTo>
                    <a:pt x="6631254" y="218192"/>
                  </a:lnTo>
                  <a:lnTo>
                    <a:pt x="6644543" y="201608"/>
                  </a:lnTo>
                  <a:lnTo>
                    <a:pt x="6657833" y="184990"/>
                  </a:lnTo>
                  <a:lnTo>
                    <a:pt x="6671122" y="168338"/>
                  </a:lnTo>
                  <a:lnTo>
                    <a:pt x="6684411" y="151654"/>
                  </a:lnTo>
                  <a:lnTo>
                    <a:pt x="6697700" y="134936"/>
                  </a:lnTo>
                  <a:lnTo>
                    <a:pt x="6710989" y="118185"/>
                  </a:lnTo>
                  <a:lnTo>
                    <a:pt x="6724278" y="101401"/>
                  </a:lnTo>
                  <a:lnTo>
                    <a:pt x="6737567" y="84584"/>
                  </a:lnTo>
                  <a:lnTo>
                    <a:pt x="6750856" y="67733"/>
                  </a:lnTo>
                  <a:lnTo>
                    <a:pt x="6764145" y="50850"/>
                  </a:lnTo>
                  <a:lnTo>
                    <a:pt x="6777434" y="33933"/>
                  </a:lnTo>
                  <a:lnTo>
                    <a:pt x="6790723" y="16983"/>
                  </a:lnTo>
                  <a:lnTo>
                    <a:pt x="6804013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1930197" y="1232054"/>
              <a:ext cx="6804013" cy="4526775"/>
            </a:xfrm>
            <a:custGeom>
              <a:avLst/>
              <a:pathLst>
                <a:path w="6804013" h="4526775">
                  <a:moveTo>
                    <a:pt x="0" y="4526775"/>
                  </a:moveTo>
                  <a:lnTo>
                    <a:pt x="13289" y="4526775"/>
                  </a:lnTo>
                  <a:lnTo>
                    <a:pt x="26578" y="4526171"/>
                  </a:lnTo>
                  <a:lnTo>
                    <a:pt x="39867" y="4526171"/>
                  </a:lnTo>
                  <a:lnTo>
                    <a:pt x="53156" y="4525892"/>
                  </a:lnTo>
                  <a:lnTo>
                    <a:pt x="66445" y="4525702"/>
                  </a:lnTo>
                  <a:lnTo>
                    <a:pt x="79734" y="4525304"/>
                  </a:lnTo>
                  <a:lnTo>
                    <a:pt x="93023" y="4524843"/>
                  </a:lnTo>
                  <a:lnTo>
                    <a:pt x="106312" y="4524629"/>
                  </a:lnTo>
                  <a:lnTo>
                    <a:pt x="119601" y="4524342"/>
                  </a:lnTo>
                  <a:lnTo>
                    <a:pt x="132890" y="4523833"/>
                  </a:lnTo>
                  <a:lnTo>
                    <a:pt x="146179" y="4523202"/>
                  </a:lnTo>
                  <a:lnTo>
                    <a:pt x="159469" y="4522782"/>
                  </a:lnTo>
                  <a:lnTo>
                    <a:pt x="172758" y="4522578"/>
                  </a:lnTo>
                  <a:lnTo>
                    <a:pt x="186047" y="4521683"/>
                  </a:lnTo>
                  <a:lnTo>
                    <a:pt x="199336" y="4520891"/>
                  </a:lnTo>
                  <a:lnTo>
                    <a:pt x="212625" y="4520579"/>
                  </a:lnTo>
                  <a:lnTo>
                    <a:pt x="225914" y="4519695"/>
                  </a:lnTo>
                  <a:lnTo>
                    <a:pt x="239203" y="4519033"/>
                  </a:lnTo>
                  <a:lnTo>
                    <a:pt x="252492" y="4517928"/>
                  </a:lnTo>
                  <a:lnTo>
                    <a:pt x="265781" y="4517044"/>
                  </a:lnTo>
                  <a:lnTo>
                    <a:pt x="279070" y="4516603"/>
                  </a:lnTo>
                  <a:lnTo>
                    <a:pt x="292359" y="4515610"/>
                  </a:lnTo>
                  <a:lnTo>
                    <a:pt x="305649" y="4514751"/>
                  </a:lnTo>
                  <a:lnTo>
                    <a:pt x="318938" y="4513248"/>
                  </a:lnTo>
                  <a:lnTo>
                    <a:pt x="332227" y="4510953"/>
                  </a:lnTo>
                  <a:lnTo>
                    <a:pt x="345516" y="4509810"/>
                  </a:lnTo>
                  <a:lnTo>
                    <a:pt x="358805" y="4509147"/>
                  </a:lnTo>
                  <a:lnTo>
                    <a:pt x="372094" y="4508503"/>
                  </a:lnTo>
                  <a:lnTo>
                    <a:pt x="385383" y="4507644"/>
                  </a:lnTo>
                  <a:lnTo>
                    <a:pt x="398672" y="4506739"/>
                  </a:lnTo>
                  <a:lnTo>
                    <a:pt x="411961" y="4504793"/>
                  </a:lnTo>
                  <a:lnTo>
                    <a:pt x="425250" y="4503537"/>
                  </a:lnTo>
                  <a:lnTo>
                    <a:pt x="438539" y="4503063"/>
                  </a:lnTo>
                  <a:lnTo>
                    <a:pt x="451828" y="4501643"/>
                  </a:lnTo>
                  <a:lnTo>
                    <a:pt x="465118" y="4500882"/>
                  </a:lnTo>
                  <a:lnTo>
                    <a:pt x="478407" y="4499484"/>
                  </a:lnTo>
                  <a:lnTo>
                    <a:pt x="491696" y="4497208"/>
                  </a:lnTo>
                  <a:lnTo>
                    <a:pt x="504985" y="4495695"/>
                  </a:lnTo>
                  <a:lnTo>
                    <a:pt x="518274" y="4495262"/>
                  </a:lnTo>
                  <a:lnTo>
                    <a:pt x="531563" y="4493990"/>
                  </a:lnTo>
                  <a:lnTo>
                    <a:pt x="544852" y="4492636"/>
                  </a:lnTo>
                  <a:lnTo>
                    <a:pt x="558141" y="4491055"/>
                  </a:lnTo>
                  <a:lnTo>
                    <a:pt x="571430" y="4488978"/>
                  </a:lnTo>
                  <a:lnTo>
                    <a:pt x="584719" y="4488076"/>
                  </a:lnTo>
                  <a:lnTo>
                    <a:pt x="598008" y="4486026"/>
                  </a:lnTo>
                  <a:lnTo>
                    <a:pt x="611298" y="4483664"/>
                  </a:lnTo>
                  <a:lnTo>
                    <a:pt x="624587" y="4482390"/>
                  </a:lnTo>
                  <a:lnTo>
                    <a:pt x="637876" y="4480883"/>
                  </a:lnTo>
                  <a:lnTo>
                    <a:pt x="651165" y="4479367"/>
                  </a:lnTo>
                  <a:lnTo>
                    <a:pt x="664454" y="4477778"/>
                  </a:lnTo>
                  <a:lnTo>
                    <a:pt x="677743" y="4475986"/>
                  </a:lnTo>
                  <a:lnTo>
                    <a:pt x="691032" y="4471893"/>
                  </a:lnTo>
                  <a:lnTo>
                    <a:pt x="704321" y="4470269"/>
                  </a:lnTo>
                  <a:lnTo>
                    <a:pt x="717610" y="4468339"/>
                  </a:lnTo>
                  <a:lnTo>
                    <a:pt x="730899" y="4467442"/>
                  </a:lnTo>
                  <a:lnTo>
                    <a:pt x="744188" y="4465532"/>
                  </a:lnTo>
                  <a:lnTo>
                    <a:pt x="757478" y="4462597"/>
                  </a:lnTo>
                  <a:lnTo>
                    <a:pt x="770767" y="4461535"/>
                  </a:lnTo>
                  <a:lnTo>
                    <a:pt x="784056" y="4459152"/>
                  </a:lnTo>
                  <a:lnTo>
                    <a:pt x="797345" y="4456420"/>
                  </a:lnTo>
                  <a:lnTo>
                    <a:pt x="810634" y="4453687"/>
                  </a:lnTo>
                  <a:lnTo>
                    <a:pt x="823923" y="4452164"/>
                  </a:lnTo>
                  <a:lnTo>
                    <a:pt x="837212" y="4450293"/>
                  </a:lnTo>
                  <a:lnTo>
                    <a:pt x="850501" y="4448612"/>
                  </a:lnTo>
                  <a:lnTo>
                    <a:pt x="863790" y="4446124"/>
                  </a:lnTo>
                  <a:lnTo>
                    <a:pt x="877079" y="4443834"/>
                  </a:lnTo>
                  <a:lnTo>
                    <a:pt x="890368" y="4441866"/>
                  </a:lnTo>
                  <a:lnTo>
                    <a:pt x="903657" y="4439703"/>
                  </a:lnTo>
                  <a:lnTo>
                    <a:pt x="916947" y="4436906"/>
                  </a:lnTo>
                  <a:lnTo>
                    <a:pt x="930236" y="4434311"/>
                  </a:lnTo>
                  <a:lnTo>
                    <a:pt x="943525" y="4431879"/>
                  </a:lnTo>
                  <a:lnTo>
                    <a:pt x="956814" y="4428764"/>
                  </a:lnTo>
                  <a:lnTo>
                    <a:pt x="970103" y="4426105"/>
                  </a:lnTo>
                  <a:lnTo>
                    <a:pt x="983392" y="4424732"/>
                  </a:lnTo>
                  <a:lnTo>
                    <a:pt x="996681" y="4421941"/>
                  </a:lnTo>
                  <a:lnTo>
                    <a:pt x="1009970" y="4419286"/>
                  </a:lnTo>
                  <a:lnTo>
                    <a:pt x="1023259" y="4416687"/>
                  </a:lnTo>
                  <a:lnTo>
                    <a:pt x="1036548" y="4414728"/>
                  </a:lnTo>
                  <a:lnTo>
                    <a:pt x="1049837" y="4411825"/>
                  </a:lnTo>
                  <a:lnTo>
                    <a:pt x="1063127" y="4407905"/>
                  </a:lnTo>
                  <a:lnTo>
                    <a:pt x="1076416" y="4404117"/>
                  </a:lnTo>
                  <a:lnTo>
                    <a:pt x="1089705" y="4399644"/>
                  </a:lnTo>
                  <a:lnTo>
                    <a:pt x="1102994" y="4396872"/>
                  </a:lnTo>
                  <a:lnTo>
                    <a:pt x="1116283" y="4394328"/>
                  </a:lnTo>
                  <a:lnTo>
                    <a:pt x="1129572" y="4391765"/>
                  </a:lnTo>
                  <a:lnTo>
                    <a:pt x="1142861" y="4388922"/>
                  </a:lnTo>
                  <a:lnTo>
                    <a:pt x="1156150" y="4385753"/>
                  </a:lnTo>
                  <a:lnTo>
                    <a:pt x="1169439" y="4382758"/>
                  </a:lnTo>
                  <a:lnTo>
                    <a:pt x="1182728" y="4380611"/>
                  </a:lnTo>
                  <a:lnTo>
                    <a:pt x="1196017" y="4378035"/>
                  </a:lnTo>
                  <a:lnTo>
                    <a:pt x="1209307" y="4375316"/>
                  </a:lnTo>
                  <a:lnTo>
                    <a:pt x="1222596" y="4372202"/>
                  </a:lnTo>
                  <a:lnTo>
                    <a:pt x="1235885" y="4367332"/>
                  </a:lnTo>
                  <a:lnTo>
                    <a:pt x="1249174" y="4365589"/>
                  </a:lnTo>
                  <a:lnTo>
                    <a:pt x="1262463" y="4362168"/>
                  </a:lnTo>
                  <a:lnTo>
                    <a:pt x="1275752" y="4358820"/>
                  </a:lnTo>
                  <a:lnTo>
                    <a:pt x="1289041" y="4355136"/>
                  </a:lnTo>
                  <a:lnTo>
                    <a:pt x="1302330" y="4352652"/>
                  </a:lnTo>
                  <a:lnTo>
                    <a:pt x="1315619" y="4348531"/>
                  </a:lnTo>
                  <a:lnTo>
                    <a:pt x="1328908" y="4346044"/>
                  </a:lnTo>
                  <a:lnTo>
                    <a:pt x="1342197" y="4343470"/>
                  </a:lnTo>
                  <a:lnTo>
                    <a:pt x="1355486" y="4338259"/>
                  </a:lnTo>
                  <a:lnTo>
                    <a:pt x="1368776" y="4335645"/>
                  </a:lnTo>
                  <a:lnTo>
                    <a:pt x="1382065" y="4331311"/>
                  </a:lnTo>
                  <a:lnTo>
                    <a:pt x="1395354" y="4326188"/>
                  </a:lnTo>
                  <a:lnTo>
                    <a:pt x="1408643" y="4323474"/>
                  </a:lnTo>
                  <a:lnTo>
                    <a:pt x="1421932" y="4320716"/>
                  </a:lnTo>
                  <a:lnTo>
                    <a:pt x="1435221" y="4317160"/>
                  </a:lnTo>
                  <a:lnTo>
                    <a:pt x="1448510" y="4312583"/>
                  </a:lnTo>
                  <a:lnTo>
                    <a:pt x="1461799" y="4309608"/>
                  </a:lnTo>
                  <a:lnTo>
                    <a:pt x="1475088" y="4305327"/>
                  </a:lnTo>
                  <a:lnTo>
                    <a:pt x="1488377" y="4301109"/>
                  </a:lnTo>
                  <a:lnTo>
                    <a:pt x="1501666" y="4295326"/>
                  </a:lnTo>
                  <a:lnTo>
                    <a:pt x="1514956" y="4292531"/>
                  </a:lnTo>
                  <a:lnTo>
                    <a:pt x="1528245" y="4288385"/>
                  </a:lnTo>
                  <a:lnTo>
                    <a:pt x="1541534" y="4283175"/>
                  </a:lnTo>
                  <a:lnTo>
                    <a:pt x="1554823" y="4278918"/>
                  </a:lnTo>
                  <a:lnTo>
                    <a:pt x="1568112" y="4276362"/>
                  </a:lnTo>
                  <a:lnTo>
                    <a:pt x="1581401" y="4272058"/>
                  </a:lnTo>
                  <a:lnTo>
                    <a:pt x="1594690" y="4266843"/>
                  </a:lnTo>
                  <a:lnTo>
                    <a:pt x="1607979" y="4262102"/>
                  </a:lnTo>
                  <a:lnTo>
                    <a:pt x="1621268" y="4258534"/>
                  </a:lnTo>
                  <a:lnTo>
                    <a:pt x="1634557" y="4254175"/>
                  </a:lnTo>
                  <a:lnTo>
                    <a:pt x="1647846" y="4248936"/>
                  </a:lnTo>
                  <a:lnTo>
                    <a:pt x="1661135" y="4244530"/>
                  </a:lnTo>
                  <a:lnTo>
                    <a:pt x="1674425" y="4241166"/>
                  </a:lnTo>
                  <a:lnTo>
                    <a:pt x="1687714" y="4236094"/>
                  </a:lnTo>
                  <a:lnTo>
                    <a:pt x="1701003" y="4232175"/>
                  </a:lnTo>
                  <a:lnTo>
                    <a:pt x="1714292" y="4228465"/>
                  </a:lnTo>
                  <a:lnTo>
                    <a:pt x="1727581" y="4223662"/>
                  </a:lnTo>
                  <a:lnTo>
                    <a:pt x="1740870" y="4220276"/>
                  </a:lnTo>
                  <a:lnTo>
                    <a:pt x="1754159" y="4214852"/>
                  </a:lnTo>
                  <a:lnTo>
                    <a:pt x="1767448" y="4209925"/>
                  </a:lnTo>
                  <a:lnTo>
                    <a:pt x="1780737" y="4204143"/>
                  </a:lnTo>
                  <a:lnTo>
                    <a:pt x="1794026" y="4199928"/>
                  </a:lnTo>
                  <a:lnTo>
                    <a:pt x="1807315" y="4193815"/>
                  </a:lnTo>
                  <a:lnTo>
                    <a:pt x="1820605" y="4190656"/>
                  </a:lnTo>
                  <a:lnTo>
                    <a:pt x="1833894" y="4186469"/>
                  </a:lnTo>
                  <a:lnTo>
                    <a:pt x="1847183" y="4181322"/>
                  </a:lnTo>
                  <a:lnTo>
                    <a:pt x="1860472" y="4176178"/>
                  </a:lnTo>
                  <a:lnTo>
                    <a:pt x="1873761" y="4170062"/>
                  </a:lnTo>
                  <a:lnTo>
                    <a:pt x="1887050" y="4165942"/>
                  </a:lnTo>
                  <a:lnTo>
                    <a:pt x="1900339" y="4161138"/>
                  </a:lnTo>
                  <a:lnTo>
                    <a:pt x="1913628" y="4156955"/>
                  </a:lnTo>
                  <a:lnTo>
                    <a:pt x="1926917" y="4153460"/>
                  </a:lnTo>
                  <a:lnTo>
                    <a:pt x="1940206" y="4148320"/>
                  </a:lnTo>
                  <a:lnTo>
                    <a:pt x="1953495" y="4142975"/>
                  </a:lnTo>
                  <a:lnTo>
                    <a:pt x="1966785" y="4138486"/>
                  </a:lnTo>
                  <a:lnTo>
                    <a:pt x="1980074" y="4134378"/>
                  </a:lnTo>
                  <a:lnTo>
                    <a:pt x="1993363" y="4130554"/>
                  </a:lnTo>
                  <a:lnTo>
                    <a:pt x="2006652" y="4123283"/>
                  </a:lnTo>
                  <a:lnTo>
                    <a:pt x="2019941" y="4117562"/>
                  </a:lnTo>
                  <a:lnTo>
                    <a:pt x="2033230" y="4111573"/>
                  </a:lnTo>
                  <a:lnTo>
                    <a:pt x="2046519" y="4105950"/>
                  </a:lnTo>
                  <a:lnTo>
                    <a:pt x="2059808" y="4099974"/>
                  </a:lnTo>
                  <a:lnTo>
                    <a:pt x="2073097" y="4093552"/>
                  </a:lnTo>
                  <a:lnTo>
                    <a:pt x="2086386" y="4086067"/>
                  </a:lnTo>
                  <a:lnTo>
                    <a:pt x="2099675" y="4079389"/>
                  </a:lnTo>
                  <a:lnTo>
                    <a:pt x="2112964" y="4075267"/>
                  </a:lnTo>
                  <a:lnTo>
                    <a:pt x="2126254" y="4071426"/>
                  </a:lnTo>
                  <a:lnTo>
                    <a:pt x="2139543" y="4067138"/>
                  </a:lnTo>
                  <a:lnTo>
                    <a:pt x="2152832" y="4062192"/>
                  </a:lnTo>
                  <a:lnTo>
                    <a:pt x="2166121" y="4056350"/>
                  </a:lnTo>
                  <a:lnTo>
                    <a:pt x="2179410" y="4049630"/>
                  </a:lnTo>
                  <a:lnTo>
                    <a:pt x="2192699" y="4044451"/>
                  </a:lnTo>
                  <a:lnTo>
                    <a:pt x="2205988" y="4038908"/>
                  </a:lnTo>
                  <a:lnTo>
                    <a:pt x="2219277" y="4033450"/>
                  </a:lnTo>
                  <a:lnTo>
                    <a:pt x="2232566" y="4030395"/>
                  </a:lnTo>
                  <a:lnTo>
                    <a:pt x="2245855" y="4023947"/>
                  </a:lnTo>
                  <a:lnTo>
                    <a:pt x="2259144" y="4017893"/>
                  </a:lnTo>
                  <a:lnTo>
                    <a:pt x="2272434" y="4013115"/>
                  </a:lnTo>
                  <a:lnTo>
                    <a:pt x="2285723" y="4009255"/>
                  </a:lnTo>
                  <a:lnTo>
                    <a:pt x="2299012" y="4001920"/>
                  </a:lnTo>
                  <a:lnTo>
                    <a:pt x="2312301" y="3996310"/>
                  </a:lnTo>
                  <a:lnTo>
                    <a:pt x="2325590" y="3988856"/>
                  </a:lnTo>
                  <a:lnTo>
                    <a:pt x="2338879" y="3982843"/>
                  </a:lnTo>
                  <a:lnTo>
                    <a:pt x="2352168" y="3977418"/>
                  </a:lnTo>
                  <a:lnTo>
                    <a:pt x="2365457" y="3972599"/>
                  </a:lnTo>
                  <a:lnTo>
                    <a:pt x="2378746" y="3966453"/>
                  </a:lnTo>
                  <a:lnTo>
                    <a:pt x="2392035" y="3958322"/>
                  </a:lnTo>
                  <a:lnTo>
                    <a:pt x="2405324" y="3953363"/>
                  </a:lnTo>
                  <a:lnTo>
                    <a:pt x="2418614" y="3946781"/>
                  </a:lnTo>
                  <a:lnTo>
                    <a:pt x="2431903" y="3941429"/>
                  </a:lnTo>
                  <a:lnTo>
                    <a:pt x="2445192" y="3934015"/>
                  </a:lnTo>
                  <a:lnTo>
                    <a:pt x="2458481" y="3929383"/>
                  </a:lnTo>
                  <a:lnTo>
                    <a:pt x="2471770" y="3922829"/>
                  </a:lnTo>
                  <a:lnTo>
                    <a:pt x="2485059" y="3915412"/>
                  </a:lnTo>
                  <a:lnTo>
                    <a:pt x="2498348" y="3907358"/>
                  </a:lnTo>
                  <a:lnTo>
                    <a:pt x="2511637" y="3900174"/>
                  </a:lnTo>
                  <a:lnTo>
                    <a:pt x="2524926" y="3893025"/>
                  </a:lnTo>
                  <a:lnTo>
                    <a:pt x="2538215" y="3889511"/>
                  </a:lnTo>
                  <a:lnTo>
                    <a:pt x="2551504" y="3882785"/>
                  </a:lnTo>
                  <a:lnTo>
                    <a:pt x="2564793" y="3877003"/>
                  </a:lnTo>
                  <a:lnTo>
                    <a:pt x="2578083" y="3870926"/>
                  </a:lnTo>
                  <a:lnTo>
                    <a:pt x="2591372" y="3864271"/>
                  </a:lnTo>
                  <a:lnTo>
                    <a:pt x="2604661" y="3856641"/>
                  </a:lnTo>
                  <a:lnTo>
                    <a:pt x="2617950" y="3848796"/>
                  </a:lnTo>
                  <a:lnTo>
                    <a:pt x="2631239" y="3842131"/>
                  </a:lnTo>
                  <a:lnTo>
                    <a:pt x="2644528" y="3833851"/>
                  </a:lnTo>
                  <a:lnTo>
                    <a:pt x="2657817" y="3824447"/>
                  </a:lnTo>
                  <a:lnTo>
                    <a:pt x="2671106" y="3818148"/>
                  </a:lnTo>
                  <a:lnTo>
                    <a:pt x="2684395" y="3811035"/>
                  </a:lnTo>
                  <a:lnTo>
                    <a:pt x="2697684" y="3804665"/>
                  </a:lnTo>
                  <a:lnTo>
                    <a:pt x="2710973" y="3797662"/>
                  </a:lnTo>
                  <a:lnTo>
                    <a:pt x="2724263" y="3789816"/>
                  </a:lnTo>
                  <a:lnTo>
                    <a:pt x="2737552" y="3783506"/>
                  </a:lnTo>
                  <a:lnTo>
                    <a:pt x="2750841" y="3776391"/>
                  </a:lnTo>
                  <a:lnTo>
                    <a:pt x="2764130" y="3766552"/>
                  </a:lnTo>
                  <a:lnTo>
                    <a:pt x="2777419" y="3757372"/>
                  </a:lnTo>
                  <a:lnTo>
                    <a:pt x="2790708" y="3749625"/>
                  </a:lnTo>
                  <a:lnTo>
                    <a:pt x="2803997" y="3742920"/>
                  </a:lnTo>
                  <a:lnTo>
                    <a:pt x="2817286" y="3737205"/>
                  </a:lnTo>
                  <a:lnTo>
                    <a:pt x="2830575" y="3730032"/>
                  </a:lnTo>
                  <a:lnTo>
                    <a:pt x="2843864" y="3723716"/>
                  </a:lnTo>
                  <a:lnTo>
                    <a:pt x="2857153" y="3716290"/>
                  </a:lnTo>
                  <a:lnTo>
                    <a:pt x="2870443" y="3708855"/>
                  </a:lnTo>
                  <a:lnTo>
                    <a:pt x="2883732" y="3701956"/>
                  </a:lnTo>
                  <a:lnTo>
                    <a:pt x="2897021" y="3696741"/>
                  </a:lnTo>
                  <a:lnTo>
                    <a:pt x="2910310" y="3688216"/>
                  </a:lnTo>
                  <a:lnTo>
                    <a:pt x="2923599" y="3679959"/>
                  </a:lnTo>
                  <a:lnTo>
                    <a:pt x="2936888" y="3671814"/>
                  </a:lnTo>
                  <a:lnTo>
                    <a:pt x="2950177" y="3666301"/>
                  </a:lnTo>
                  <a:lnTo>
                    <a:pt x="2963466" y="3660379"/>
                  </a:lnTo>
                  <a:lnTo>
                    <a:pt x="2976755" y="3653317"/>
                  </a:lnTo>
                  <a:lnTo>
                    <a:pt x="2990044" y="3648038"/>
                  </a:lnTo>
                  <a:lnTo>
                    <a:pt x="3003333" y="3641659"/>
                  </a:lnTo>
                  <a:lnTo>
                    <a:pt x="3016622" y="3633436"/>
                  </a:lnTo>
                  <a:lnTo>
                    <a:pt x="3029912" y="3626799"/>
                  </a:lnTo>
                  <a:lnTo>
                    <a:pt x="3043201" y="3618282"/>
                  </a:lnTo>
                  <a:lnTo>
                    <a:pt x="3056490" y="3610385"/>
                  </a:lnTo>
                  <a:lnTo>
                    <a:pt x="3069779" y="3600617"/>
                  </a:lnTo>
                  <a:lnTo>
                    <a:pt x="3083068" y="3591581"/>
                  </a:lnTo>
                  <a:lnTo>
                    <a:pt x="3096357" y="3582738"/>
                  </a:lnTo>
                  <a:lnTo>
                    <a:pt x="3109646" y="3576015"/>
                  </a:lnTo>
                  <a:lnTo>
                    <a:pt x="3122935" y="3568053"/>
                  </a:lnTo>
                  <a:lnTo>
                    <a:pt x="3136224" y="3560507"/>
                  </a:lnTo>
                  <a:lnTo>
                    <a:pt x="3149513" y="3553418"/>
                  </a:lnTo>
                  <a:lnTo>
                    <a:pt x="3162802" y="3547765"/>
                  </a:lnTo>
                  <a:lnTo>
                    <a:pt x="3176092" y="3537809"/>
                  </a:lnTo>
                  <a:lnTo>
                    <a:pt x="3189381" y="3530413"/>
                  </a:lnTo>
                  <a:lnTo>
                    <a:pt x="3202670" y="3521219"/>
                  </a:lnTo>
                  <a:lnTo>
                    <a:pt x="3215959" y="3512312"/>
                  </a:lnTo>
                  <a:lnTo>
                    <a:pt x="3229248" y="3505958"/>
                  </a:lnTo>
                  <a:lnTo>
                    <a:pt x="3242537" y="3496731"/>
                  </a:lnTo>
                  <a:lnTo>
                    <a:pt x="3255826" y="3489399"/>
                  </a:lnTo>
                  <a:lnTo>
                    <a:pt x="3269115" y="3480053"/>
                  </a:lnTo>
                  <a:lnTo>
                    <a:pt x="3282404" y="3472679"/>
                  </a:lnTo>
                  <a:lnTo>
                    <a:pt x="3295693" y="3466176"/>
                  </a:lnTo>
                  <a:lnTo>
                    <a:pt x="3308982" y="3457368"/>
                  </a:lnTo>
                  <a:lnTo>
                    <a:pt x="3322271" y="3447536"/>
                  </a:lnTo>
                  <a:lnTo>
                    <a:pt x="3335561" y="3438889"/>
                  </a:lnTo>
                  <a:lnTo>
                    <a:pt x="3348850" y="3430626"/>
                  </a:lnTo>
                  <a:lnTo>
                    <a:pt x="3362139" y="3422531"/>
                  </a:lnTo>
                  <a:lnTo>
                    <a:pt x="3375428" y="3414309"/>
                  </a:lnTo>
                  <a:lnTo>
                    <a:pt x="3388717" y="3406198"/>
                  </a:lnTo>
                  <a:lnTo>
                    <a:pt x="3402006" y="3396377"/>
                  </a:lnTo>
                  <a:lnTo>
                    <a:pt x="3415295" y="3387992"/>
                  </a:lnTo>
                  <a:lnTo>
                    <a:pt x="3428584" y="3379337"/>
                  </a:lnTo>
                  <a:lnTo>
                    <a:pt x="3441873" y="3370209"/>
                  </a:lnTo>
                  <a:lnTo>
                    <a:pt x="3455162" y="3359829"/>
                  </a:lnTo>
                  <a:lnTo>
                    <a:pt x="3468451" y="3350539"/>
                  </a:lnTo>
                  <a:lnTo>
                    <a:pt x="3481741" y="3342171"/>
                  </a:lnTo>
                  <a:lnTo>
                    <a:pt x="3495030" y="3335624"/>
                  </a:lnTo>
                  <a:lnTo>
                    <a:pt x="3508319" y="3323751"/>
                  </a:lnTo>
                  <a:lnTo>
                    <a:pt x="3521608" y="3316723"/>
                  </a:lnTo>
                  <a:lnTo>
                    <a:pt x="3534897" y="3307082"/>
                  </a:lnTo>
                  <a:lnTo>
                    <a:pt x="3548186" y="3298500"/>
                  </a:lnTo>
                  <a:lnTo>
                    <a:pt x="3561475" y="3289691"/>
                  </a:lnTo>
                  <a:lnTo>
                    <a:pt x="3574764" y="3279365"/>
                  </a:lnTo>
                  <a:lnTo>
                    <a:pt x="3588053" y="3269353"/>
                  </a:lnTo>
                  <a:lnTo>
                    <a:pt x="3601342" y="3262305"/>
                  </a:lnTo>
                  <a:lnTo>
                    <a:pt x="3614631" y="3253241"/>
                  </a:lnTo>
                  <a:lnTo>
                    <a:pt x="3627921" y="3245912"/>
                  </a:lnTo>
                  <a:lnTo>
                    <a:pt x="3641210" y="3236006"/>
                  </a:lnTo>
                  <a:lnTo>
                    <a:pt x="3654499" y="3223617"/>
                  </a:lnTo>
                  <a:lnTo>
                    <a:pt x="3667788" y="3211646"/>
                  </a:lnTo>
                  <a:lnTo>
                    <a:pt x="3681077" y="3199983"/>
                  </a:lnTo>
                  <a:lnTo>
                    <a:pt x="3694366" y="3190995"/>
                  </a:lnTo>
                  <a:lnTo>
                    <a:pt x="3707655" y="3181178"/>
                  </a:lnTo>
                  <a:lnTo>
                    <a:pt x="3720944" y="3171815"/>
                  </a:lnTo>
                  <a:lnTo>
                    <a:pt x="3734233" y="3162802"/>
                  </a:lnTo>
                  <a:lnTo>
                    <a:pt x="3747522" y="3153691"/>
                  </a:lnTo>
                  <a:lnTo>
                    <a:pt x="3760811" y="3145551"/>
                  </a:lnTo>
                  <a:lnTo>
                    <a:pt x="3774100" y="3133374"/>
                  </a:lnTo>
                  <a:lnTo>
                    <a:pt x="3787390" y="3121839"/>
                  </a:lnTo>
                  <a:lnTo>
                    <a:pt x="3800679" y="3112881"/>
                  </a:lnTo>
                  <a:lnTo>
                    <a:pt x="3813968" y="3102368"/>
                  </a:lnTo>
                  <a:lnTo>
                    <a:pt x="3827257" y="3091642"/>
                  </a:lnTo>
                  <a:lnTo>
                    <a:pt x="3840546" y="3082146"/>
                  </a:lnTo>
                  <a:lnTo>
                    <a:pt x="3853835" y="3074705"/>
                  </a:lnTo>
                  <a:lnTo>
                    <a:pt x="3867124" y="3061936"/>
                  </a:lnTo>
                  <a:lnTo>
                    <a:pt x="3880413" y="3051266"/>
                  </a:lnTo>
                  <a:lnTo>
                    <a:pt x="3893702" y="3041252"/>
                  </a:lnTo>
                  <a:lnTo>
                    <a:pt x="3906991" y="3030747"/>
                  </a:lnTo>
                  <a:lnTo>
                    <a:pt x="3920280" y="3019836"/>
                  </a:lnTo>
                  <a:lnTo>
                    <a:pt x="3933570" y="3010156"/>
                  </a:lnTo>
                  <a:lnTo>
                    <a:pt x="3946859" y="3000195"/>
                  </a:lnTo>
                  <a:lnTo>
                    <a:pt x="3960148" y="2991548"/>
                  </a:lnTo>
                  <a:lnTo>
                    <a:pt x="3973437" y="2981873"/>
                  </a:lnTo>
                  <a:lnTo>
                    <a:pt x="3986726" y="2969791"/>
                  </a:lnTo>
                  <a:lnTo>
                    <a:pt x="4000015" y="2959054"/>
                  </a:lnTo>
                  <a:lnTo>
                    <a:pt x="4013304" y="2948485"/>
                  </a:lnTo>
                  <a:lnTo>
                    <a:pt x="4026593" y="2940368"/>
                  </a:lnTo>
                  <a:lnTo>
                    <a:pt x="4039882" y="2930758"/>
                  </a:lnTo>
                  <a:lnTo>
                    <a:pt x="4053171" y="2921895"/>
                  </a:lnTo>
                  <a:lnTo>
                    <a:pt x="4066460" y="2910459"/>
                  </a:lnTo>
                  <a:lnTo>
                    <a:pt x="4079750" y="2900452"/>
                  </a:lnTo>
                  <a:lnTo>
                    <a:pt x="4093039" y="2892003"/>
                  </a:lnTo>
                  <a:lnTo>
                    <a:pt x="4106328" y="2885272"/>
                  </a:lnTo>
                  <a:lnTo>
                    <a:pt x="4119617" y="2871865"/>
                  </a:lnTo>
                  <a:lnTo>
                    <a:pt x="4132906" y="2862124"/>
                  </a:lnTo>
                  <a:lnTo>
                    <a:pt x="4146195" y="2848793"/>
                  </a:lnTo>
                  <a:lnTo>
                    <a:pt x="4159484" y="2839146"/>
                  </a:lnTo>
                  <a:lnTo>
                    <a:pt x="4172773" y="2829234"/>
                  </a:lnTo>
                  <a:lnTo>
                    <a:pt x="4186062" y="2816562"/>
                  </a:lnTo>
                  <a:lnTo>
                    <a:pt x="4199351" y="2805753"/>
                  </a:lnTo>
                  <a:lnTo>
                    <a:pt x="4212640" y="2794007"/>
                  </a:lnTo>
                  <a:lnTo>
                    <a:pt x="4225929" y="2783359"/>
                  </a:lnTo>
                  <a:lnTo>
                    <a:pt x="4239219" y="2774133"/>
                  </a:lnTo>
                  <a:lnTo>
                    <a:pt x="4252508" y="2760179"/>
                  </a:lnTo>
                  <a:lnTo>
                    <a:pt x="4265797" y="2746641"/>
                  </a:lnTo>
                  <a:lnTo>
                    <a:pt x="4279086" y="2735012"/>
                  </a:lnTo>
                  <a:lnTo>
                    <a:pt x="4292375" y="2724977"/>
                  </a:lnTo>
                  <a:lnTo>
                    <a:pt x="4305664" y="2711541"/>
                  </a:lnTo>
                  <a:lnTo>
                    <a:pt x="4318953" y="2700730"/>
                  </a:lnTo>
                  <a:lnTo>
                    <a:pt x="4332242" y="2687820"/>
                  </a:lnTo>
                  <a:lnTo>
                    <a:pt x="4345531" y="2676586"/>
                  </a:lnTo>
                  <a:lnTo>
                    <a:pt x="4358820" y="2665882"/>
                  </a:lnTo>
                  <a:lnTo>
                    <a:pt x="4372109" y="2655411"/>
                  </a:lnTo>
                  <a:lnTo>
                    <a:pt x="4385399" y="2644285"/>
                  </a:lnTo>
                  <a:lnTo>
                    <a:pt x="4398688" y="2634952"/>
                  </a:lnTo>
                  <a:lnTo>
                    <a:pt x="4411977" y="2625884"/>
                  </a:lnTo>
                  <a:lnTo>
                    <a:pt x="4425266" y="2613061"/>
                  </a:lnTo>
                  <a:lnTo>
                    <a:pt x="4438555" y="2601211"/>
                  </a:lnTo>
                  <a:lnTo>
                    <a:pt x="4451844" y="2588491"/>
                  </a:lnTo>
                  <a:lnTo>
                    <a:pt x="4465133" y="2578888"/>
                  </a:lnTo>
                  <a:lnTo>
                    <a:pt x="4478422" y="2568863"/>
                  </a:lnTo>
                  <a:lnTo>
                    <a:pt x="4491711" y="2557652"/>
                  </a:lnTo>
                  <a:lnTo>
                    <a:pt x="4505000" y="2546407"/>
                  </a:lnTo>
                  <a:lnTo>
                    <a:pt x="4518289" y="2537275"/>
                  </a:lnTo>
                  <a:lnTo>
                    <a:pt x="4531579" y="2525572"/>
                  </a:lnTo>
                  <a:lnTo>
                    <a:pt x="4544868" y="2513786"/>
                  </a:lnTo>
                  <a:lnTo>
                    <a:pt x="4558157" y="2504272"/>
                  </a:lnTo>
                  <a:lnTo>
                    <a:pt x="4571446" y="2493085"/>
                  </a:lnTo>
                  <a:lnTo>
                    <a:pt x="4584735" y="2475973"/>
                  </a:lnTo>
                  <a:lnTo>
                    <a:pt x="4598024" y="2463788"/>
                  </a:lnTo>
                  <a:lnTo>
                    <a:pt x="4611313" y="2454220"/>
                  </a:lnTo>
                  <a:lnTo>
                    <a:pt x="4624602" y="2443015"/>
                  </a:lnTo>
                  <a:lnTo>
                    <a:pt x="4637891" y="2433248"/>
                  </a:lnTo>
                  <a:lnTo>
                    <a:pt x="4651180" y="2424445"/>
                  </a:lnTo>
                  <a:lnTo>
                    <a:pt x="4664469" y="2411891"/>
                  </a:lnTo>
                  <a:lnTo>
                    <a:pt x="4677758" y="2401281"/>
                  </a:lnTo>
                  <a:lnTo>
                    <a:pt x="4691048" y="2387300"/>
                  </a:lnTo>
                  <a:lnTo>
                    <a:pt x="4704337" y="2375040"/>
                  </a:lnTo>
                  <a:lnTo>
                    <a:pt x="4717626" y="2361478"/>
                  </a:lnTo>
                  <a:lnTo>
                    <a:pt x="4730915" y="2350064"/>
                  </a:lnTo>
                  <a:lnTo>
                    <a:pt x="4744204" y="2337801"/>
                  </a:lnTo>
                  <a:lnTo>
                    <a:pt x="4757493" y="2325383"/>
                  </a:lnTo>
                  <a:lnTo>
                    <a:pt x="4770782" y="2311601"/>
                  </a:lnTo>
                  <a:lnTo>
                    <a:pt x="4784071" y="2299144"/>
                  </a:lnTo>
                  <a:lnTo>
                    <a:pt x="4797360" y="2287671"/>
                  </a:lnTo>
                  <a:lnTo>
                    <a:pt x="4810649" y="2273972"/>
                  </a:lnTo>
                  <a:lnTo>
                    <a:pt x="4823938" y="2260191"/>
                  </a:lnTo>
                  <a:lnTo>
                    <a:pt x="4837228" y="2247491"/>
                  </a:lnTo>
                  <a:lnTo>
                    <a:pt x="4850517" y="2233930"/>
                  </a:lnTo>
                  <a:lnTo>
                    <a:pt x="4863806" y="2221051"/>
                  </a:lnTo>
                  <a:lnTo>
                    <a:pt x="4877095" y="2206079"/>
                  </a:lnTo>
                  <a:lnTo>
                    <a:pt x="4890384" y="2196664"/>
                  </a:lnTo>
                  <a:lnTo>
                    <a:pt x="4903673" y="2182211"/>
                  </a:lnTo>
                  <a:lnTo>
                    <a:pt x="4916962" y="2170755"/>
                  </a:lnTo>
                  <a:lnTo>
                    <a:pt x="4930251" y="2154615"/>
                  </a:lnTo>
                  <a:lnTo>
                    <a:pt x="4943540" y="2138743"/>
                  </a:lnTo>
                  <a:lnTo>
                    <a:pt x="4956829" y="2123443"/>
                  </a:lnTo>
                  <a:lnTo>
                    <a:pt x="4970118" y="2112105"/>
                  </a:lnTo>
                  <a:lnTo>
                    <a:pt x="4983407" y="2099228"/>
                  </a:lnTo>
                  <a:lnTo>
                    <a:pt x="4996697" y="2084213"/>
                  </a:lnTo>
                  <a:lnTo>
                    <a:pt x="5009986" y="2068933"/>
                  </a:lnTo>
                  <a:lnTo>
                    <a:pt x="5023275" y="2054591"/>
                  </a:lnTo>
                  <a:lnTo>
                    <a:pt x="5036564" y="2043997"/>
                  </a:lnTo>
                  <a:lnTo>
                    <a:pt x="5049853" y="2031294"/>
                  </a:lnTo>
                  <a:lnTo>
                    <a:pt x="5063142" y="2017803"/>
                  </a:lnTo>
                  <a:lnTo>
                    <a:pt x="5076431" y="2000590"/>
                  </a:lnTo>
                  <a:lnTo>
                    <a:pt x="5089720" y="1988556"/>
                  </a:lnTo>
                  <a:lnTo>
                    <a:pt x="5103009" y="1974501"/>
                  </a:lnTo>
                  <a:lnTo>
                    <a:pt x="5116298" y="1959366"/>
                  </a:lnTo>
                  <a:lnTo>
                    <a:pt x="5129587" y="1948134"/>
                  </a:lnTo>
                  <a:lnTo>
                    <a:pt x="5142877" y="1939046"/>
                  </a:lnTo>
                  <a:lnTo>
                    <a:pt x="5156166" y="1922445"/>
                  </a:lnTo>
                  <a:lnTo>
                    <a:pt x="5169455" y="1908473"/>
                  </a:lnTo>
                  <a:lnTo>
                    <a:pt x="5182744" y="1899506"/>
                  </a:lnTo>
                  <a:lnTo>
                    <a:pt x="5196033" y="1886840"/>
                  </a:lnTo>
                  <a:lnTo>
                    <a:pt x="5209322" y="1874264"/>
                  </a:lnTo>
                  <a:lnTo>
                    <a:pt x="5222611" y="1863050"/>
                  </a:lnTo>
                  <a:lnTo>
                    <a:pt x="5235900" y="1849399"/>
                  </a:lnTo>
                  <a:lnTo>
                    <a:pt x="5249189" y="1833261"/>
                  </a:lnTo>
                  <a:lnTo>
                    <a:pt x="5262478" y="1820916"/>
                  </a:lnTo>
                  <a:lnTo>
                    <a:pt x="5275767" y="1807415"/>
                  </a:lnTo>
                  <a:lnTo>
                    <a:pt x="5289057" y="1787604"/>
                  </a:lnTo>
                  <a:lnTo>
                    <a:pt x="5302346" y="1773913"/>
                  </a:lnTo>
                  <a:lnTo>
                    <a:pt x="5315635" y="1759044"/>
                  </a:lnTo>
                  <a:lnTo>
                    <a:pt x="5328924" y="1747129"/>
                  </a:lnTo>
                  <a:lnTo>
                    <a:pt x="5342213" y="1733608"/>
                  </a:lnTo>
                  <a:lnTo>
                    <a:pt x="5355502" y="1722349"/>
                  </a:lnTo>
                  <a:lnTo>
                    <a:pt x="5368791" y="1711598"/>
                  </a:lnTo>
                  <a:lnTo>
                    <a:pt x="5382080" y="1697076"/>
                  </a:lnTo>
                  <a:lnTo>
                    <a:pt x="5395369" y="1680222"/>
                  </a:lnTo>
                  <a:lnTo>
                    <a:pt x="5408658" y="1662859"/>
                  </a:lnTo>
                  <a:lnTo>
                    <a:pt x="5421947" y="1649772"/>
                  </a:lnTo>
                  <a:lnTo>
                    <a:pt x="5435236" y="1632877"/>
                  </a:lnTo>
                  <a:lnTo>
                    <a:pt x="5448526" y="1623013"/>
                  </a:lnTo>
                  <a:lnTo>
                    <a:pt x="5461815" y="1608129"/>
                  </a:lnTo>
                  <a:lnTo>
                    <a:pt x="5475104" y="1591352"/>
                  </a:lnTo>
                  <a:lnTo>
                    <a:pt x="5488393" y="1579209"/>
                  </a:lnTo>
                  <a:lnTo>
                    <a:pt x="5501682" y="1565976"/>
                  </a:lnTo>
                  <a:lnTo>
                    <a:pt x="5514971" y="1551851"/>
                  </a:lnTo>
                  <a:lnTo>
                    <a:pt x="5528260" y="1535148"/>
                  </a:lnTo>
                  <a:lnTo>
                    <a:pt x="5541549" y="1522787"/>
                  </a:lnTo>
                  <a:lnTo>
                    <a:pt x="5554838" y="1510527"/>
                  </a:lnTo>
                  <a:lnTo>
                    <a:pt x="5568127" y="1498949"/>
                  </a:lnTo>
                  <a:lnTo>
                    <a:pt x="5581416" y="1485493"/>
                  </a:lnTo>
                  <a:lnTo>
                    <a:pt x="5594706" y="1468991"/>
                  </a:lnTo>
                  <a:lnTo>
                    <a:pt x="5607995" y="1456706"/>
                  </a:lnTo>
                  <a:lnTo>
                    <a:pt x="5621284" y="1442087"/>
                  </a:lnTo>
                  <a:lnTo>
                    <a:pt x="5634573" y="1426070"/>
                  </a:lnTo>
                  <a:lnTo>
                    <a:pt x="5647862" y="1411487"/>
                  </a:lnTo>
                  <a:lnTo>
                    <a:pt x="5661151" y="1402007"/>
                  </a:lnTo>
                  <a:lnTo>
                    <a:pt x="5674440" y="1389154"/>
                  </a:lnTo>
                  <a:lnTo>
                    <a:pt x="5687729" y="1373210"/>
                  </a:lnTo>
                  <a:lnTo>
                    <a:pt x="5701018" y="1357646"/>
                  </a:lnTo>
                  <a:lnTo>
                    <a:pt x="5714307" y="1340562"/>
                  </a:lnTo>
                  <a:lnTo>
                    <a:pt x="5727596" y="1324128"/>
                  </a:lnTo>
                  <a:lnTo>
                    <a:pt x="5740886" y="1311516"/>
                  </a:lnTo>
                  <a:lnTo>
                    <a:pt x="5754175" y="1296286"/>
                  </a:lnTo>
                  <a:lnTo>
                    <a:pt x="5767464" y="1284032"/>
                  </a:lnTo>
                  <a:lnTo>
                    <a:pt x="5780753" y="1270301"/>
                  </a:lnTo>
                  <a:lnTo>
                    <a:pt x="5794042" y="1254325"/>
                  </a:lnTo>
                  <a:lnTo>
                    <a:pt x="5807331" y="1238177"/>
                  </a:lnTo>
                  <a:lnTo>
                    <a:pt x="5820620" y="1221620"/>
                  </a:lnTo>
                  <a:lnTo>
                    <a:pt x="5833909" y="1204103"/>
                  </a:lnTo>
                  <a:lnTo>
                    <a:pt x="5847198" y="1188789"/>
                  </a:lnTo>
                  <a:lnTo>
                    <a:pt x="5860487" y="1174497"/>
                  </a:lnTo>
                  <a:lnTo>
                    <a:pt x="5873776" y="1160149"/>
                  </a:lnTo>
                  <a:lnTo>
                    <a:pt x="5887065" y="1145773"/>
                  </a:lnTo>
                  <a:lnTo>
                    <a:pt x="5900355" y="1129220"/>
                  </a:lnTo>
                  <a:lnTo>
                    <a:pt x="5913644" y="1113580"/>
                  </a:lnTo>
                  <a:lnTo>
                    <a:pt x="5926933" y="1097179"/>
                  </a:lnTo>
                  <a:lnTo>
                    <a:pt x="5940222" y="1079036"/>
                  </a:lnTo>
                  <a:lnTo>
                    <a:pt x="5953511" y="1064821"/>
                  </a:lnTo>
                  <a:lnTo>
                    <a:pt x="5966800" y="1051924"/>
                  </a:lnTo>
                  <a:lnTo>
                    <a:pt x="5980089" y="1035620"/>
                  </a:lnTo>
                  <a:lnTo>
                    <a:pt x="5993378" y="1016209"/>
                  </a:lnTo>
                  <a:lnTo>
                    <a:pt x="6006667" y="1001026"/>
                  </a:lnTo>
                  <a:lnTo>
                    <a:pt x="6019956" y="981580"/>
                  </a:lnTo>
                  <a:lnTo>
                    <a:pt x="6033245" y="964166"/>
                  </a:lnTo>
                  <a:lnTo>
                    <a:pt x="6046535" y="950213"/>
                  </a:lnTo>
                  <a:lnTo>
                    <a:pt x="6059824" y="931638"/>
                  </a:lnTo>
                  <a:lnTo>
                    <a:pt x="6073113" y="914105"/>
                  </a:lnTo>
                  <a:lnTo>
                    <a:pt x="6086402" y="898484"/>
                  </a:lnTo>
                  <a:lnTo>
                    <a:pt x="6099691" y="880511"/>
                  </a:lnTo>
                  <a:lnTo>
                    <a:pt x="6112980" y="867454"/>
                  </a:lnTo>
                  <a:lnTo>
                    <a:pt x="6126269" y="851404"/>
                  </a:lnTo>
                  <a:lnTo>
                    <a:pt x="6139558" y="833244"/>
                  </a:lnTo>
                  <a:lnTo>
                    <a:pt x="6152847" y="817281"/>
                  </a:lnTo>
                  <a:lnTo>
                    <a:pt x="6166136" y="799251"/>
                  </a:lnTo>
                  <a:lnTo>
                    <a:pt x="6179425" y="786643"/>
                  </a:lnTo>
                  <a:lnTo>
                    <a:pt x="6192714" y="772040"/>
                  </a:lnTo>
                  <a:lnTo>
                    <a:pt x="6206004" y="755788"/>
                  </a:lnTo>
                  <a:lnTo>
                    <a:pt x="6219293" y="739794"/>
                  </a:lnTo>
                  <a:lnTo>
                    <a:pt x="6232582" y="720070"/>
                  </a:lnTo>
                  <a:lnTo>
                    <a:pt x="6245871" y="704653"/>
                  </a:lnTo>
                  <a:lnTo>
                    <a:pt x="6259160" y="688115"/>
                  </a:lnTo>
                  <a:lnTo>
                    <a:pt x="6272449" y="669520"/>
                  </a:lnTo>
                  <a:lnTo>
                    <a:pt x="6285738" y="652744"/>
                  </a:lnTo>
                  <a:lnTo>
                    <a:pt x="6299027" y="634921"/>
                  </a:lnTo>
                  <a:lnTo>
                    <a:pt x="6312316" y="617322"/>
                  </a:lnTo>
                  <a:lnTo>
                    <a:pt x="6325605" y="598945"/>
                  </a:lnTo>
                  <a:lnTo>
                    <a:pt x="6338894" y="585411"/>
                  </a:lnTo>
                  <a:lnTo>
                    <a:pt x="6352184" y="567888"/>
                  </a:lnTo>
                  <a:lnTo>
                    <a:pt x="6365473" y="550173"/>
                  </a:lnTo>
                  <a:lnTo>
                    <a:pt x="6378762" y="536564"/>
                  </a:lnTo>
                  <a:lnTo>
                    <a:pt x="6392051" y="523188"/>
                  </a:lnTo>
                  <a:lnTo>
                    <a:pt x="6405340" y="508481"/>
                  </a:lnTo>
                  <a:lnTo>
                    <a:pt x="6418629" y="490628"/>
                  </a:lnTo>
                  <a:lnTo>
                    <a:pt x="6431918" y="471598"/>
                  </a:lnTo>
                  <a:lnTo>
                    <a:pt x="6445207" y="457710"/>
                  </a:lnTo>
                  <a:lnTo>
                    <a:pt x="6458496" y="443140"/>
                  </a:lnTo>
                  <a:lnTo>
                    <a:pt x="6471785" y="427639"/>
                  </a:lnTo>
                  <a:lnTo>
                    <a:pt x="6485074" y="411369"/>
                  </a:lnTo>
                  <a:lnTo>
                    <a:pt x="6498364" y="392531"/>
                  </a:lnTo>
                  <a:lnTo>
                    <a:pt x="6511653" y="373938"/>
                  </a:lnTo>
                  <a:lnTo>
                    <a:pt x="6524942" y="360014"/>
                  </a:lnTo>
                  <a:lnTo>
                    <a:pt x="6538231" y="343015"/>
                  </a:lnTo>
                  <a:lnTo>
                    <a:pt x="6551520" y="322491"/>
                  </a:lnTo>
                  <a:lnTo>
                    <a:pt x="6564809" y="310139"/>
                  </a:lnTo>
                  <a:lnTo>
                    <a:pt x="6578098" y="294947"/>
                  </a:lnTo>
                  <a:lnTo>
                    <a:pt x="6591387" y="276820"/>
                  </a:lnTo>
                  <a:lnTo>
                    <a:pt x="6604676" y="261946"/>
                  </a:lnTo>
                  <a:lnTo>
                    <a:pt x="6617965" y="246902"/>
                  </a:lnTo>
                  <a:lnTo>
                    <a:pt x="6631254" y="229300"/>
                  </a:lnTo>
                  <a:lnTo>
                    <a:pt x="6644543" y="212362"/>
                  </a:lnTo>
                  <a:lnTo>
                    <a:pt x="6657833" y="193865"/>
                  </a:lnTo>
                  <a:lnTo>
                    <a:pt x="6671122" y="176874"/>
                  </a:lnTo>
                  <a:lnTo>
                    <a:pt x="6684411" y="159199"/>
                  </a:lnTo>
                  <a:lnTo>
                    <a:pt x="6697700" y="145441"/>
                  </a:lnTo>
                  <a:lnTo>
                    <a:pt x="6710989" y="128791"/>
                  </a:lnTo>
                  <a:lnTo>
                    <a:pt x="6724278" y="109777"/>
                  </a:lnTo>
                  <a:lnTo>
                    <a:pt x="6737567" y="92947"/>
                  </a:lnTo>
                  <a:lnTo>
                    <a:pt x="6750856" y="75039"/>
                  </a:lnTo>
                  <a:lnTo>
                    <a:pt x="6764145" y="55762"/>
                  </a:lnTo>
                  <a:lnTo>
                    <a:pt x="6777434" y="34655"/>
                  </a:lnTo>
                  <a:lnTo>
                    <a:pt x="6790723" y="16329"/>
                  </a:lnTo>
                  <a:lnTo>
                    <a:pt x="6804013" y="0"/>
                  </a:lnTo>
                  <a:lnTo>
                    <a:pt x="6804013" y="252989"/>
                  </a:lnTo>
                  <a:lnTo>
                    <a:pt x="6790723" y="272184"/>
                  </a:lnTo>
                  <a:lnTo>
                    <a:pt x="6777434" y="290272"/>
                  </a:lnTo>
                  <a:lnTo>
                    <a:pt x="6764145" y="305838"/>
                  </a:lnTo>
                  <a:lnTo>
                    <a:pt x="6750856" y="322277"/>
                  </a:lnTo>
                  <a:lnTo>
                    <a:pt x="6737567" y="334529"/>
                  </a:lnTo>
                  <a:lnTo>
                    <a:pt x="6724278" y="350399"/>
                  </a:lnTo>
                  <a:lnTo>
                    <a:pt x="6710989" y="369078"/>
                  </a:lnTo>
                  <a:lnTo>
                    <a:pt x="6697700" y="391053"/>
                  </a:lnTo>
                  <a:lnTo>
                    <a:pt x="6684411" y="404197"/>
                  </a:lnTo>
                  <a:lnTo>
                    <a:pt x="6671122" y="423116"/>
                  </a:lnTo>
                  <a:lnTo>
                    <a:pt x="6657833" y="438536"/>
                  </a:lnTo>
                  <a:lnTo>
                    <a:pt x="6644543" y="456659"/>
                  </a:lnTo>
                  <a:lnTo>
                    <a:pt x="6631254" y="476586"/>
                  </a:lnTo>
                  <a:lnTo>
                    <a:pt x="6617965" y="496134"/>
                  </a:lnTo>
                  <a:lnTo>
                    <a:pt x="6604676" y="515735"/>
                  </a:lnTo>
                  <a:lnTo>
                    <a:pt x="6591387" y="531069"/>
                  </a:lnTo>
                  <a:lnTo>
                    <a:pt x="6578098" y="544957"/>
                  </a:lnTo>
                  <a:lnTo>
                    <a:pt x="6564809" y="559143"/>
                  </a:lnTo>
                  <a:lnTo>
                    <a:pt x="6551520" y="571665"/>
                  </a:lnTo>
                  <a:lnTo>
                    <a:pt x="6538231" y="588893"/>
                  </a:lnTo>
                  <a:lnTo>
                    <a:pt x="6524942" y="605477"/>
                  </a:lnTo>
                  <a:lnTo>
                    <a:pt x="6511653" y="622403"/>
                  </a:lnTo>
                  <a:lnTo>
                    <a:pt x="6498364" y="640005"/>
                  </a:lnTo>
                  <a:lnTo>
                    <a:pt x="6485074" y="655739"/>
                  </a:lnTo>
                  <a:lnTo>
                    <a:pt x="6471785" y="669973"/>
                  </a:lnTo>
                  <a:lnTo>
                    <a:pt x="6458496" y="684744"/>
                  </a:lnTo>
                  <a:lnTo>
                    <a:pt x="6445207" y="703085"/>
                  </a:lnTo>
                  <a:lnTo>
                    <a:pt x="6431918" y="715908"/>
                  </a:lnTo>
                  <a:lnTo>
                    <a:pt x="6418629" y="734576"/>
                  </a:lnTo>
                  <a:lnTo>
                    <a:pt x="6405340" y="750551"/>
                  </a:lnTo>
                  <a:lnTo>
                    <a:pt x="6392051" y="769932"/>
                  </a:lnTo>
                  <a:lnTo>
                    <a:pt x="6378762" y="789618"/>
                  </a:lnTo>
                  <a:lnTo>
                    <a:pt x="6365473" y="803675"/>
                  </a:lnTo>
                  <a:lnTo>
                    <a:pt x="6352184" y="820443"/>
                  </a:lnTo>
                  <a:lnTo>
                    <a:pt x="6338894" y="835075"/>
                  </a:lnTo>
                  <a:lnTo>
                    <a:pt x="6325605" y="854039"/>
                  </a:lnTo>
                  <a:lnTo>
                    <a:pt x="6312316" y="867314"/>
                  </a:lnTo>
                  <a:lnTo>
                    <a:pt x="6299027" y="884872"/>
                  </a:lnTo>
                  <a:lnTo>
                    <a:pt x="6285738" y="900543"/>
                  </a:lnTo>
                  <a:lnTo>
                    <a:pt x="6272449" y="914312"/>
                  </a:lnTo>
                  <a:lnTo>
                    <a:pt x="6259160" y="927323"/>
                  </a:lnTo>
                  <a:lnTo>
                    <a:pt x="6245871" y="944710"/>
                  </a:lnTo>
                  <a:lnTo>
                    <a:pt x="6232582" y="960899"/>
                  </a:lnTo>
                  <a:lnTo>
                    <a:pt x="6219293" y="974600"/>
                  </a:lnTo>
                  <a:lnTo>
                    <a:pt x="6206004" y="991199"/>
                  </a:lnTo>
                  <a:lnTo>
                    <a:pt x="6192714" y="1009166"/>
                  </a:lnTo>
                  <a:lnTo>
                    <a:pt x="6179425" y="1024765"/>
                  </a:lnTo>
                  <a:lnTo>
                    <a:pt x="6166136" y="1040786"/>
                  </a:lnTo>
                  <a:lnTo>
                    <a:pt x="6152847" y="1053735"/>
                  </a:lnTo>
                  <a:lnTo>
                    <a:pt x="6139558" y="1069429"/>
                  </a:lnTo>
                  <a:lnTo>
                    <a:pt x="6126269" y="1084651"/>
                  </a:lnTo>
                  <a:lnTo>
                    <a:pt x="6112980" y="1103997"/>
                  </a:lnTo>
                  <a:lnTo>
                    <a:pt x="6099691" y="1123340"/>
                  </a:lnTo>
                  <a:lnTo>
                    <a:pt x="6086402" y="1139699"/>
                  </a:lnTo>
                  <a:lnTo>
                    <a:pt x="6073113" y="1154368"/>
                  </a:lnTo>
                  <a:lnTo>
                    <a:pt x="6059824" y="1171457"/>
                  </a:lnTo>
                  <a:lnTo>
                    <a:pt x="6046535" y="1186350"/>
                  </a:lnTo>
                  <a:lnTo>
                    <a:pt x="6033245" y="1199740"/>
                  </a:lnTo>
                  <a:lnTo>
                    <a:pt x="6019956" y="1214660"/>
                  </a:lnTo>
                  <a:lnTo>
                    <a:pt x="6006667" y="1230016"/>
                  </a:lnTo>
                  <a:lnTo>
                    <a:pt x="5993378" y="1245154"/>
                  </a:lnTo>
                  <a:lnTo>
                    <a:pt x="5980089" y="1261186"/>
                  </a:lnTo>
                  <a:lnTo>
                    <a:pt x="5966800" y="1269985"/>
                  </a:lnTo>
                  <a:lnTo>
                    <a:pt x="5953511" y="1283154"/>
                  </a:lnTo>
                  <a:lnTo>
                    <a:pt x="5940222" y="1300469"/>
                  </a:lnTo>
                  <a:lnTo>
                    <a:pt x="5926933" y="1316982"/>
                  </a:lnTo>
                  <a:lnTo>
                    <a:pt x="5913644" y="1332749"/>
                  </a:lnTo>
                  <a:lnTo>
                    <a:pt x="5900355" y="1345278"/>
                  </a:lnTo>
                  <a:lnTo>
                    <a:pt x="5887065" y="1359857"/>
                  </a:lnTo>
                  <a:lnTo>
                    <a:pt x="5873776" y="1373795"/>
                  </a:lnTo>
                  <a:lnTo>
                    <a:pt x="5860487" y="1387111"/>
                  </a:lnTo>
                  <a:lnTo>
                    <a:pt x="5847198" y="1402507"/>
                  </a:lnTo>
                  <a:lnTo>
                    <a:pt x="5833909" y="1416031"/>
                  </a:lnTo>
                  <a:lnTo>
                    <a:pt x="5820620" y="1431025"/>
                  </a:lnTo>
                  <a:lnTo>
                    <a:pt x="5807331" y="1445460"/>
                  </a:lnTo>
                  <a:lnTo>
                    <a:pt x="5794042" y="1461818"/>
                  </a:lnTo>
                  <a:lnTo>
                    <a:pt x="5780753" y="1475719"/>
                  </a:lnTo>
                  <a:lnTo>
                    <a:pt x="5767464" y="1486464"/>
                  </a:lnTo>
                  <a:lnTo>
                    <a:pt x="5754175" y="1501043"/>
                  </a:lnTo>
                  <a:lnTo>
                    <a:pt x="5740886" y="1515174"/>
                  </a:lnTo>
                  <a:lnTo>
                    <a:pt x="5727596" y="1526772"/>
                  </a:lnTo>
                  <a:lnTo>
                    <a:pt x="5714307" y="1545254"/>
                  </a:lnTo>
                  <a:lnTo>
                    <a:pt x="5701018" y="1557347"/>
                  </a:lnTo>
                  <a:lnTo>
                    <a:pt x="5687729" y="1571415"/>
                  </a:lnTo>
                  <a:lnTo>
                    <a:pt x="5674440" y="1586200"/>
                  </a:lnTo>
                  <a:lnTo>
                    <a:pt x="5661151" y="1602197"/>
                  </a:lnTo>
                  <a:lnTo>
                    <a:pt x="5647862" y="1616674"/>
                  </a:lnTo>
                  <a:lnTo>
                    <a:pt x="5634573" y="1633227"/>
                  </a:lnTo>
                  <a:lnTo>
                    <a:pt x="5621284" y="1647933"/>
                  </a:lnTo>
                  <a:lnTo>
                    <a:pt x="5607995" y="1658869"/>
                  </a:lnTo>
                  <a:lnTo>
                    <a:pt x="5594706" y="1670510"/>
                  </a:lnTo>
                  <a:lnTo>
                    <a:pt x="5581416" y="1688592"/>
                  </a:lnTo>
                  <a:lnTo>
                    <a:pt x="5568127" y="1703788"/>
                  </a:lnTo>
                  <a:lnTo>
                    <a:pt x="5554838" y="1714974"/>
                  </a:lnTo>
                  <a:lnTo>
                    <a:pt x="5541549" y="1729410"/>
                  </a:lnTo>
                  <a:lnTo>
                    <a:pt x="5528260" y="1744892"/>
                  </a:lnTo>
                  <a:lnTo>
                    <a:pt x="5514971" y="1759273"/>
                  </a:lnTo>
                  <a:lnTo>
                    <a:pt x="5501682" y="1776276"/>
                  </a:lnTo>
                  <a:lnTo>
                    <a:pt x="5488393" y="1787032"/>
                  </a:lnTo>
                  <a:lnTo>
                    <a:pt x="5475104" y="1802662"/>
                  </a:lnTo>
                  <a:lnTo>
                    <a:pt x="5461815" y="1812681"/>
                  </a:lnTo>
                  <a:lnTo>
                    <a:pt x="5448526" y="1827750"/>
                  </a:lnTo>
                  <a:lnTo>
                    <a:pt x="5435236" y="1839981"/>
                  </a:lnTo>
                  <a:lnTo>
                    <a:pt x="5421947" y="1852635"/>
                  </a:lnTo>
                  <a:lnTo>
                    <a:pt x="5408658" y="1865098"/>
                  </a:lnTo>
                  <a:lnTo>
                    <a:pt x="5395369" y="1876481"/>
                  </a:lnTo>
                  <a:lnTo>
                    <a:pt x="5382080" y="1889142"/>
                  </a:lnTo>
                  <a:lnTo>
                    <a:pt x="5368791" y="1904501"/>
                  </a:lnTo>
                  <a:lnTo>
                    <a:pt x="5355502" y="1915054"/>
                  </a:lnTo>
                  <a:lnTo>
                    <a:pt x="5342213" y="1929703"/>
                  </a:lnTo>
                  <a:lnTo>
                    <a:pt x="5328924" y="1939120"/>
                  </a:lnTo>
                  <a:lnTo>
                    <a:pt x="5315635" y="1951246"/>
                  </a:lnTo>
                  <a:lnTo>
                    <a:pt x="5302346" y="1963263"/>
                  </a:lnTo>
                  <a:lnTo>
                    <a:pt x="5289057" y="1977948"/>
                  </a:lnTo>
                  <a:lnTo>
                    <a:pt x="5275767" y="1989300"/>
                  </a:lnTo>
                  <a:lnTo>
                    <a:pt x="5262478" y="2000744"/>
                  </a:lnTo>
                  <a:lnTo>
                    <a:pt x="5249189" y="2012224"/>
                  </a:lnTo>
                  <a:lnTo>
                    <a:pt x="5235900" y="2024206"/>
                  </a:lnTo>
                  <a:lnTo>
                    <a:pt x="5222611" y="2037347"/>
                  </a:lnTo>
                  <a:lnTo>
                    <a:pt x="5209322" y="2048427"/>
                  </a:lnTo>
                  <a:lnTo>
                    <a:pt x="5196033" y="2062704"/>
                  </a:lnTo>
                  <a:lnTo>
                    <a:pt x="5182744" y="2075967"/>
                  </a:lnTo>
                  <a:lnTo>
                    <a:pt x="5169455" y="2092152"/>
                  </a:lnTo>
                  <a:lnTo>
                    <a:pt x="5156166" y="2106275"/>
                  </a:lnTo>
                  <a:lnTo>
                    <a:pt x="5142877" y="2121230"/>
                  </a:lnTo>
                  <a:lnTo>
                    <a:pt x="5129587" y="2135828"/>
                  </a:lnTo>
                  <a:lnTo>
                    <a:pt x="5116298" y="2147877"/>
                  </a:lnTo>
                  <a:lnTo>
                    <a:pt x="5103009" y="2160541"/>
                  </a:lnTo>
                  <a:lnTo>
                    <a:pt x="5089720" y="2174032"/>
                  </a:lnTo>
                  <a:lnTo>
                    <a:pt x="5076431" y="2187389"/>
                  </a:lnTo>
                  <a:lnTo>
                    <a:pt x="5063142" y="2200475"/>
                  </a:lnTo>
                  <a:lnTo>
                    <a:pt x="5049853" y="2211436"/>
                  </a:lnTo>
                  <a:lnTo>
                    <a:pt x="5036564" y="2225262"/>
                  </a:lnTo>
                  <a:lnTo>
                    <a:pt x="5023275" y="2236910"/>
                  </a:lnTo>
                  <a:lnTo>
                    <a:pt x="5009986" y="2248990"/>
                  </a:lnTo>
                  <a:lnTo>
                    <a:pt x="4996697" y="2261547"/>
                  </a:lnTo>
                  <a:lnTo>
                    <a:pt x="4983407" y="2271329"/>
                  </a:lnTo>
                  <a:lnTo>
                    <a:pt x="4970118" y="2284536"/>
                  </a:lnTo>
                  <a:lnTo>
                    <a:pt x="4956829" y="2295775"/>
                  </a:lnTo>
                  <a:lnTo>
                    <a:pt x="4943540" y="2306731"/>
                  </a:lnTo>
                  <a:lnTo>
                    <a:pt x="4930251" y="2316379"/>
                  </a:lnTo>
                  <a:lnTo>
                    <a:pt x="4916962" y="2329644"/>
                  </a:lnTo>
                  <a:lnTo>
                    <a:pt x="4903673" y="2345148"/>
                  </a:lnTo>
                  <a:lnTo>
                    <a:pt x="4890384" y="2357041"/>
                  </a:lnTo>
                  <a:lnTo>
                    <a:pt x="4877095" y="2367901"/>
                  </a:lnTo>
                  <a:lnTo>
                    <a:pt x="4863806" y="2376732"/>
                  </a:lnTo>
                  <a:lnTo>
                    <a:pt x="4850517" y="2392228"/>
                  </a:lnTo>
                  <a:lnTo>
                    <a:pt x="4837228" y="2404702"/>
                  </a:lnTo>
                  <a:lnTo>
                    <a:pt x="4823938" y="2418480"/>
                  </a:lnTo>
                  <a:lnTo>
                    <a:pt x="4810649" y="2432139"/>
                  </a:lnTo>
                  <a:lnTo>
                    <a:pt x="4797360" y="2445429"/>
                  </a:lnTo>
                  <a:lnTo>
                    <a:pt x="4784071" y="2457576"/>
                  </a:lnTo>
                  <a:lnTo>
                    <a:pt x="4770782" y="2467890"/>
                  </a:lnTo>
                  <a:lnTo>
                    <a:pt x="4757493" y="2479552"/>
                  </a:lnTo>
                  <a:lnTo>
                    <a:pt x="4744204" y="2493340"/>
                  </a:lnTo>
                  <a:lnTo>
                    <a:pt x="4730915" y="2504110"/>
                  </a:lnTo>
                  <a:lnTo>
                    <a:pt x="4717626" y="2515311"/>
                  </a:lnTo>
                  <a:lnTo>
                    <a:pt x="4704337" y="2528092"/>
                  </a:lnTo>
                  <a:lnTo>
                    <a:pt x="4691048" y="2538285"/>
                  </a:lnTo>
                  <a:lnTo>
                    <a:pt x="4677758" y="2548400"/>
                  </a:lnTo>
                  <a:lnTo>
                    <a:pt x="4664469" y="2557732"/>
                  </a:lnTo>
                  <a:lnTo>
                    <a:pt x="4651180" y="2568094"/>
                  </a:lnTo>
                  <a:lnTo>
                    <a:pt x="4637891" y="2580070"/>
                  </a:lnTo>
                  <a:lnTo>
                    <a:pt x="4624602" y="2589361"/>
                  </a:lnTo>
                  <a:lnTo>
                    <a:pt x="4611313" y="2597925"/>
                  </a:lnTo>
                  <a:lnTo>
                    <a:pt x="4598024" y="2602868"/>
                  </a:lnTo>
                  <a:lnTo>
                    <a:pt x="4584735" y="2614916"/>
                  </a:lnTo>
                  <a:lnTo>
                    <a:pt x="4571446" y="2625183"/>
                  </a:lnTo>
                  <a:lnTo>
                    <a:pt x="4558157" y="2636733"/>
                  </a:lnTo>
                  <a:lnTo>
                    <a:pt x="4544868" y="2648039"/>
                  </a:lnTo>
                  <a:lnTo>
                    <a:pt x="4531579" y="2656797"/>
                  </a:lnTo>
                  <a:lnTo>
                    <a:pt x="4518289" y="2666133"/>
                  </a:lnTo>
                  <a:lnTo>
                    <a:pt x="4505000" y="2676765"/>
                  </a:lnTo>
                  <a:lnTo>
                    <a:pt x="4491711" y="2688146"/>
                  </a:lnTo>
                  <a:lnTo>
                    <a:pt x="4478422" y="2699139"/>
                  </a:lnTo>
                  <a:lnTo>
                    <a:pt x="4465133" y="2708341"/>
                  </a:lnTo>
                  <a:lnTo>
                    <a:pt x="4451844" y="2717838"/>
                  </a:lnTo>
                  <a:lnTo>
                    <a:pt x="4438555" y="2730275"/>
                  </a:lnTo>
                  <a:lnTo>
                    <a:pt x="4425266" y="2738799"/>
                  </a:lnTo>
                  <a:lnTo>
                    <a:pt x="4411977" y="2748921"/>
                  </a:lnTo>
                  <a:lnTo>
                    <a:pt x="4398688" y="2760372"/>
                  </a:lnTo>
                  <a:lnTo>
                    <a:pt x="4385399" y="2769390"/>
                  </a:lnTo>
                  <a:lnTo>
                    <a:pt x="4372109" y="2782921"/>
                  </a:lnTo>
                  <a:lnTo>
                    <a:pt x="4358820" y="2791064"/>
                  </a:lnTo>
                  <a:lnTo>
                    <a:pt x="4345531" y="2801900"/>
                  </a:lnTo>
                  <a:lnTo>
                    <a:pt x="4332242" y="2808271"/>
                  </a:lnTo>
                  <a:lnTo>
                    <a:pt x="4318953" y="2818726"/>
                  </a:lnTo>
                  <a:lnTo>
                    <a:pt x="4305664" y="2827741"/>
                  </a:lnTo>
                  <a:lnTo>
                    <a:pt x="4292375" y="2837792"/>
                  </a:lnTo>
                  <a:lnTo>
                    <a:pt x="4279086" y="2848757"/>
                  </a:lnTo>
                  <a:lnTo>
                    <a:pt x="4265797" y="2858233"/>
                  </a:lnTo>
                  <a:lnTo>
                    <a:pt x="4252508" y="2868824"/>
                  </a:lnTo>
                  <a:lnTo>
                    <a:pt x="4239219" y="2878285"/>
                  </a:lnTo>
                  <a:lnTo>
                    <a:pt x="4225929" y="2888631"/>
                  </a:lnTo>
                  <a:lnTo>
                    <a:pt x="4212640" y="2903162"/>
                  </a:lnTo>
                  <a:lnTo>
                    <a:pt x="4199351" y="2913457"/>
                  </a:lnTo>
                  <a:lnTo>
                    <a:pt x="4186062" y="2923164"/>
                  </a:lnTo>
                  <a:lnTo>
                    <a:pt x="4172773" y="2930935"/>
                  </a:lnTo>
                  <a:lnTo>
                    <a:pt x="4159484" y="2942136"/>
                  </a:lnTo>
                  <a:lnTo>
                    <a:pt x="4146195" y="2952896"/>
                  </a:lnTo>
                  <a:lnTo>
                    <a:pt x="4132906" y="2964691"/>
                  </a:lnTo>
                  <a:lnTo>
                    <a:pt x="4119617" y="2976432"/>
                  </a:lnTo>
                  <a:lnTo>
                    <a:pt x="4106328" y="2983426"/>
                  </a:lnTo>
                  <a:lnTo>
                    <a:pt x="4093039" y="2994779"/>
                  </a:lnTo>
                  <a:lnTo>
                    <a:pt x="4079750" y="3004805"/>
                  </a:lnTo>
                  <a:lnTo>
                    <a:pt x="4066460" y="3014031"/>
                  </a:lnTo>
                  <a:lnTo>
                    <a:pt x="4053171" y="3026426"/>
                  </a:lnTo>
                  <a:lnTo>
                    <a:pt x="4039882" y="3038757"/>
                  </a:lnTo>
                  <a:lnTo>
                    <a:pt x="4026593" y="3048788"/>
                  </a:lnTo>
                  <a:lnTo>
                    <a:pt x="4013304" y="3059802"/>
                  </a:lnTo>
                  <a:lnTo>
                    <a:pt x="4000015" y="3069130"/>
                  </a:lnTo>
                  <a:lnTo>
                    <a:pt x="3986726" y="3077707"/>
                  </a:lnTo>
                  <a:lnTo>
                    <a:pt x="3973437" y="3085773"/>
                  </a:lnTo>
                  <a:lnTo>
                    <a:pt x="3960148" y="3094393"/>
                  </a:lnTo>
                  <a:lnTo>
                    <a:pt x="3946859" y="3104624"/>
                  </a:lnTo>
                  <a:lnTo>
                    <a:pt x="3933570" y="3114882"/>
                  </a:lnTo>
                  <a:lnTo>
                    <a:pt x="3920280" y="3121962"/>
                  </a:lnTo>
                  <a:lnTo>
                    <a:pt x="3906991" y="3131618"/>
                  </a:lnTo>
                  <a:lnTo>
                    <a:pt x="3893702" y="3142299"/>
                  </a:lnTo>
                  <a:lnTo>
                    <a:pt x="3880413" y="3151773"/>
                  </a:lnTo>
                  <a:lnTo>
                    <a:pt x="3867124" y="3163147"/>
                  </a:lnTo>
                  <a:lnTo>
                    <a:pt x="3853835" y="3172036"/>
                  </a:lnTo>
                  <a:lnTo>
                    <a:pt x="3840546" y="3182799"/>
                  </a:lnTo>
                  <a:lnTo>
                    <a:pt x="3827257" y="3193719"/>
                  </a:lnTo>
                  <a:lnTo>
                    <a:pt x="3813968" y="3202009"/>
                  </a:lnTo>
                  <a:lnTo>
                    <a:pt x="3800679" y="3213803"/>
                  </a:lnTo>
                  <a:lnTo>
                    <a:pt x="3787390" y="3222555"/>
                  </a:lnTo>
                  <a:lnTo>
                    <a:pt x="3774100" y="3229264"/>
                  </a:lnTo>
                  <a:lnTo>
                    <a:pt x="3760811" y="3239634"/>
                  </a:lnTo>
                  <a:lnTo>
                    <a:pt x="3747522" y="3250073"/>
                  </a:lnTo>
                  <a:lnTo>
                    <a:pt x="3734233" y="3258444"/>
                  </a:lnTo>
                  <a:lnTo>
                    <a:pt x="3720944" y="3268602"/>
                  </a:lnTo>
                  <a:lnTo>
                    <a:pt x="3707655" y="3277964"/>
                  </a:lnTo>
                  <a:lnTo>
                    <a:pt x="3694366" y="3288538"/>
                  </a:lnTo>
                  <a:lnTo>
                    <a:pt x="3681077" y="3296344"/>
                  </a:lnTo>
                  <a:lnTo>
                    <a:pt x="3667788" y="3304753"/>
                  </a:lnTo>
                  <a:lnTo>
                    <a:pt x="3654499" y="3313899"/>
                  </a:lnTo>
                  <a:lnTo>
                    <a:pt x="3641210" y="3323204"/>
                  </a:lnTo>
                  <a:lnTo>
                    <a:pt x="3627921" y="3332330"/>
                  </a:lnTo>
                  <a:lnTo>
                    <a:pt x="3614631" y="3343340"/>
                  </a:lnTo>
                  <a:lnTo>
                    <a:pt x="3601342" y="3351023"/>
                  </a:lnTo>
                  <a:lnTo>
                    <a:pt x="3588053" y="3360259"/>
                  </a:lnTo>
                  <a:lnTo>
                    <a:pt x="3574764" y="3370126"/>
                  </a:lnTo>
                  <a:lnTo>
                    <a:pt x="3561475" y="3379514"/>
                  </a:lnTo>
                  <a:lnTo>
                    <a:pt x="3548186" y="3387618"/>
                  </a:lnTo>
                  <a:lnTo>
                    <a:pt x="3534897" y="3395009"/>
                  </a:lnTo>
                  <a:lnTo>
                    <a:pt x="3521608" y="3400635"/>
                  </a:lnTo>
                  <a:lnTo>
                    <a:pt x="3508319" y="3409396"/>
                  </a:lnTo>
                  <a:lnTo>
                    <a:pt x="3495030" y="3419818"/>
                  </a:lnTo>
                  <a:lnTo>
                    <a:pt x="3481741" y="3428688"/>
                  </a:lnTo>
                  <a:lnTo>
                    <a:pt x="3468451" y="3438793"/>
                  </a:lnTo>
                  <a:lnTo>
                    <a:pt x="3455162" y="3447589"/>
                  </a:lnTo>
                  <a:lnTo>
                    <a:pt x="3441873" y="3452850"/>
                  </a:lnTo>
                  <a:lnTo>
                    <a:pt x="3428584" y="3463805"/>
                  </a:lnTo>
                  <a:lnTo>
                    <a:pt x="3415295" y="3471609"/>
                  </a:lnTo>
                  <a:lnTo>
                    <a:pt x="3402006" y="3477891"/>
                  </a:lnTo>
                  <a:lnTo>
                    <a:pt x="3388717" y="3485547"/>
                  </a:lnTo>
                  <a:lnTo>
                    <a:pt x="3375428" y="3492506"/>
                  </a:lnTo>
                  <a:lnTo>
                    <a:pt x="3362139" y="3501994"/>
                  </a:lnTo>
                  <a:lnTo>
                    <a:pt x="3348850" y="3512202"/>
                  </a:lnTo>
                  <a:lnTo>
                    <a:pt x="3335561" y="3520642"/>
                  </a:lnTo>
                  <a:lnTo>
                    <a:pt x="3322271" y="3526527"/>
                  </a:lnTo>
                  <a:lnTo>
                    <a:pt x="3308982" y="3533806"/>
                  </a:lnTo>
                  <a:lnTo>
                    <a:pt x="3295693" y="3541780"/>
                  </a:lnTo>
                  <a:lnTo>
                    <a:pt x="3282404" y="3549072"/>
                  </a:lnTo>
                  <a:lnTo>
                    <a:pt x="3269115" y="3559022"/>
                  </a:lnTo>
                  <a:lnTo>
                    <a:pt x="3255826" y="3565324"/>
                  </a:lnTo>
                  <a:lnTo>
                    <a:pt x="3242537" y="3573802"/>
                  </a:lnTo>
                  <a:lnTo>
                    <a:pt x="3229248" y="3582813"/>
                  </a:lnTo>
                  <a:lnTo>
                    <a:pt x="3215959" y="3590045"/>
                  </a:lnTo>
                  <a:lnTo>
                    <a:pt x="3202670" y="3598944"/>
                  </a:lnTo>
                  <a:lnTo>
                    <a:pt x="3189381" y="3604482"/>
                  </a:lnTo>
                  <a:lnTo>
                    <a:pt x="3176092" y="3614706"/>
                  </a:lnTo>
                  <a:lnTo>
                    <a:pt x="3162802" y="3620750"/>
                  </a:lnTo>
                  <a:lnTo>
                    <a:pt x="3149513" y="3627957"/>
                  </a:lnTo>
                  <a:lnTo>
                    <a:pt x="3136224" y="3634639"/>
                  </a:lnTo>
                  <a:lnTo>
                    <a:pt x="3122935" y="3641874"/>
                  </a:lnTo>
                  <a:lnTo>
                    <a:pt x="3109646" y="3651936"/>
                  </a:lnTo>
                  <a:lnTo>
                    <a:pt x="3096357" y="3658771"/>
                  </a:lnTo>
                  <a:lnTo>
                    <a:pt x="3083068" y="3664705"/>
                  </a:lnTo>
                  <a:lnTo>
                    <a:pt x="3069779" y="3674042"/>
                  </a:lnTo>
                  <a:lnTo>
                    <a:pt x="3056490" y="3681113"/>
                  </a:lnTo>
                  <a:lnTo>
                    <a:pt x="3043201" y="3687966"/>
                  </a:lnTo>
                  <a:lnTo>
                    <a:pt x="3029912" y="3695415"/>
                  </a:lnTo>
                  <a:lnTo>
                    <a:pt x="3016622" y="3704212"/>
                  </a:lnTo>
                  <a:lnTo>
                    <a:pt x="3003333" y="3710042"/>
                  </a:lnTo>
                  <a:lnTo>
                    <a:pt x="2990044" y="3719164"/>
                  </a:lnTo>
                  <a:lnTo>
                    <a:pt x="2976755" y="3729598"/>
                  </a:lnTo>
                  <a:lnTo>
                    <a:pt x="2963466" y="3737716"/>
                  </a:lnTo>
                  <a:lnTo>
                    <a:pt x="2950177" y="3744111"/>
                  </a:lnTo>
                  <a:lnTo>
                    <a:pt x="2936888" y="3750151"/>
                  </a:lnTo>
                  <a:lnTo>
                    <a:pt x="2923599" y="3757808"/>
                  </a:lnTo>
                  <a:lnTo>
                    <a:pt x="2910310" y="3764288"/>
                  </a:lnTo>
                  <a:lnTo>
                    <a:pt x="2897021" y="3769923"/>
                  </a:lnTo>
                  <a:lnTo>
                    <a:pt x="2883732" y="3776946"/>
                  </a:lnTo>
                  <a:lnTo>
                    <a:pt x="2870443" y="3784239"/>
                  </a:lnTo>
                  <a:lnTo>
                    <a:pt x="2857153" y="3790727"/>
                  </a:lnTo>
                  <a:lnTo>
                    <a:pt x="2843864" y="3800129"/>
                  </a:lnTo>
                  <a:lnTo>
                    <a:pt x="2830575" y="3807145"/>
                  </a:lnTo>
                  <a:lnTo>
                    <a:pt x="2817286" y="3814163"/>
                  </a:lnTo>
                  <a:lnTo>
                    <a:pt x="2803997" y="3822601"/>
                  </a:lnTo>
                  <a:lnTo>
                    <a:pt x="2790708" y="3831243"/>
                  </a:lnTo>
                  <a:lnTo>
                    <a:pt x="2777419" y="3837348"/>
                  </a:lnTo>
                  <a:lnTo>
                    <a:pt x="2764130" y="3845046"/>
                  </a:lnTo>
                  <a:lnTo>
                    <a:pt x="2750841" y="3850837"/>
                  </a:lnTo>
                  <a:lnTo>
                    <a:pt x="2737552" y="3856269"/>
                  </a:lnTo>
                  <a:lnTo>
                    <a:pt x="2724263" y="3863756"/>
                  </a:lnTo>
                  <a:lnTo>
                    <a:pt x="2710973" y="3870011"/>
                  </a:lnTo>
                  <a:lnTo>
                    <a:pt x="2697684" y="3875541"/>
                  </a:lnTo>
                  <a:lnTo>
                    <a:pt x="2684395" y="3881709"/>
                  </a:lnTo>
                  <a:lnTo>
                    <a:pt x="2671106" y="3887665"/>
                  </a:lnTo>
                  <a:lnTo>
                    <a:pt x="2657817" y="3898730"/>
                  </a:lnTo>
                  <a:lnTo>
                    <a:pt x="2644528" y="3905216"/>
                  </a:lnTo>
                  <a:lnTo>
                    <a:pt x="2631239" y="3912174"/>
                  </a:lnTo>
                  <a:lnTo>
                    <a:pt x="2617950" y="3919110"/>
                  </a:lnTo>
                  <a:lnTo>
                    <a:pt x="2604661" y="3928503"/>
                  </a:lnTo>
                  <a:lnTo>
                    <a:pt x="2591372" y="3936520"/>
                  </a:lnTo>
                  <a:lnTo>
                    <a:pt x="2578083" y="3942169"/>
                  </a:lnTo>
                  <a:lnTo>
                    <a:pt x="2564793" y="3948160"/>
                  </a:lnTo>
                  <a:lnTo>
                    <a:pt x="2551504" y="3954374"/>
                  </a:lnTo>
                  <a:lnTo>
                    <a:pt x="2538215" y="3958492"/>
                  </a:lnTo>
                  <a:lnTo>
                    <a:pt x="2524926" y="3964341"/>
                  </a:lnTo>
                  <a:lnTo>
                    <a:pt x="2511637" y="3969933"/>
                  </a:lnTo>
                  <a:lnTo>
                    <a:pt x="2498348" y="3976587"/>
                  </a:lnTo>
                  <a:lnTo>
                    <a:pt x="2485059" y="3980690"/>
                  </a:lnTo>
                  <a:lnTo>
                    <a:pt x="2471770" y="3985985"/>
                  </a:lnTo>
                  <a:lnTo>
                    <a:pt x="2458481" y="3990558"/>
                  </a:lnTo>
                  <a:lnTo>
                    <a:pt x="2445192" y="3996305"/>
                  </a:lnTo>
                  <a:lnTo>
                    <a:pt x="2431903" y="4002125"/>
                  </a:lnTo>
                  <a:lnTo>
                    <a:pt x="2418614" y="4007721"/>
                  </a:lnTo>
                  <a:lnTo>
                    <a:pt x="2405324" y="4012361"/>
                  </a:lnTo>
                  <a:lnTo>
                    <a:pt x="2392035" y="4018781"/>
                  </a:lnTo>
                  <a:lnTo>
                    <a:pt x="2378746" y="4026449"/>
                  </a:lnTo>
                  <a:lnTo>
                    <a:pt x="2365457" y="4031112"/>
                  </a:lnTo>
                  <a:lnTo>
                    <a:pt x="2352168" y="4035558"/>
                  </a:lnTo>
                  <a:lnTo>
                    <a:pt x="2338879" y="4039689"/>
                  </a:lnTo>
                  <a:lnTo>
                    <a:pt x="2325590" y="4045198"/>
                  </a:lnTo>
                  <a:lnTo>
                    <a:pt x="2312301" y="4049488"/>
                  </a:lnTo>
                  <a:lnTo>
                    <a:pt x="2299012" y="4056405"/>
                  </a:lnTo>
                  <a:lnTo>
                    <a:pt x="2285723" y="4063554"/>
                  </a:lnTo>
                  <a:lnTo>
                    <a:pt x="2272434" y="4068262"/>
                  </a:lnTo>
                  <a:lnTo>
                    <a:pt x="2259144" y="4073598"/>
                  </a:lnTo>
                  <a:lnTo>
                    <a:pt x="2245855" y="4079814"/>
                  </a:lnTo>
                  <a:lnTo>
                    <a:pt x="2232566" y="4084364"/>
                  </a:lnTo>
                  <a:lnTo>
                    <a:pt x="2219277" y="4089285"/>
                  </a:lnTo>
                  <a:lnTo>
                    <a:pt x="2205988" y="4092720"/>
                  </a:lnTo>
                  <a:lnTo>
                    <a:pt x="2192699" y="4097105"/>
                  </a:lnTo>
                  <a:lnTo>
                    <a:pt x="2179410" y="4104364"/>
                  </a:lnTo>
                  <a:lnTo>
                    <a:pt x="2166121" y="4108879"/>
                  </a:lnTo>
                  <a:lnTo>
                    <a:pt x="2152832" y="4114523"/>
                  </a:lnTo>
                  <a:lnTo>
                    <a:pt x="2139543" y="4119290"/>
                  </a:lnTo>
                  <a:lnTo>
                    <a:pt x="2126254" y="4125085"/>
                  </a:lnTo>
                  <a:lnTo>
                    <a:pt x="2112964" y="4129678"/>
                  </a:lnTo>
                  <a:lnTo>
                    <a:pt x="2099675" y="4135727"/>
                  </a:lnTo>
                  <a:lnTo>
                    <a:pt x="2086386" y="4140037"/>
                  </a:lnTo>
                  <a:lnTo>
                    <a:pt x="2073097" y="4146095"/>
                  </a:lnTo>
                  <a:lnTo>
                    <a:pt x="2059808" y="4149897"/>
                  </a:lnTo>
                  <a:lnTo>
                    <a:pt x="2046519" y="4153708"/>
                  </a:lnTo>
                  <a:lnTo>
                    <a:pt x="2033230" y="4158264"/>
                  </a:lnTo>
                  <a:lnTo>
                    <a:pt x="2019941" y="4162157"/>
                  </a:lnTo>
                  <a:lnTo>
                    <a:pt x="2006652" y="4167356"/>
                  </a:lnTo>
                  <a:lnTo>
                    <a:pt x="1993363" y="4170575"/>
                  </a:lnTo>
                  <a:lnTo>
                    <a:pt x="1980074" y="4175175"/>
                  </a:lnTo>
                  <a:lnTo>
                    <a:pt x="1966785" y="4180266"/>
                  </a:lnTo>
                  <a:lnTo>
                    <a:pt x="1953495" y="4184772"/>
                  </a:lnTo>
                  <a:lnTo>
                    <a:pt x="1940206" y="4189724"/>
                  </a:lnTo>
                  <a:lnTo>
                    <a:pt x="1926917" y="4194797"/>
                  </a:lnTo>
                  <a:lnTo>
                    <a:pt x="1913628" y="4198618"/>
                  </a:lnTo>
                  <a:lnTo>
                    <a:pt x="1900339" y="4203517"/>
                  </a:lnTo>
                  <a:lnTo>
                    <a:pt x="1887050" y="4207934"/>
                  </a:lnTo>
                  <a:lnTo>
                    <a:pt x="1873761" y="4212351"/>
                  </a:lnTo>
                  <a:lnTo>
                    <a:pt x="1860472" y="4216560"/>
                  </a:lnTo>
                  <a:lnTo>
                    <a:pt x="1847183" y="4221062"/>
                  </a:lnTo>
                  <a:lnTo>
                    <a:pt x="1833894" y="4225240"/>
                  </a:lnTo>
                  <a:lnTo>
                    <a:pt x="1820605" y="4230385"/>
                  </a:lnTo>
                  <a:lnTo>
                    <a:pt x="1807315" y="4236915"/>
                  </a:lnTo>
                  <a:lnTo>
                    <a:pt x="1794026" y="4241728"/>
                  </a:lnTo>
                  <a:lnTo>
                    <a:pt x="1780737" y="4244703"/>
                  </a:lnTo>
                  <a:lnTo>
                    <a:pt x="1767448" y="4248193"/>
                  </a:lnTo>
                  <a:lnTo>
                    <a:pt x="1754159" y="4254220"/>
                  </a:lnTo>
                  <a:lnTo>
                    <a:pt x="1740870" y="4259746"/>
                  </a:lnTo>
                  <a:lnTo>
                    <a:pt x="1727581" y="4264760"/>
                  </a:lnTo>
                  <a:lnTo>
                    <a:pt x="1714292" y="4270547"/>
                  </a:lnTo>
                  <a:lnTo>
                    <a:pt x="1701003" y="4274066"/>
                  </a:lnTo>
                  <a:lnTo>
                    <a:pt x="1687714" y="4278025"/>
                  </a:lnTo>
                  <a:lnTo>
                    <a:pt x="1674425" y="4281785"/>
                  </a:lnTo>
                  <a:lnTo>
                    <a:pt x="1661135" y="4287391"/>
                  </a:lnTo>
                  <a:lnTo>
                    <a:pt x="1647846" y="4291328"/>
                  </a:lnTo>
                  <a:lnTo>
                    <a:pt x="1634557" y="4293889"/>
                  </a:lnTo>
                  <a:lnTo>
                    <a:pt x="1621268" y="4297978"/>
                  </a:lnTo>
                  <a:lnTo>
                    <a:pt x="1607979" y="4303041"/>
                  </a:lnTo>
                  <a:lnTo>
                    <a:pt x="1594690" y="4308303"/>
                  </a:lnTo>
                  <a:lnTo>
                    <a:pt x="1581401" y="4311387"/>
                  </a:lnTo>
                  <a:lnTo>
                    <a:pt x="1568112" y="4314750"/>
                  </a:lnTo>
                  <a:lnTo>
                    <a:pt x="1554823" y="4317976"/>
                  </a:lnTo>
                  <a:lnTo>
                    <a:pt x="1541534" y="4321838"/>
                  </a:lnTo>
                  <a:lnTo>
                    <a:pt x="1528245" y="4325065"/>
                  </a:lnTo>
                  <a:lnTo>
                    <a:pt x="1514956" y="4328483"/>
                  </a:lnTo>
                  <a:lnTo>
                    <a:pt x="1501666" y="4332075"/>
                  </a:lnTo>
                  <a:lnTo>
                    <a:pt x="1488377" y="4334445"/>
                  </a:lnTo>
                  <a:lnTo>
                    <a:pt x="1475088" y="4337401"/>
                  </a:lnTo>
                  <a:lnTo>
                    <a:pt x="1461799" y="4340567"/>
                  </a:lnTo>
                  <a:lnTo>
                    <a:pt x="1448510" y="4344604"/>
                  </a:lnTo>
                  <a:lnTo>
                    <a:pt x="1435221" y="4347623"/>
                  </a:lnTo>
                  <a:lnTo>
                    <a:pt x="1421932" y="4350657"/>
                  </a:lnTo>
                  <a:lnTo>
                    <a:pt x="1408643" y="4354700"/>
                  </a:lnTo>
                  <a:lnTo>
                    <a:pt x="1395354" y="4358650"/>
                  </a:lnTo>
                  <a:lnTo>
                    <a:pt x="1382065" y="4361620"/>
                  </a:lnTo>
                  <a:lnTo>
                    <a:pt x="1368776" y="4363769"/>
                  </a:lnTo>
                  <a:lnTo>
                    <a:pt x="1355486" y="4366973"/>
                  </a:lnTo>
                  <a:lnTo>
                    <a:pt x="1342197" y="4370060"/>
                  </a:lnTo>
                  <a:lnTo>
                    <a:pt x="1328908" y="4373793"/>
                  </a:lnTo>
                  <a:lnTo>
                    <a:pt x="1315619" y="4377487"/>
                  </a:lnTo>
                  <a:lnTo>
                    <a:pt x="1302330" y="4381484"/>
                  </a:lnTo>
                  <a:lnTo>
                    <a:pt x="1289041" y="4385222"/>
                  </a:lnTo>
                  <a:lnTo>
                    <a:pt x="1275752" y="4388197"/>
                  </a:lnTo>
                  <a:lnTo>
                    <a:pt x="1262463" y="4391837"/>
                  </a:lnTo>
                  <a:lnTo>
                    <a:pt x="1249174" y="4393799"/>
                  </a:lnTo>
                  <a:lnTo>
                    <a:pt x="1235885" y="4395704"/>
                  </a:lnTo>
                  <a:lnTo>
                    <a:pt x="1222596" y="4398566"/>
                  </a:lnTo>
                  <a:lnTo>
                    <a:pt x="1209307" y="4402335"/>
                  </a:lnTo>
                  <a:lnTo>
                    <a:pt x="1196017" y="4404306"/>
                  </a:lnTo>
                  <a:lnTo>
                    <a:pt x="1182728" y="4408268"/>
                  </a:lnTo>
                  <a:lnTo>
                    <a:pt x="1169439" y="4410624"/>
                  </a:lnTo>
                  <a:lnTo>
                    <a:pt x="1156150" y="4412933"/>
                  </a:lnTo>
                  <a:lnTo>
                    <a:pt x="1142861" y="4416444"/>
                  </a:lnTo>
                  <a:lnTo>
                    <a:pt x="1129572" y="4418524"/>
                  </a:lnTo>
                  <a:lnTo>
                    <a:pt x="1116283" y="4422656"/>
                  </a:lnTo>
                  <a:lnTo>
                    <a:pt x="1102994" y="4425926"/>
                  </a:lnTo>
                  <a:lnTo>
                    <a:pt x="1089705" y="4428630"/>
                  </a:lnTo>
                  <a:lnTo>
                    <a:pt x="1076416" y="4430943"/>
                  </a:lnTo>
                  <a:lnTo>
                    <a:pt x="1063127" y="4434062"/>
                  </a:lnTo>
                  <a:lnTo>
                    <a:pt x="1049837" y="4436557"/>
                  </a:lnTo>
                  <a:lnTo>
                    <a:pt x="1036548" y="4438051"/>
                  </a:lnTo>
                  <a:lnTo>
                    <a:pt x="1023259" y="4439091"/>
                  </a:lnTo>
                  <a:lnTo>
                    <a:pt x="1009970" y="4441373"/>
                  </a:lnTo>
                  <a:lnTo>
                    <a:pt x="996681" y="4443206"/>
                  </a:lnTo>
                  <a:lnTo>
                    <a:pt x="983392" y="4445996"/>
                  </a:lnTo>
                  <a:lnTo>
                    <a:pt x="970103" y="4448769"/>
                  </a:lnTo>
                  <a:lnTo>
                    <a:pt x="956814" y="4451025"/>
                  </a:lnTo>
                  <a:lnTo>
                    <a:pt x="943525" y="4453760"/>
                  </a:lnTo>
                  <a:lnTo>
                    <a:pt x="930236" y="4456523"/>
                  </a:lnTo>
                  <a:lnTo>
                    <a:pt x="916947" y="4458684"/>
                  </a:lnTo>
                  <a:lnTo>
                    <a:pt x="903657" y="4460827"/>
                  </a:lnTo>
                  <a:lnTo>
                    <a:pt x="890368" y="4462834"/>
                  </a:lnTo>
                  <a:lnTo>
                    <a:pt x="877079" y="4465954"/>
                  </a:lnTo>
                  <a:lnTo>
                    <a:pt x="863790" y="4468242"/>
                  </a:lnTo>
                  <a:lnTo>
                    <a:pt x="850501" y="4470009"/>
                  </a:lnTo>
                  <a:lnTo>
                    <a:pt x="837212" y="4472088"/>
                  </a:lnTo>
                  <a:lnTo>
                    <a:pt x="823923" y="4473960"/>
                  </a:lnTo>
                  <a:lnTo>
                    <a:pt x="810634" y="4475208"/>
                  </a:lnTo>
                  <a:lnTo>
                    <a:pt x="797345" y="4477751"/>
                  </a:lnTo>
                  <a:lnTo>
                    <a:pt x="784056" y="4479951"/>
                  </a:lnTo>
                  <a:lnTo>
                    <a:pt x="770767" y="4480674"/>
                  </a:lnTo>
                  <a:lnTo>
                    <a:pt x="757478" y="4482643"/>
                  </a:lnTo>
                  <a:lnTo>
                    <a:pt x="744188" y="4485102"/>
                  </a:lnTo>
                  <a:lnTo>
                    <a:pt x="730899" y="4487806"/>
                  </a:lnTo>
                  <a:lnTo>
                    <a:pt x="717610" y="4489477"/>
                  </a:lnTo>
                  <a:lnTo>
                    <a:pt x="704321" y="4489970"/>
                  </a:lnTo>
                  <a:lnTo>
                    <a:pt x="691032" y="4491218"/>
                  </a:lnTo>
                  <a:lnTo>
                    <a:pt x="677743" y="4491634"/>
                  </a:lnTo>
                  <a:lnTo>
                    <a:pt x="664454" y="4492050"/>
                  </a:lnTo>
                  <a:lnTo>
                    <a:pt x="651165" y="4493090"/>
                  </a:lnTo>
                  <a:lnTo>
                    <a:pt x="637876" y="4495170"/>
                  </a:lnTo>
                  <a:lnTo>
                    <a:pt x="624587" y="4496654"/>
                  </a:lnTo>
                  <a:lnTo>
                    <a:pt x="611298" y="4497693"/>
                  </a:lnTo>
                  <a:lnTo>
                    <a:pt x="598008" y="4499372"/>
                  </a:lnTo>
                  <a:lnTo>
                    <a:pt x="584719" y="4501560"/>
                  </a:lnTo>
                  <a:lnTo>
                    <a:pt x="571430" y="4502150"/>
                  </a:lnTo>
                  <a:lnTo>
                    <a:pt x="558141" y="4502760"/>
                  </a:lnTo>
                  <a:lnTo>
                    <a:pt x="544852" y="4504906"/>
                  </a:lnTo>
                  <a:lnTo>
                    <a:pt x="531563" y="4506120"/>
                  </a:lnTo>
                  <a:lnTo>
                    <a:pt x="518274" y="4506711"/>
                  </a:lnTo>
                  <a:lnTo>
                    <a:pt x="504985" y="4507166"/>
                  </a:lnTo>
                  <a:lnTo>
                    <a:pt x="491696" y="4508751"/>
                  </a:lnTo>
                  <a:lnTo>
                    <a:pt x="478407" y="4510185"/>
                  </a:lnTo>
                  <a:lnTo>
                    <a:pt x="465118" y="4512211"/>
                  </a:lnTo>
                  <a:lnTo>
                    <a:pt x="451828" y="4512888"/>
                  </a:lnTo>
                  <a:lnTo>
                    <a:pt x="438539" y="4513493"/>
                  </a:lnTo>
                  <a:lnTo>
                    <a:pt x="425250" y="4514097"/>
                  </a:lnTo>
                  <a:lnTo>
                    <a:pt x="411961" y="4514501"/>
                  </a:lnTo>
                  <a:lnTo>
                    <a:pt x="398672" y="4516555"/>
                  </a:lnTo>
                  <a:lnTo>
                    <a:pt x="385383" y="4517071"/>
                  </a:lnTo>
                  <a:lnTo>
                    <a:pt x="372094" y="4517272"/>
                  </a:lnTo>
                  <a:lnTo>
                    <a:pt x="358805" y="4517877"/>
                  </a:lnTo>
                  <a:lnTo>
                    <a:pt x="345516" y="4518482"/>
                  </a:lnTo>
                  <a:lnTo>
                    <a:pt x="332227" y="4519087"/>
                  </a:lnTo>
                  <a:lnTo>
                    <a:pt x="318938" y="4520572"/>
                  </a:lnTo>
                  <a:lnTo>
                    <a:pt x="305649" y="4521214"/>
                  </a:lnTo>
                  <a:lnTo>
                    <a:pt x="292359" y="4521214"/>
                  </a:lnTo>
                  <a:lnTo>
                    <a:pt x="279070" y="4521855"/>
                  </a:lnTo>
                  <a:lnTo>
                    <a:pt x="265781" y="4522798"/>
                  </a:lnTo>
                  <a:lnTo>
                    <a:pt x="252492" y="4523196"/>
                  </a:lnTo>
                  <a:lnTo>
                    <a:pt x="239203" y="4523992"/>
                  </a:lnTo>
                  <a:lnTo>
                    <a:pt x="225914" y="4524758"/>
                  </a:lnTo>
                  <a:lnTo>
                    <a:pt x="212625" y="4524982"/>
                  </a:lnTo>
                  <a:lnTo>
                    <a:pt x="199336" y="4525124"/>
                  </a:lnTo>
                  <a:lnTo>
                    <a:pt x="186047" y="4525492"/>
                  </a:lnTo>
                  <a:lnTo>
                    <a:pt x="172758" y="4525706"/>
                  </a:lnTo>
                  <a:lnTo>
                    <a:pt x="159469" y="4525879"/>
                  </a:lnTo>
                  <a:lnTo>
                    <a:pt x="146179" y="4525920"/>
                  </a:lnTo>
                  <a:lnTo>
                    <a:pt x="132890" y="4526160"/>
                  </a:lnTo>
                  <a:lnTo>
                    <a:pt x="119601" y="4526396"/>
                  </a:lnTo>
                  <a:lnTo>
                    <a:pt x="106312" y="4526586"/>
                  </a:lnTo>
                  <a:lnTo>
                    <a:pt x="93023" y="4526775"/>
                  </a:lnTo>
                  <a:lnTo>
                    <a:pt x="79734" y="4526775"/>
                  </a:lnTo>
                  <a:lnTo>
                    <a:pt x="66445" y="4526775"/>
                  </a:lnTo>
                  <a:lnTo>
                    <a:pt x="53156" y="4526775"/>
                  </a:lnTo>
                  <a:lnTo>
                    <a:pt x="39867" y="4526775"/>
                  </a:lnTo>
                  <a:lnTo>
                    <a:pt x="26578" y="4526775"/>
                  </a:lnTo>
                  <a:lnTo>
                    <a:pt x="13289" y="4526775"/>
                  </a:lnTo>
                  <a:close/>
                </a:path>
              </a:pathLst>
            </a:custGeom>
            <a:solidFill>
              <a:srgbClr val="33333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930197" y="1232054"/>
              <a:ext cx="6804013" cy="4526775"/>
            </a:xfrm>
            <a:custGeom>
              <a:avLst/>
              <a:pathLst>
                <a:path w="6804013" h="4526775">
                  <a:moveTo>
                    <a:pt x="0" y="4526775"/>
                  </a:moveTo>
                  <a:lnTo>
                    <a:pt x="13289" y="4526775"/>
                  </a:lnTo>
                  <a:lnTo>
                    <a:pt x="26578" y="4526171"/>
                  </a:lnTo>
                  <a:lnTo>
                    <a:pt x="39867" y="4526171"/>
                  </a:lnTo>
                  <a:lnTo>
                    <a:pt x="53156" y="4525892"/>
                  </a:lnTo>
                  <a:lnTo>
                    <a:pt x="66445" y="4525702"/>
                  </a:lnTo>
                  <a:lnTo>
                    <a:pt x="79734" y="4525304"/>
                  </a:lnTo>
                  <a:lnTo>
                    <a:pt x="93023" y="4524843"/>
                  </a:lnTo>
                  <a:lnTo>
                    <a:pt x="106312" y="4524629"/>
                  </a:lnTo>
                  <a:lnTo>
                    <a:pt x="119601" y="4524342"/>
                  </a:lnTo>
                  <a:lnTo>
                    <a:pt x="132890" y="4523833"/>
                  </a:lnTo>
                  <a:lnTo>
                    <a:pt x="146179" y="4523202"/>
                  </a:lnTo>
                  <a:lnTo>
                    <a:pt x="159469" y="4522782"/>
                  </a:lnTo>
                  <a:lnTo>
                    <a:pt x="172758" y="4522578"/>
                  </a:lnTo>
                  <a:lnTo>
                    <a:pt x="186047" y="4521683"/>
                  </a:lnTo>
                  <a:lnTo>
                    <a:pt x="199336" y="4520891"/>
                  </a:lnTo>
                  <a:lnTo>
                    <a:pt x="212625" y="4520579"/>
                  </a:lnTo>
                  <a:lnTo>
                    <a:pt x="225914" y="4519695"/>
                  </a:lnTo>
                  <a:lnTo>
                    <a:pt x="239203" y="4519033"/>
                  </a:lnTo>
                  <a:lnTo>
                    <a:pt x="252492" y="4517928"/>
                  </a:lnTo>
                  <a:lnTo>
                    <a:pt x="265781" y="4517044"/>
                  </a:lnTo>
                  <a:lnTo>
                    <a:pt x="279070" y="4516603"/>
                  </a:lnTo>
                  <a:lnTo>
                    <a:pt x="292359" y="4515610"/>
                  </a:lnTo>
                  <a:lnTo>
                    <a:pt x="305649" y="4514751"/>
                  </a:lnTo>
                  <a:lnTo>
                    <a:pt x="318938" y="4513248"/>
                  </a:lnTo>
                  <a:lnTo>
                    <a:pt x="332227" y="4510953"/>
                  </a:lnTo>
                  <a:lnTo>
                    <a:pt x="345516" y="4509810"/>
                  </a:lnTo>
                  <a:lnTo>
                    <a:pt x="358805" y="4509147"/>
                  </a:lnTo>
                  <a:lnTo>
                    <a:pt x="372094" y="4508503"/>
                  </a:lnTo>
                  <a:lnTo>
                    <a:pt x="385383" y="4507644"/>
                  </a:lnTo>
                  <a:lnTo>
                    <a:pt x="398672" y="4506739"/>
                  </a:lnTo>
                  <a:lnTo>
                    <a:pt x="411961" y="4504793"/>
                  </a:lnTo>
                  <a:lnTo>
                    <a:pt x="425250" y="4503537"/>
                  </a:lnTo>
                  <a:lnTo>
                    <a:pt x="438539" y="4503063"/>
                  </a:lnTo>
                  <a:lnTo>
                    <a:pt x="451828" y="4501643"/>
                  </a:lnTo>
                  <a:lnTo>
                    <a:pt x="465118" y="4500882"/>
                  </a:lnTo>
                  <a:lnTo>
                    <a:pt x="478407" y="4499484"/>
                  </a:lnTo>
                  <a:lnTo>
                    <a:pt x="491696" y="4497208"/>
                  </a:lnTo>
                  <a:lnTo>
                    <a:pt x="504985" y="4495695"/>
                  </a:lnTo>
                  <a:lnTo>
                    <a:pt x="518274" y="4495262"/>
                  </a:lnTo>
                  <a:lnTo>
                    <a:pt x="531563" y="4493990"/>
                  </a:lnTo>
                  <a:lnTo>
                    <a:pt x="544852" y="4492636"/>
                  </a:lnTo>
                  <a:lnTo>
                    <a:pt x="558141" y="4491055"/>
                  </a:lnTo>
                  <a:lnTo>
                    <a:pt x="571430" y="4488978"/>
                  </a:lnTo>
                  <a:lnTo>
                    <a:pt x="584719" y="4488076"/>
                  </a:lnTo>
                  <a:lnTo>
                    <a:pt x="598008" y="4486026"/>
                  </a:lnTo>
                  <a:lnTo>
                    <a:pt x="611298" y="4483664"/>
                  </a:lnTo>
                  <a:lnTo>
                    <a:pt x="624587" y="4482390"/>
                  </a:lnTo>
                  <a:lnTo>
                    <a:pt x="637876" y="4480883"/>
                  </a:lnTo>
                  <a:lnTo>
                    <a:pt x="651165" y="4479367"/>
                  </a:lnTo>
                  <a:lnTo>
                    <a:pt x="664454" y="4477778"/>
                  </a:lnTo>
                  <a:lnTo>
                    <a:pt x="677743" y="4475986"/>
                  </a:lnTo>
                  <a:lnTo>
                    <a:pt x="691032" y="4471893"/>
                  </a:lnTo>
                  <a:lnTo>
                    <a:pt x="704321" y="4470269"/>
                  </a:lnTo>
                  <a:lnTo>
                    <a:pt x="717610" y="4468339"/>
                  </a:lnTo>
                  <a:lnTo>
                    <a:pt x="730899" y="4467442"/>
                  </a:lnTo>
                  <a:lnTo>
                    <a:pt x="744188" y="4465532"/>
                  </a:lnTo>
                  <a:lnTo>
                    <a:pt x="757478" y="4462597"/>
                  </a:lnTo>
                  <a:lnTo>
                    <a:pt x="770767" y="4461535"/>
                  </a:lnTo>
                  <a:lnTo>
                    <a:pt x="784056" y="4459152"/>
                  </a:lnTo>
                  <a:lnTo>
                    <a:pt x="797345" y="4456420"/>
                  </a:lnTo>
                  <a:lnTo>
                    <a:pt x="810634" y="4453687"/>
                  </a:lnTo>
                  <a:lnTo>
                    <a:pt x="823923" y="4452164"/>
                  </a:lnTo>
                  <a:lnTo>
                    <a:pt x="837212" y="4450293"/>
                  </a:lnTo>
                  <a:lnTo>
                    <a:pt x="850501" y="4448612"/>
                  </a:lnTo>
                  <a:lnTo>
                    <a:pt x="863790" y="4446124"/>
                  </a:lnTo>
                  <a:lnTo>
                    <a:pt x="877079" y="4443834"/>
                  </a:lnTo>
                  <a:lnTo>
                    <a:pt x="890368" y="4441866"/>
                  </a:lnTo>
                  <a:lnTo>
                    <a:pt x="903657" y="4439703"/>
                  </a:lnTo>
                  <a:lnTo>
                    <a:pt x="916947" y="4436906"/>
                  </a:lnTo>
                  <a:lnTo>
                    <a:pt x="930236" y="4434311"/>
                  </a:lnTo>
                  <a:lnTo>
                    <a:pt x="943525" y="4431879"/>
                  </a:lnTo>
                  <a:lnTo>
                    <a:pt x="956814" y="4428764"/>
                  </a:lnTo>
                  <a:lnTo>
                    <a:pt x="970103" y="4426105"/>
                  </a:lnTo>
                  <a:lnTo>
                    <a:pt x="983392" y="4424732"/>
                  </a:lnTo>
                  <a:lnTo>
                    <a:pt x="996681" y="4421941"/>
                  </a:lnTo>
                  <a:lnTo>
                    <a:pt x="1009970" y="4419286"/>
                  </a:lnTo>
                  <a:lnTo>
                    <a:pt x="1023259" y="4416687"/>
                  </a:lnTo>
                  <a:lnTo>
                    <a:pt x="1036548" y="4414728"/>
                  </a:lnTo>
                  <a:lnTo>
                    <a:pt x="1049837" y="4411825"/>
                  </a:lnTo>
                  <a:lnTo>
                    <a:pt x="1063127" y="4407905"/>
                  </a:lnTo>
                  <a:lnTo>
                    <a:pt x="1076416" y="4404117"/>
                  </a:lnTo>
                  <a:lnTo>
                    <a:pt x="1089705" y="4399644"/>
                  </a:lnTo>
                  <a:lnTo>
                    <a:pt x="1102994" y="4396872"/>
                  </a:lnTo>
                  <a:lnTo>
                    <a:pt x="1116283" y="4394328"/>
                  </a:lnTo>
                  <a:lnTo>
                    <a:pt x="1129572" y="4391765"/>
                  </a:lnTo>
                  <a:lnTo>
                    <a:pt x="1142861" y="4388922"/>
                  </a:lnTo>
                  <a:lnTo>
                    <a:pt x="1156150" y="4385753"/>
                  </a:lnTo>
                  <a:lnTo>
                    <a:pt x="1169439" y="4382758"/>
                  </a:lnTo>
                  <a:lnTo>
                    <a:pt x="1182728" y="4380611"/>
                  </a:lnTo>
                  <a:lnTo>
                    <a:pt x="1196017" y="4378035"/>
                  </a:lnTo>
                  <a:lnTo>
                    <a:pt x="1209307" y="4375316"/>
                  </a:lnTo>
                  <a:lnTo>
                    <a:pt x="1222596" y="4372202"/>
                  </a:lnTo>
                  <a:lnTo>
                    <a:pt x="1235885" y="4367332"/>
                  </a:lnTo>
                  <a:lnTo>
                    <a:pt x="1249174" y="4365589"/>
                  </a:lnTo>
                  <a:lnTo>
                    <a:pt x="1262463" y="4362168"/>
                  </a:lnTo>
                  <a:lnTo>
                    <a:pt x="1275752" y="4358820"/>
                  </a:lnTo>
                  <a:lnTo>
                    <a:pt x="1289041" y="4355136"/>
                  </a:lnTo>
                  <a:lnTo>
                    <a:pt x="1302330" y="4352652"/>
                  </a:lnTo>
                  <a:lnTo>
                    <a:pt x="1315619" y="4348531"/>
                  </a:lnTo>
                  <a:lnTo>
                    <a:pt x="1328908" y="4346044"/>
                  </a:lnTo>
                  <a:lnTo>
                    <a:pt x="1342197" y="4343470"/>
                  </a:lnTo>
                  <a:lnTo>
                    <a:pt x="1355486" y="4338259"/>
                  </a:lnTo>
                  <a:lnTo>
                    <a:pt x="1368776" y="4335645"/>
                  </a:lnTo>
                  <a:lnTo>
                    <a:pt x="1382065" y="4331311"/>
                  </a:lnTo>
                  <a:lnTo>
                    <a:pt x="1395354" y="4326188"/>
                  </a:lnTo>
                  <a:lnTo>
                    <a:pt x="1408643" y="4323474"/>
                  </a:lnTo>
                  <a:lnTo>
                    <a:pt x="1421932" y="4320716"/>
                  </a:lnTo>
                  <a:lnTo>
                    <a:pt x="1435221" y="4317160"/>
                  </a:lnTo>
                  <a:lnTo>
                    <a:pt x="1448510" y="4312583"/>
                  </a:lnTo>
                  <a:lnTo>
                    <a:pt x="1461799" y="4309608"/>
                  </a:lnTo>
                  <a:lnTo>
                    <a:pt x="1475088" y="4305327"/>
                  </a:lnTo>
                  <a:lnTo>
                    <a:pt x="1488377" y="4301109"/>
                  </a:lnTo>
                  <a:lnTo>
                    <a:pt x="1501666" y="4295326"/>
                  </a:lnTo>
                  <a:lnTo>
                    <a:pt x="1514956" y="4292531"/>
                  </a:lnTo>
                  <a:lnTo>
                    <a:pt x="1528245" y="4288385"/>
                  </a:lnTo>
                  <a:lnTo>
                    <a:pt x="1541534" y="4283175"/>
                  </a:lnTo>
                  <a:lnTo>
                    <a:pt x="1554823" y="4278918"/>
                  </a:lnTo>
                  <a:lnTo>
                    <a:pt x="1568112" y="4276362"/>
                  </a:lnTo>
                  <a:lnTo>
                    <a:pt x="1581401" y="4272058"/>
                  </a:lnTo>
                  <a:lnTo>
                    <a:pt x="1594690" y="4266843"/>
                  </a:lnTo>
                  <a:lnTo>
                    <a:pt x="1607979" y="4262102"/>
                  </a:lnTo>
                  <a:lnTo>
                    <a:pt x="1621268" y="4258534"/>
                  </a:lnTo>
                  <a:lnTo>
                    <a:pt x="1634557" y="4254175"/>
                  </a:lnTo>
                  <a:lnTo>
                    <a:pt x="1647846" y="4248936"/>
                  </a:lnTo>
                  <a:lnTo>
                    <a:pt x="1661135" y="4244530"/>
                  </a:lnTo>
                  <a:lnTo>
                    <a:pt x="1674425" y="4241166"/>
                  </a:lnTo>
                  <a:lnTo>
                    <a:pt x="1687714" y="4236094"/>
                  </a:lnTo>
                  <a:lnTo>
                    <a:pt x="1701003" y="4232175"/>
                  </a:lnTo>
                  <a:lnTo>
                    <a:pt x="1714292" y="4228465"/>
                  </a:lnTo>
                  <a:lnTo>
                    <a:pt x="1727581" y="4223662"/>
                  </a:lnTo>
                  <a:lnTo>
                    <a:pt x="1740870" y="4220276"/>
                  </a:lnTo>
                  <a:lnTo>
                    <a:pt x="1754159" y="4214852"/>
                  </a:lnTo>
                  <a:lnTo>
                    <a:pt x="1767448" y="4209925"/>
                  </a:lnTo>
                  <a:lnTo>
                    <a:pt x="1780737" y="4204143"/>
                  </a:lnTo>
                  <a:lnTo>
                    <a:pt x="1794026" y="4199928"/>
                  </a:lnTo>
                  <a:lnTo>
                    <a:pt x="1807315" y="4193815"/>
                  </a:lnTo>
                  <a:lnTo>
                    <a:pt x="1820605" y="4190656"/>
                  </a:lnTo>
                  <a:lnTo>
                    <a:pt x="1833894" y="4186469"/>
                  </a:lnTo>
                  <a:lnTo>
                    <a:pt x="1847183" y="4181322"/>
                  </a:lnTo>
                  <a:lnTo>
                    <a:pt x="1860472" y="4176178"/>
                  </a:lnTo>
                  <a:lnTo>
                    <a:pt x="1873761" y="4170062"/>
                  </a:lnTo>
                  <a:lnTo>
                    <a:pt x="1887050" y="4165942"/>
                  </a:lnTo>
                  <a:lnTo>
                    <a:pt x="1900339" y="4161138"/>
                  </a:lnTo>
                  <a:lnTo>
                    <a:pt x="1913628" y="4156955"/>
                  </a:lnTo>
                  <a:lnTo>
                    <a:pt x="1926917" y="4153460"/>
                  </a:lnTo>
                  <a:lnTo>
                    <a:pt x="1940206" y="4148320"/>
                  </a:lnTo>
                  <a:lnTo>
                    <a:pt x="1953495" y="4142975"/>
                  </a:lnTo>
                  <a:lnTo>
                    <a:pt x="1966785" y="4138486"/>
                  </a:lnTo>
                  <a:lnTo>
                    <a:pt x="1980074" y="4134378"/>
                  </a:lnTo>
                  <a:lnTo>
                    <a:pt x="1993363" y="4130554"/>
                  </a:lnTo>
                  <a:lnTo>
                    <a:pt x="2006652" y="4123283"/>
                  </a:lnTo>
                  <a:lnTo>
                    <a:pt x="2019941" y="4117562"/>
                  </a:lnTo>
                  <a:lnTo>
                    <a:pt x="2033230" y="4111573"/>
                  </a:lnTo>
                  <a:lnTo>
                    <a:pt x="2046519" y="4105950"/>
                  </a:lnTo>
                  <a:lnTo>
                    <a:pt x="2059808" y="4099974"/>
                  </a:lnTo>
                  <a:lnTo>
                    <a:pt x="2073097" y="4093552"/>
                  </a:lnTo>
                  <a:lnTo>
                    <a:pt x="2086386" y="4086067"/>
                  </a:lnTo>
                  <a:lnTo>
                    <a:pt x="2099675" y="4079389"/>
                  </a:lnTo>
                  <a:lnTo>
                    <a:pt x="2112964" y="4075267"/>
                  </a:lnTo>
                  <a:lnTo>
                    <a:pt x="2126254" y="4071426"/>
                  </a:lnTo>
                  <a:lnTo>
                    <a:pt x="2139543" y="4067138"/>
                  </a:lnTo>
                  <a:lnTo>
                    <a:pt x="2152832" y="4062192"/>
                  </a:lnTo>
                  <a:lnTo>
                    <a:pt x="2166121" y="4056350"/>
                  </a:lnTo>
                  <a:lnTo>
                    <a:pt x="2179410" y="4049630"/>
                  </a:lnTo>
                  <a:lnTo>
                    <a:pt x="2192699" y="4044451"/>
                  </a:lnTo>
                  <a:lnTo>
                    <a:pt x="2205988" y="4038908"/>
                  </a:lnTo>
                  <a:lnTo>
                    <a:pt x="2219277" y="4033450"/>
                  </a:lnTo>
                  <a:lnTo>
                    <a:pt x="2232566" y="4030395"/>
                  </a:lnTo>
                  <a:lnTo>
                    <a:pt x="2245855" y="4023947"/>
                  </a:lnTo>
                  <a:lnTo>
                    <a:pt x="2259144" y="4017893"/>
                  </a:lnTo>
                  <a:lnTo>
                    <a:pt x="2272434" y="4013115"/>
                  </a:lnTo>
                  <a:lnTo>
                    <a:pt x="2285723" y="4009255"/>
                  </a:lnTo>
                  <a:lnTo>
                    <a:pt x="2299012" y="4001920"/>
                  </a:lnTo>
                  <a:lnTo>
                    <a:pt x="2312301" y="3996310"/>
                  </a:lnTo>
                  <a:lnTo>
                    <a:pt x="2325590" y="3988856"/>
                  </a:lnTo>
                  <a:lnTo>
                    <a:pt x="2338879" y="3982843"/>
                  </a:lnTo>
                  <a:lnTo>
                    <a:pt x="2352168" y="3977418"/>
                  </a:lnTo>
                  <a:lnTo>
                    <a:pt x="2365457" y="3972599"/>
                  </a:lnTo>
                  <a:lnTo>
                    <a:pt x="2378746" y="3966453"/>
                  </a:lnTo>
                  <a:lnTo>
                    <a:pt x="2392035" y="3958322"/>
                  </a:lnTo>
                  <a:lnTo>
                    <a:pt x="2405324" y="3953363"/>
                  </a:lnTo>
                  <a:lnTo>
                    <a:pt x="2418614" y="3946781"/>
                  </a:lnTo>
                  <a:lnTo>
                    <a:pt x="2431903" y="3941429"/>
                  </a:lnTo>
                  <a:lnTo>
                    <a:pt x="2445192" y="3934015"/>
                  </a:lnTo>
                  <a:lnTo>
                    <a:pt x="2458481" y="3929383"/>
                  </a:lnTo>
                  <a:lnTo>
                    <a:pt x="2471770" y="3922829"/>
                  </a:lnTo>
                  <a:lnTo>
                    <a:pt x="2485059" y="3915412"/>
                  </a:lnTo>
                  <a:lnTo>
                    <a:pt x="2498348" y="3907358"/>
                  </a:lnTo>
                  <a:lnTo>
                    <a:pt x="2511637" y="3900174"/>
                  </a:lnTo>
                  <a:lnTo>
                    <a:pt x="2524926" y="3893025"/>
                  </a:lnTo>
                  <a:lnTo>
                    <a:pt x="2538215" y="3889511"/>
                  </a:lnTo>
                  <a:lnTo>
                    <a:pt x="2551504" y="3882785"/>
                  </a:lnTo>
                  <a:lnTo>
                    <a:pt x="2564793" y="3877003"/>
                  </a:lnTo>
                  <a:lnTo>
                    <a:pt x="2578083" y="3870926"/>
                  </a:lnTo>
                  <a:lnTo>
                    <a:pt x="2591372" y="3864271"/>
                  </a:lnTo>
                  <a:lnTo>
                    <a:pt x="2604661" y="3856641"/>
                  </a:lnTo>
                  <a:lnTo>
                    <a:pt x="2617950" y="3848796"/>
                  </a:lnTo>
                  <a:lnTo>
                    <a:pt x="2631239" y="3842131"/>
                  </a:lnTo>
                  <a:lnTo>
                    <a:pt x="2644528" y="3833851"/>
                  </a:lnTo>
                  <a:lnTo>
                    <a:pt x="2657817" y="3824447"/>
                  </a:lnTo>
                  <a:lnTo>
                    <a:pt x="2671106" y="3818148"/>
                  </a:lnTo>
                  <a:lnTo>
                    <a:pt x="2684395" y="3811035"/>
                  </a:lnTo>
                  <a:lnTo>
                    <a:pt x="2697684" y="3804665"/>
                  </a:lnTo>
                  <a:lnTo>
                    <a:pt x="2710973" y="3797662"/>
                  </a:lnTo>
                  <a:lnTo>
                    <a:pt x="2724263" y="3789816"/>
                  </a:lnTo>
                  <a:lnTo>
                    <a:pt x="2737552" y="3783506"/>
                  </a:lnTo>
                  <a:lnTo>
                    <a:pt x="2750841" y="3776391"/>
                  </a:lnTo>
                  <a:lnTo>
                    <a:pt x="2764130" y="3766552"/>
                  </a:lnTo>
                  <a:lnTo>
                    <a:pt x="2777419" y="3757372"/>
                  </a:lnTo>
                  <a:lnTo>
                    <a:pt x="2790708" y="3749625"/>
                  </a:lnTo>
                  <a:lnTo>
                    <a:pt x="2803997" y="3742920"/>
                  </a:lnTo>
                  <a:lnTo>
                    <a:pt x="2817286" y="3737205"/>
                  </a:lnTo>
                  <a:lnTo>
                    <a:pt x="2830575" y="3730032"/>
                  </a:lnTo>
                  <a:lnTo>
                    <a:pt x="2843864" y="3723716"/>
                  </a:lnTo>
                  <a:lnTo>
                    <a:pt x="2857153" y="3716290"/>
                  </a:lnTo>
                  <a:lnTo>
                    <a:pt x="2870443" y="3708855"/>
                  </a:lnTo>
                  <a:lnTo>
                    <a:pt x="2883732" y="3701956"/>
                  </a:lnTo>
                  <a:lnTo>
                    <a:pt x="2897021" y="3696741"/>
                  </a:lnTo>
                  <a:lnTo>
                    <a:pt x="2910310" y="3688216"/>
                  </a:lnTo>
                  <a:lnTo>
                    <a:pt x="2923599" y="3679959"/>
                  </a:lnTo>
                  <a:lnTo>
                    <a:pt x="2936888" y="3671814"/>
                  </a:lnTo>
                  <a:lnTo>
                    <a:pt x="2950177" y="3666301"/>
                  </a:lnTo>
                  <a:lnTo>
                    <a:pt x="2963466" y="3660379"/>
                  </a:lnTo>
                  <a:lnTo>
                    <a:pt x="2976755" y="3653317"/>
                  </a:lnTo>
                  <a:lnTo>
                    <a:pt x="2990044" y="3648038"/>
                  </a:lnTo>
                  <a:lnTo>
                    <a:pt x="3003333" y="3641659"/>
                  </a:lnTo>
                  <a:lnTo>
                    <a:pt x="3016622" y="3633436"/>
                  </a:lnTo>
                  <a:lnTo>
                    <a:pt x="3029912" y="3626799"/>
                  </a:lnTo>
                  <a:lnTo>
                    <a:pt x="3043201" y="3618282"/>
                  </a:lnTo>
                  <a:lnTo>
                    <a:pt x="3056490" y="3610385"/>
                  </a:lnTo>
                  <a:lnTo>
                    <a:pt x="3069779" y="3600617"/>
                  </a:lnTo>
                  <a:lnTo>
                    <a:pt x="3083068" y="3591581"/>
                  </a:lnTo>
                  <a:lnTo>
                    <a:pt x="3096357" y="3582738"/>
                  </a:lnTo>
                  <a:lnTo>
                    <a:pt x="3109646" y="3576015"/>
                  </a:lnTo>
                  <a:lnTo>
                    <a:pt x="3122935" y="3568053"/>
                  </a:lnTo>
                  <a:lnTo>
                    <a:pt x="3136224" y="3560507"/>
                  </a:lnTo>
                  <a:lnTo>
                    <a:pt x="3149513" y="3553418"/>
                  </a:lnTo>
                  <a:lnTo>
                    <a:pt x="3162802" y="3547765"/>
                  </a:lnTo>
                  <a:lnTo>
                    <a:pt x="3176092" y="3537809"/>
                  </a:lnTo>
                  <a:lnTo>
                    <a:pt x="3189381" y="3530413"/>
                  </a:lnTo>
                  <a:lnTo>
                    <a:pt x="3202670" y="3521219"/>
                  </a:lnTo>
                  <a:lnTo>
                    <a:pt x="3215959" y="3512312"/>
                  </a:lnTo>
                  <a:lnTo>
                    <a:pt x="3229248" y="3505958"/>
                  </a:lnTo>
                  <a:lnTo>
                    <a:pt x="3242537" y="3496731"/>
                  </a:lnTo>
                  <a:lnTo>
                    <a:pt x="3255826" y="3489399"/>
                  </a:lnTo>
                  <a:lnTo>
                    <a:pt x="3269115" y="3480053"/>
                  </a:lnTo>
                  <a:lnTo>
                    <a:pt x="3282404" y="3472679"/>
                  </a:lnTo>
                  <a:lnTo>
                    <a:pt x="3295693" y="3466176"/>
                  </a:lnTo>
                  <a:lnTo>
                    <a:pt x="3308982" y="3457368"/>
                  </a:lnTo>
                  <a:lnTo>
                    <a:pt x="3322271" y="3447536"/>
                  </a:lnTo>
                  <a:lnTo>
                    <a:pt x="3335561" y="3438889"/>
                  </a:lnTo>
                  <a:lnTo>
                    <a:pt x="3348850" y="3430626"/>
                  </a:lnTo>
                  <a:lnTo>
                    <a:pt x="3362139" y="3422531"/>
                  </a:lnTo>
                  <a:lnTo>
                    <a:pt x="3375428" y="3414309"/>
                  </a:lnTo>
                  <a:lnTo>
                    <a:pt x="3388717" y="3406198"/>
                  </a:lnTo>
                  <a:lnTo>
                    <a:pt x="3402006" y="3396377"/>
                  </a:lnTo>
                  <a:lnTo>
                    <a:pt x="3415295" y="3387992"/>
                  </a:lnTo>
                  <a:lnTo>
                    <a:pt x="3428584" y="3379337"/>
                  </a:lnTo>
                  <a:lnTo>
                    <a:pt x="3441873" y="3370209"/>
                  </a:lnTo>
                  <a:lnTo>
                    <a:pt x="3455162" y="3359829"/>
                  </a:lnTo>
                  <a:lnTo>
                    <a:pt x="3468451" y="3350539"/>
                  </a:lnTo>
                  <a:lnTo>
                    <a:pt x="3481741" y="3342171"/>
                  </a:lnTo>
                  <a:lnTo>
                    <a:pt x="3495030" y="3335624"/>
                  </a:lnTo>
                  <a:lnTo>
                    <a:pt x="3508319" y="3323751"/>
                  </a:lnTo>
                  <a:lnTo>
                    <a:pt x="3521608" y="3316723"/>
                  </a:lnTo>
                  <a:lnTo>
                    <a:pt x="3534897" y="3307082"/>
                  </a:lnTo>
                  <a:lnTo>
                    <a:pt x="3548186" y="3298500"/>
                  </a:lnTo>
                  <a:lnTo>
                    <a:pt x="3561475" y="3289691"/>
                  </a:lnTo>
                  <a:lnTo>
                    <a:pt x="3574764" y="3279365"/>
                  </a:lnTo>
                  <a:lnTo>
                    <a:pt x="3588053" y="3269353"/>
                  </a:lnTo>
                  <a:lnTo>
                    <a:pt x="3601342" y="3262305"/>
                  </a:lnTo>
                  <a:lnTo>
                    <a:pt x="3614631" y="3253241"/>
                  </a:lnTo>
                  <a:lnTo>
                    <a:pt x="3627921" y="3245912"/>
                  </a:lnTo>
                  <a:lnTo>
                    <a:pt x="3641210" y="3236006"/>
                  </a:lnTo>
                  <a:lnTo>
                    <a:pt x="3654499" y="3223617"/>
                  </a:lnTo>
                  <a:lnTo>
                    <a:pt x="3667788" y="3211646"/>
                  </a:lnTo>
                  <a:lnTo>
                    <a:pt x="3681077" y="3199983"/>
                  </a:lnTo>
                  <a:lnTo>
                    <a:pt x="3694366" y="3190995"/>
                  </a:lnTo>
                  <a:lnTo>
                    <a:pt x="3707655" y="3181178"/>
                  </a:lnTo>
                  <a:lnTo>
                    <a:pt x="3720944" y="3171815"/>
                  </a:lnTo>
                  <a:lnTo>
                    <a:pt x="3734233" y="3162802"/>
                  </a:lnTo>
                  <a:lnTo>
                    <a:pt x="3747522" y="3153691"/>
                  </a:lnTo>
                  <a:lnTo>
                    <a:pt x="3760811" y="3145551"/>
                  </a:lnTo>
                  <a:lnTo>
                    <a:pt x="3774100" y="3133374"/>
                  </a:lnTo>
                  <a:lnTo>
                    <a:pt x="3787390" y="3121839"/>
                  </a:lnTo>
                  <a:lnTo>
                    <a:pt x="3800679" y="3112881"/>
                  </a:lnTo>
                  <a:lnTo>
                    <a:pt x="3813968" y="3102368"/>
                  </a:lnTo>
                  <a:lnTo>
                    <a:pt x="3827257" y="3091642"/>
                  </a:lnTo>
                  <a:lnTo>
                    <a:pt x="3840546" y="3082146"/>
                  </a:lnTo>
                  <a:lnTo>
                    <a:pt x="3853835" y="3074705"/>
                  </a:lnTo>
                  <a:lnTo>
                    <a:pt x="3867124" y="3061936"/>
                  </a:lnTo>
                  <a:lnTo>
                    <a:pt x="3880413" y="3051266"/>
                  </a:lnTo>
                  <a:lnTo>
                    <a:pt x="3893702" y="3041252"/>
                  </a:lnTo>
                  <a:lnTo>
                    <a:pt x="3906991" y="3030747"/>
                  </a:lnTo>
                  <a:lnTo>
                    <a:pt x="3920280" y="3019836"/>
                  </a:lnTo>
                  <a:lnTo>
                    <a:pt x="3933570" y="3010156"/>
                  </a:lnTo>
                  <a:lnTo>
                    <a:pt x="3946859" y="3000195"/>
                  </a:lnTo>
                  <a:lnTo>
                    <a:pt x="3960148" y="2991548"/>
                  </a:lnTo>
                  <a:lnTo>
                    <a:pt x="3973437" y="2981873"/>
                  </a:lnTo>
                  <a:lnTo>
                    <a:pt x="3986726" y="2969791"/>
                  </a:lnTo>
                  <a:lnTo>
                    <a:pt x="4000015" y="2959054"/>
                  </a:lnTo>
                  <a:lnTo>
                    <a:pt x="4013304" y="2948485"/>
                  </a:lnTo>
                  <a:lnTo>
                    <a:pt x="4026593" y="2940368"/>
                  </a:lnTo>
                  <a:lnTo>
                    <a:pt x="4039882" y="2930758"/>
                  </a:lnTo>
                  <a:lnTo>
                    <a:pt x="4053171" y="2921895"/>
                  </a:lnTo>
                  <a:lnTo>
                    <a:pt x="4066460" y="2910459"/>
                  </a:lnTo>
                  <a:lnTo>
                    <a:pt x="4079750" y="2900452"/>
                  </a:lnTo>
                  <a:lnTo>
                    <a:pt x="4093039" y="2892003"/>
                  </a:lnTo>
                  <a:lnTo>
                    <a:pt x="4106328" y="2885272"/>
                  </a:lnTo>
                  <a:lnTo>
                    <a:pt x="4119617" y="2871865"/>
                  </a:lnTo>
                  <a:lnTo>
                    <a:pt x="4132906" y="2862124"/>
                  </a:lnTo>
                  <a:lnTo>
                    <a:pt x="4146195" y="2848793"/>
                  </a:lnTo>
                  <a:lnTo>
                    <a:pt x="4159484" y="2839146"/>
                  </a:lnTo>
                  <a:lnTo>
                    <a:pt x="4172773" y="2829234"/>
                  </a:lnTo>
                  <a:lnTo>
                    <a:pt x="4186062" y="2816562"/>
                  </a:lnTo>
                  <a:lnTo>
                    <a:pt x="4199351" y="2805753"/>
                  </a:lnTo>
                  <a:lnTo>
                    <a:pt x="4212640" y="2794007"/>
                  </a:lnTo>
                  <a:lnTo>
                    <a:pt x="4225929" y="2783359"/>
                  </a:lnTo>
                  <a:lnTo>
                    <a:pt x="4239219" y="2774133"/>
                  </a:lnTo>
                  <a:lnTo>
                    <a:pt x="4252508" y="2760179"/>
                  </a:lnTo>
                  <a:lnTo>
                    <a:pt x="4265797" y="2746641"/>
                  </a:lnTo>
                  <a:lnTo>
                    <a:pt x="4279086" y="2735012"/>
                  </a:lnTo>
                  <a:lnTo>
                    <a:pt x="4292375" y="2724977"/>
                  </a:lnTo>
                  <a:lnTo>
                    <a:pt x="4305664" y="2711541"/>
                  </a:lnTo>
                  <a:lnTo>
                    <a:pt x="4318953" y="2700730"/>
                  </a:lnTo>
                  <a:lnTo>
                    <a:pt x="4332242" y="2687820"/>
                  </a:lnTo>
                  <a:lnTo>
                    <a:pt x="4345531" y="2676586"/>
                  </a:lnTo>
                  <a:lnTo>
                    <a:pt x="4358820" y="2665882"/>
                  </a:lnTo>
                  <a:lnTo>
                    <a:pt x="4372109" y="2655411"/>
                  </a:lnTo>
                  <a:lnTo>
                    <a:pt x="4385399" y="2644285"/>
                  </a:lnTo>
                  <a:lnTo>
                    <a:pt x="4398688" y="2634952"/>
                  </a:lnTo>
                  <a:lnTo>
                    <a:pt x="4411977" y="2625884"/>
                  </a:lnTo>
                  <a:lnTo>
                    <a:pt x="4425266" y="2613061"/>
                  </a:lnTo>
                  <a:lnTo>
                    <a:pt x="4438555" y="2601211"/>
                  </a:lnTo>
                  <a:lnTo>
                    <a:pt x="4451844" y="2588491"/>
                  </a:lnTo>
                  <a:lnTo>
                    <a:pt x="4465133" y="2578888"/>
                  </a:lnTo>
                  <a:lnTo>
                    <a:pt x="4478422" y="2568863"/>
                  </a:lnTo>
                  <a:lnTo>
                    <a:pt x="4491711" y="2557652"/>
                  </a:lnTo>
                  <a:lnTo>
                    <a:pt x="4505000" y="2546407"/>
                  </a:lnTo>
                  <a:lnTo>
                    <a:pt x="4518289" y="2537275"/>
                  </a:lnTo>
                  <a:lnTo>
                    <a:pt x="4531579" y="2525572"/>
                  </a:lnTo>
                  <a:lnTo>
                    <a:pt x="4544868" y="2513786"/>
                  </a:lnTo>
                  <a:lnTo>
                    <a:pt x="4558157" y="2504272"/>
                  </a:lnTo>
                  <a:lnTo>
                    <a:pt x="4571446" y="2493085"/>
                  </a:lnTo>
                  <a:lnTo>
                    <a:pt x="4584735" y="2475973"/>
                  </a:lnTo>
                  <a:lnTo>
                    <a:pt x="4598024" y="2463788"/>
                  </a:lnTo>
                  <a:lnTo>
                    <a:pt x="4611313" y="2454220"/>
                  </a:lnTo>
                  <a:lnTo>
                    <a:pt x="4624602" y="2443015"/>
                  </a:lnTo>
                  <a:lnTo>
                    <a:pt x="4637891" y="2433248"/>
                  </a:lnTo>
                  <a:lnTo>
                    <a:pt x="4651180" y="2424445"/>
                  </a:lnTo>
                  <a:lnTo>
                    <a:pt x="4664469" y="2411891"/>
                  </a:lnTo>
                  <a:lnTo>
                    <a:pt x="4677758" y="2401281"/>
                  </a:lnTo>
                  <a:lnTo>
                    <a:pt x="4691048" y="2387300"/>
                  </a:lnTo>
                  <a:lnTo>
                    <a:pt x="4704337" y="2375040"/>
                  </a:lnTo>
                  <a:lnTo>
                    <a:pt x="4717626" y="2361478"/>
                  </a:lnTo>
                  <a:lnTo>
                    <a:pt x="4730915" y="2350064"/>
                  </a:lnTo>
                  <a:lnTo>
                    <a:pt x="4744204" y="2337801"/>
                  </a:lnTo>
                  <a:lnTo>
                    <a:pt x="4757493" y="2325383"/>
                  </a:lnTo>
                  <a:lnTo>
                    <a:pt x="4770782" y="2311601"/>
                  </a:lnTo>
                  <a:lnTo>
                    <a:pt x="4784071" y="2299144"/>
                  </a:lnTo>
                  <a:lnTo>
                    <a:pt x="4797360" y="2287671"/>
                  </a:lnTo>
                  <a:lnTo>
                    <a:pt x="4810649" y="2273972"/>
                  </a:lnTo>
                  <a:lnTo>
                    <a:pt x="4823938" y="2260191"/>
                  </a:lnTo>
                  <a:lnTo>
                    <a:pt x="4837228" y="2247491"/>
                  </a:lnTo>
                  <a:lnTo>
                    <a:pt x="4850517" y="2233930"/>
                  </a:lnTo>
                  <a:lnTo>
                    <a:pt x="4863806" y="2221051"/>
                  </a:lnTo>
                  <a:lnTo>
                    <a:pt x="4877095" y="2206079"/>
                  </a:lnTo>
                  <a:lnTo>
                    <a:pt x="4890384" y="2196664"/>
                  </a:lnTo>
                  <a:lnTo>
                    <a:pt x="4903673" y="2182211"/>
                  </a:lnTo>
                  <a:lnTo>
                    <a:pt x="4916962" y="2170755"/>
                  </a:lnTo>
                  <a:lnTo>
                    <a:pt x="4930251" y="2154615"/>
                  </a:lnTo>
                  <a:lnTo>
                    <a:pt x="4943540" y="2138743"/>
                  </a:lnTo>
                  <a:lnTo>
                    <a:pt x="4956829" y="2123443"/>
                  </a:lnTo>
                  <a:lnTo>
                    <a:pt x="4970118" y="2112105"/>
                  </a:lnTo>
                  <a:lnTo>
                    <a:pt x="4983407" y="2099228"/>
                  </a:lnTo>
                  <a:lnTo>
                    <a:pt x="4996697" y="2084213"/>
                  </a:lnTo>
                  <a:lnTo>
                    <a:pt x="5009986" y="2068933"/>
                  </a:lnTo>
                  <a:lnTo>
                    <a:pt x="5023275" y="2054591"/>
                  </a:lnTo>
                  <a:lnTo>
                    <a:pt x="5036564" y="2043997"/>
                  </a:lnTo>
                  <a:lnTo>
                    <a:pt x="5049853" y="2031294"/>
                  </a:lnTo>
                  <a:lnTo>
                    <a:pt x="5063142" y="2017803"/>
                  </a:lnTo>
                  <a:lnTo>
                    <a:pt x="5076431" y="2000590"/>
                  </a:lnTo>
                  <a:lnTo>
                    <a:pt x="5089720" y="1988556"/>
                  </a:lnTo>
                  <a:lnTo>
                    <a:pt x="5103009" y="1974501"/>
                  </a:lnTo>
                  <a:lnTo>
                    <a:pt x="5116298" y="1959366"/>
                  </a:lnTo>
                  <a:lnTo>
                    <a:pt x="5129587" y="1948134"/>
                  </a:lnTo>
                  <a:lnTo>
                    <a:pt x="5142877" y="1939046"/>
                  </a:lnTo>
                  <a:lnTo>
                    <a:pt x="5156166" y="1922445"/>
                  </a:lnTo>
                  <a:lnTo>
                    <a:pt x="5169455" y="1908473"/>
                  </a:lnTo>
                  <a:lnTo>
                    <a:pt x="5182744" y="1899506"/>
                  </a:lnTo>
                  <a:lnTo>
                    <a:pt x="5196033" y="1886840"/>
                  </a:lnTo>
                  <a:lnTo>
                    <a:pt x="5209322" y="1874264"/>
                  </a:lnTo>
                  <a:lnTo>
                    <a:pt x="5222611" y="1863050"/>
                  </a:lnTo>
                  <a:lnTo>
                    <a:pt x="5235900" y="1849399"/>
                  </a:lnTo>
                  <a:lnTo>
                    <a:pt x="5249189" y="1833261"/>
                  </a:lnTo>
                  <a:lnTo>
                    <a:pt x="5262478" y="1820916"/>
                  </a:lnTo>
                  <a:lnTo>
                    <a:pt x="5275767" y="1807415"/>
                  </a:lnTo>
                  <a:lnTo>
                    <a:pt x="5289057" y="1787604"/>
                  </a:lnTo>
                  <a:lnTo>
                    <a:pt x="5302346" y="1773913"/>
                  </a:lnTo>
                  <a:lnTo>
                    <a:pt x="5315635" y="1759044"/>
                  </a:lnTo>
                  <a:lnTo>
                    <a:pt x="5328924" y="1747129"/>
                  </a:lnTo>
                  <a:lnTo>
                    <a:pt x="5342213" y="1733608"/>
                  </a:lnTo>
                  <a:lnTo>
                    <a:pt x="5355502" y="1722349"/>
                  </a:lnTo>
                  <a:lnTo>
                    <a:pt x="5368791" y="1711598"/>
                  </a:lnTo>
                  <a:lnTo>
                    <a:pt x="5382080" y="1697076"/>
                  </a:lnTo>
                  <a:lnTo>
                    <a:pt x="5395369" y="1680222"/>
                  </a:lnTo>
                  <a:lnTo>
                    <a:pt x="5408658" y="1662859"/>
                  </a:lnTo>
                  <a:lnTo>
                    <a:pt x="5421947" y="1649772"/>
                  </a:lnTo>
                  <a:lnTo>
                    <a:pt x="5435236" y="1632877"/>
                  </a:lnTo>
                  <a:lnTo>
                    <a:pt x="5448526" y="1623013"/>
                  </a:lnTo>
                  <a:lnTo>
                    <a:pt x="5461815" y="1608129"/>
                  </a:lnTo>
                  <a:lnTo>
                    <a:pt x="5475104" y="1591352"/>
                  </a:lnTo>
                  <a:lnTo>
                    <a:pt x="5488393" y="1579209"/>
                  </a:lnTo>
                  <a:lnTo>
                    <a:pt x="5501682" y="1565976"/>
                  </a:lnTo>
                  <a:lnTo>
                    <a:pt x="5514971" y="1551851"/>
                  </a:lnTo>
                  <a:lnTo>
                    <a:pt x="5528260" y="1535148"/>
                  </a:lnTo>
                  <a:lnTo>
                    <a:pt x="5541549" y="1522787"/>
                  </a:lnTo>
                  <a:lnTo>
                    <a:pt x="5554838" y="1510527"/>
                  </a:lnTo>
                  <a:lnTo>
                    <a:pt x="5568127" y="1498949"/>
                  </a:lnTo>
                  <a:lnTo>
                    <a:pt x="5581416" y="1485493"/>
                  </a:lnTo>
                  <a:lnTo>
                    <a:pt x="5594706" y="1468991"/>
                  </a:lnTo>
                  <a:lnTo>
                    <a:pt x="5607995" y="1456706"/>
                  </a:lnTo>
                  <a:lnTo>
                    <a:pt x="5621284" y="1442087"/>
                  </a:lnTo>
                  <a:lnTo>
                    <a:pt x="5634573" y="1426070"/>
                  </a:lnTo>
                  <a:lnTo>
                    <a:pt x="5647862" y="1411487"/>
                  </a:lnTo>
                  <a:lnTo>
                    <a:pt x="5661151" y="1402007"/>
                  </a:lnTo>
                  <a:lnTo>
                    <a:pt x="5674440" y="1389154"/>
                  </a:lnTo>
                  <a:lnTo>
                    <a:pt x="5687729" y="1373210"/>
                  </a:lnTo>
                  <a:lnTo>
                    <a:pt x="5701018" y="1357646"/>
                  </a:lnTo>
                  <a:lnTo>
                    <a:pt x="5714307" y="1340562"/>
                  </a:lnTo>
                  <a:lnTo>
                    <a:pt x="5727596" y="1324128"/>
                  </a:lnTo>
                  <a:lnTo>
                    <a:pt x="5740886" y="1311516"/>
                  </a:lnTo>
                  <a:lnTo>
                    <a:pt x="5754175" y="1296286"/>
                  </a:lnTo>
                  <a:lnTo>
                    <a:pt x="5767464" y="1284032"/>
                  </a:lnTo>
                  <a:lnTo>
                    <a:pt x="5780753" y="1270301"/>
                  </a:lnTo>
                  <a:lnTo>
                    <a:pt x="5794042" y="1254325"/>
                  </a:lnTo>
                  <a:lnTo>
                    <a:pt x="5807331" y="1238177"/>
                  </a:lnTo>
                  <a:lnTo>
                    <a:pt x="5820620" y="1221620"/>
                  </a:lnTo>
                  <a:lnTo>
                    <a:pt x="5833909" y="1204103"/>
                  </a:lnTo>
                  <a:lnTo>
                    <a:pt x="5847198" y="1188789"/>
                  </a:lnTo>
                  <a:lnTo>
                    <a:pt x="5860487" y="1174497"/>
                  </a:lnTo>
                  <a:lnTo>
                    <a:pt x="5873776" y="1160149"/>
                  </a:lnTo>
                  <a:lnTo>
                    <a:pt x="5887065" y="1145773"/>
                  </a:lnTo>
                  <a:lnTo>
                    <a:pt x="5900355" y="1129220"/>
                  </a:lnTo>
                  <a:lnTo>
                    <a:pt x="5913644" y="1113580"/>
                  </a:lnTo>
                  <a:lnTo>
                    <a:pt x="5926933" y="1097179"/>
                  </a:lnTo>
                  <a:lnTo>
                    <a:pt x="5940222" y="1079036"/>
                  </a:lnTo>
                  <a:lnTo>
                    <a:pt x="5953511" y="1064821"/>
                  </a:lnTo>
                  <a:lnTo>
                    <a:pt x="5966800" y="1051924"/>
                  </a:lnTo>
                  <a:lnTo>
                    <a:pt x="5980089" y="1035620"/>
                  </a:lnTo>
                  <a:lnTo>
                    <a:pt x="5993378" y="1016209"/>
                  </a:lnTo>
                  <a:lnTo>
                    <a:pt x="6006667" y="1001026"/>
                  </a:lnTo>
                  <a:lnTo>
                    <a:pt x="6019956" y="981580"/>
                  </a:lnTo>
                  <a:lnTo>
                    <a:pt x="6033245" y="964166"/>
                  </a:lnTo>
                  <a:lnTo>
                    <a:pt x="6046535" y="950213"/>
                  </a:lnTo>
                  <a:lnTo>
                    <a:pt x="6059824" y="931638"/>
                  </a:lnTo>
                  <a:lnTo>
                    <a:pt x="6073113" y="914105"/>
                  </a:lnTo>
                  <a:lnTo>
                    <a:pt x="6086402" y="898484"/>
                  </a:lnTo>
                  <a:lnTo>
                    <a:pt x="6099691" y="880511"/>
                  </a:lnTo>
                  <a:lnTo>
                    <a:pt x="6112980" y="867454"/>
                  </a:lnTo>
                  <a:lnTo>
                    <a:pt x="6126269" y="851404"/>
                  </a:lnTo>
                  <a:lnTo>
                    <a:pt x="6139558" y="833244"/>
                  </a:lnTo>
                  <a:lnTo>
                    <a:pt x="6152847" y="817281"/>
                  </a:lnTo>
                  <a:lnTo>
                    <a:pt x="6166136" y="799251"/>
                  </a:lnTo>
                  <a:lnTo>
                    <a:pt x="6179425" y="786643"/>
                  </a:lnTo>
                  <a:lnTo>
                    <a:pt x="6192714" y="772040"/>
                  </a:lnTo>
                  <a:lnTo>
                    <a:pt x="6206004" y="755788"/>
                  </a:lnTo>
                  <a:lnTo>
                    <a:pt x="6219293" y="739794"/>
                  </a:lnTo>
                  <a:lnTo>
                    <a:pt x="6232582" y="720070"/>
                  </a:lnTo>
                  <a:lnTo>
                    <a:pt x="6245871" y="704653"/>
                  </a:lnTo>
                  <a:lnTo>
                    <a:pt x="6259160" y="688115"/>
                  </a:lnTo>
                  <a:lnTo>
                    <a:pt x="6272449" y="669520"/>
                  </a:lnTo>
                  <a:lnTo>
                    <a:pt x="6285738" y="652744"/>
                  </a:lnTo>
                  <a:lnTo>
                    <a:pt x="6299027" y="634921"/>
                  </a:lnTo>
                  <a:lnTo>
                    <a:pt x="6312316" y="617322"/>
                  </a:lnTo>
                  <a:lnTo>
                    <a:pt x="6325605" y="598945"/>
                  </a:lnTo>
                  <a:lnTo>
                    <a:pt x="6338894" y="585411"/>
                  </a:lnTo>
                  <a:lnTo>
                    <a:pt x="6352184" y="567888"/>
                  </a:lnTo>
                  <a:lnTo>
                    <a:pt x="6365473" y="550173"/>
                  </a:lnTo>
                  <a:lnTo>
                    <a:pt x="6378762" y="536564"/>
                  </a:lnTo>
                  <a:lnTo>
                    <a:pt x="6392051" y="523188"/>
                  </a:lnTo>
                  <a:lnTo>
                    <a:pt x="6405340" y="508481"/>
                  </a:lnTo>
                  <a:lnTo>
                    <a:pt x="6418629" y="490628"/>
                  </a:lnTo>
                  <a:lnTo>
                    <a:pt x="6431918" y="471598"/>
                  </a:lnTo>
                  <a:lnTo>
                    <a:pt x="6445207" y="457710"/>
                  </a:lnTo>
                  <a:lnTo>
                    <a:pt x="6458496" y="443140"/>
                  </a:lnTo>
                  <a:lnTo>
                    <a:pt x="6471785" y="427639"/>
                  </a:lnTo>
                  <a:lnTo>
                    <a:pt x="6485074" y="411369"/>
                  </a:lnTo>
                  <a:lnTo>
                    <a:pt x="6498364" y="392531"/>
                  </a:lnTo>
                  <a:lnTo>
                    <a:pt x="6511653" y="373938"/>
                  </a:lnTo>
                  <a:lnTo>
                    <a:pt x="6524942" y="360014"/>
                  </a:lnTo>
                  <a:lnTo>
                    <a:pt x="6538231" y="343015"/>
                  </a:lnTo>
                  <a:lnTo>
                    <a:pt x="6551520" y="322491"/>
                  </a:lnTo>
                  <a:lnTo>
                    <a:pt x="6564809" y="310139"/>
                  </a:lnTo>
                  <a:lnTo>
                    <a:pt x="6578098" y="294947"/>
                  </a:lnTo>
                  <a:lnTo>
                    <a:pt x="6591387" y="276820"/>
                  </a:lnTo>
                  <a:lnTo>
                    <a:pt x="6604676" y="261946"/>
                  </a:lnTo>
                  <a:lnTo>
                    <a:pt x="6617965" y="246902"/>
                  </a:lnTo>
                  <a:lnTo>
                    <a:pt x="6631254" y="229300"/>
                  </a:lnTo>
                  <a:lnTo>
                    <a:pt x="6644543" y="212362"/>
                  </a:lnTo>
                  <a:lnTo>
                    <a:pt x="6657833" y="193865"/>
                  </a:lnTo>
                  <a:lnTo>
                    <a:pt x="6671122" y="176874"/>
                  </a:lnTo>
                  <a:lnTo>
                    <a:pt x="6684411" y="159199"/>
                  </a:lnTo>
                  <a:lnTo>
                    <a:pt x="6697700" y="145441"/>
                  </a:lnTo>
                  <a:lnTo>
                    <a:pt x="6710989" y="128791"/>
                  </a:lnTo>
                  <a:lnTo>
                    <a:pt x="6724278" y="109777"/>
                  </a:lnTo>
                  <a:lnTo>
                    <a:pt x="6737567" y="92947"/>
                  </a:lnTo>
                  <a:lnTo>
                    <a:pt x="6750856" y="75039"/>
                  </a:lnTo>
                  <a:lnTo>
                    <a:pt x="6764145" y="55762"/>
                  </a:lnTo>
                  <a:lnTo>
                    <a:pt x="6777434" y="34655"/>
                  </a:lnTo>
                  <a:lnTo>
                    <a:pt x="6790723" y="16329"/>
                  </a:lnTo>
                  <a:lnTo>
                    <a:pt x="680401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930197" y="1485044"/>
              <a:ext cx="6804013" cy="4273785"/>
            </a:xfrm>
            <a:custGeom>
              <a:avLst/>
              <a:pathLst>
                <a:path w="6804013" h="4273785">
                  <a:moveTo>
                    <a:pt x="6804013" y="0"/>
                  </a:moveTo>
                  <a:lnTo>
                    <a:pt x="6790723" y="19194"/>
                  </a:lnTo>
                  <a:lnTo>
                    <a:pt x="6777434" y="37282"/>
                  </a:lnTo>
                  <a:lnTo>
                    <a:pt x="6764145" y="52848"/>
                  </a:lnTo>
                  <a:lnTo>
                    <a:pt x="6750856" y="69287"/>
                  </a:lnTo>
                  <a:lnTo>
                    <a:pt x="6737567" y="81539"/>
                  </a:lnTo>
                  <a:lnTo>
                    <a:pt x="6724278" y="97409"/>
                  </a:lnTo>
                  <a:lnTo>
                    <a:pt x="6710989" y="116088"/>
                  </a:lnTo>
                  <a:lnTo>
                    <a:pt x="6697700" y="138063"/>
                  </a:lnTo>
                  <a:lnTo>
                    <a:pt x="6684411" y="151207"/>
                  </a:lnTo>
                  <a:lnTo>
                    <a:pt x="6671122" y="170127"/>
                  </a:lnTo>
                  <a:lnTo>
                    <a:pt x="6657833" y="185546"/>
                  </a:lnTo>
                  <a:lnTo>
                    <a:pt x="6644543" y="203669"/>
                  </a:lnTo>
                  <a:lnTo>
                    <a:pt x="6631254" y="223596"/>
                  </a:lnTo>
                  <a:lnTo>
                    <a:pt x="6617965" y="243144"/>
                  </a:lnTo>
                  <a:lnTo>
                    <a:pt x="6604676" y="262745"/>
                  </a:lnTo>
                  <a:lnTo>
                    <a:pt x="6591387" y="278079"/>
                  </a:lnTo>
                  <a:lnTo>
                    <a:pt x="6578098" y="291967"/>
                  </a:lnTo>
                  <a:lnTo>
                    <a:pt x="6564809" y="306153"/>
                  </a:lnTo>
                  <a:lnTo>
                    <a:pt x="6551520" y="318675"/>
                  </a:lnTo>
                  <a:lnTo>
                    <a:pt x="6538231" y="335903"/>
                  </a:lnTo>
                  <a:lnTo>
                    <a:pt x="6524942" y="352487"/>
                  </a:lnTo>
                  <a:lnTo>
                    <a:pt x="6511653" y="369413"/>
                  </a:lnTo>
                  <a:lnTo>
                    <a:pt x="6498364" y="387015"/>
                  </a:lnTo>
                  <a:lnTo>
                    <a:pt x="6485074" y="402750"/>
                  </a:lnTo>
                  <a:lnTo>
                    <a:pt x="6471785" y="416983"/>
                  </a:lnTo>
                  <a:lnTo>
                    <a:pt x="6458496" y="431754"/>
                  </a:lnTo>
                  <a:lnTo>
                    <a:pt x="6445207" y="450095"/>
                  </a:lnTo>
                  <a:lnTo>
                    <a:pt x="6431918" y="462919"/>
                  </a:lnTo>
                  <a:lnTo>
                    <a:pt x="6418629" y="481586"/>
                  </a:lnTo>
                  <a:lnTo>
                    <a:pt x="6405340" y="497561"/>
                  </a:lnTo>
                  <a:lnTo>
                    <a:pt x="6392051" y="516942"/>
                  </a:lnTo>
                  <a:lnTo>
                    <a:pt x="6378762" y="536628"/>
                  </a:lnTo>
                  <a:lnTo>
                    <a:pt x="6365473" y="550685"/>
                  </a:lnTo>
                  <a:lnTo>
                    <a:pt x="6352184" y="567453"/>
                  </a:lnTo>
                  <a:lnTo>
                    <a:pt x="6338894" y="582085"/>
                  </a:lnTo>
                  <a:lnTo>
                    <a:pt x="6325605" y="601049"/>
                  </a:lnTo>
                  <a:lnTo>
                    <a:pt x="6312316" y="614324"/>
                  </a:lnTo>
                  <a:lnTo>
                    <a:pt x="6299027" y="631882"/>
                  </a:lnTo>
                  <a:lnTo>
                    <a:pt x="6285738" y="647553"/>
                  </a:lnTo>
                  <a:lnTo>
                    <a:pt x="6272449" y="661322"/>
                  </a:lnTo>
                  <a:lnTo>
                    <a:pt x="6259160" y="674333"/>
                  </a:lnTo>
                  <a:lnTo>
                    <a:pt x="6245871" y="691720"/>
                  </a:lnTo>
                  <a:lnTo>
                    <a:pt x="6232582" y="707909"/>
                  </a:lnTo>
                  <a:lnTo>
                    <a:pt x="6219293" y="721610"/>
                  </a:lnTo>
                  <a:lnTo>
                    <a:pt x="6206004" y="738209"/>
                  </a:lnTo>
                  <a:lnTo>
                    <a:pt x="6192714" y="756176"/>
                  </a:lnTo>
                  <a:lnTo>
                    <a:pt x="6179425" y="771775"/>
                  </a:lnTo>
                  <a:lnTo>
                    <a:pt x="6166136" y="787796"/>
                  </a:lnTo>
                  <a:lnTo>
                    <a:pt x="6152847" y="800745"/>
                  </a:lnTo>
                  <a:lnTo>
                    <a:pt x="6139558" y="816439"/>
                  </a:lnTo>
                  <a:lnTo>
                    <a:pt x="6126269" y="831661"/>
                  </a:lnTo>
                  <a:lnTo>
                    <a:pt x="6112980" y="851007"/>
                  </a:lnTo>
                  <a:lnTo>
                    <a:pt x="6099691" y="870350"/>
                  </a:lnTo>
                  <a:lnTo>
                    <a:pt x="6086402" y="886709"/>
                  </a:lnTo>
                  <a:lnTo>
                    <a:pt x="6073113" y="901378"/>
                  </a:lnTo>
                  <a:lnTo>
                    <a:pt x="6059824" y="918467"/>
                  </a:lnTo>
                  <a:lnTo>
                    <a:pt x="6046535" y="933360"/>
                  </a:lnTo>
                  <a:lnTo>
                    <a:pt x="6033245" y="946751"/>
                  </a:lnTo>
                  <a:lnTo>
                    <a:pt x="6019956" y="961670"/>
                  </a:lnTo>
                  <a:lnTo>
                    <a:pt x="6006667" y="977026"/>
                  </a:lnTo>
                  <a:lnTo>
                    <a:pt x="5993378" y="992164"/>
                  </a:lnTo>
                  <a:lnTo>
                    <a:pt x="5980089" y="1008196"/>
                  </a:lnTo>
                  <a:lnTo>
                    <a:pt x="5966800" y="1016995"/>
                  </a:lnTo>
                  <a:lnTo>
                    <a:pt x="5953511" y="1030164"/>
                  </a:lnTo>
                  <a:lnTo>
                    <a:pt x="5940222" y="1047479"/>
                  </a:lnTo>
                  <a:lnTo>
                    <a:pt x="5926933" y="1063992"/>
                  </a:lnTo>
                  <a:lnTo>
                    <a:pt x="5913644" y="1079760"/>
                  </a:lnTo>
                  <a:lnTo>
                    <a:pt x="5900355" y="1092289"/>
                  </a:lnTo>
                  <a:lnTo>
                    <a:pt x="5887065" y="1106867"/>
                  </a:lnTo>
                  <a:lnTo>
                    <a:pt x="5873776" y="1120805"/>
                  </a:lnTo>
                  <a:lnTo>
                    <a:pt x="5860487" y="1134121"/>
                  </a:lnTo>
                  <a:lnTo>
                    <a:pt x="5847198" y="1149517"/>
                  </a:lnTo>
                  <a:lnTo>
                    <a:pt x="5833909" y="1163041"/>
                  </a:lnTo>
                  <a:lnTo>
                    <a:pt x="5820620" y="1178035"/>
                  </a:lnTo>
                  <a:lnTo>
                    <a:pt x="5807331" y="1192470"/>
                  </a:lnTo>
                  <a:lnTo>
                    <a:pt x="5794042" y="1208828"/>
                  </a:lnTo>
                  <a:lnTo>
                    <a:pt x="5780753" y="1222729"/>
                  </a:lnTo>
                  <a:lnTo>
                    <a:pt x="5767464" y="1233475"/>
                  </a:lnTo>
                  <a:lnTo>
                    <a:pt x="5754175" y="1248053"/>
                  </a:lnTo>
                  <a:lnTo>
                    <a:pt x="5740886" y="1262184"/>
                  </a:lnTo>
                  <a:lnTo>
                    <a:pt x="5727596" y="1273782"/>
                  </a:lnTo>
                  <a:lnTo>
                    <a:pt x="5714307" y="1292264"/>
                  </a:lnTo>
                  <a:lnTo>
                    <a:pt x="5701018" y="1304357"/>
                  </a:lnTo>
                  <a:lnTo>
                    <a:pt x="5687729" y="1318425"/>
                  </a:lnTo>
                  <a:lnTo>
                    <a:pt x="5674440" y="1333210"/>
                  </a:lnTo>
                  <a:lnTo>
                    <a:pt x="5661151" y="1349207"/>
                  </a:lnTo>
                  <a:lnTo>
                    <a:pt x="5647862" y="1363684"/>
                  </a:lnTo>
                  <a:lnTo>
                    <a:pt x="5634573" y="1380237"/>
                  </a:lnTo>
                  <a:lnTo>
                    <a:pt x="5621284" y="1394943"/>
                  </a:lnTo>
                  <a:lnTo>
                    <a:pt x="5607995" y="1405879"/>
                  </a:lnTo>
                  <a:lnTo>
                    <a:pt x="5594706" y="1417520"/>
                  </a:lnTo>
                  <a:lnTo>
                    <a:pt x="5581416" y="1435603"/>
                  </a:lnTo>
                  <a:lnTo>
                    <a:pt x="5568127" y="1450798"/>
                  </a:lnTo>
                  <a:lnTo>
                    <a:pt x="5554838" y="1461984"/>
                  </a:lnTo>
                  <a:lnTo>
                    <a:pt x="5541549" y="1476420"/>
                  </a:lnTo>
                  <a:lnTo>
                    <a:pt x="5528260" y="1491902"/>
                  </a:lnTo>
                  <a:lnTo>
                    <a:pt x="5514971" y="1506283"/>
                  </a:lnTo>
                  <a:lnTo>
                    <a:pt x="5501682" y="1523286"/>
                  </a:lnTo>
                  <a:lnTo>
                    <a:pt x="5488393" y="1534042"/>
                  </a:lnTo>
                  <a:lnTo>
                    <a:pt x="5475104" y="1549672"/>
                  </a:lnTo>
                  <a:lnTo>
                    <a:pt x="5461815" y="1559691"/>
                  </a:lnTo>
                  <a:lnTo>
                    <a:pt x="5448526" y="1574760"/>
                  </a:lnTo>
                  <a:lnTo>
                    <a:pt x="5435236" y="1586991"/>
                  </a:lnTo>
                  <a:lnTo>
                    <a:pt x="5421947" y="1599645"/>
                  </a:lnTo>
                  <a:lnTo>
                    <a:pt x="5408658" y="1612108"/>
                  </a:lnTo>
                  <a:lnTo>
                    <a:pt x="5395369" y="1623491"/>
                  </a:lnTo>
                  <a:lnTo>
                    <a:pt x="5382080" y="1636152"/>
                  </a:lnTo>
                  <a:lnTo>
                    <a:pt x="5368791" y="1651511"/>
                  </a:lnTo>
                  <a:lnTo>
                    <a:pt x="5355502" y="1662064"/>
                  </a:lnTo>
                  <a:lnTo>
                    <a:pt x="5342213" y="1676713"/>
                  </a:lnTo>
                  <a:lnTo>
                    <a:pt x="5328924" y="1686130"/>
                  </a:lnTo>
                  <a:lnTo>
                    <a:pt x="5315635" y="1698256"/>
                  </a:lnTo>
                  <a:lnTo>
                    <a:pt x="5302346" y="1710273"/>
                  </a:lnTo>
                  <a:lnTo>
                    <a:pt x="5289057" y="1724958"/>
                  </a:lnTo>
                  <a:lnTo>
                    <a:pt x="5275767" y="1736310"/>
                  </a:lnTo>
                  <a:lnTo>
                    <a:pt x="5262478" y="1747754"/>
                  </a:lnTo>
                  <a:lnTo>
                    <a:pt x="5249189" y="1759234"/>
                  </a:lnTo>
                  <a:lnTo>
                    <a:pt x="5235900" y="1771216"/>
                  </a:lnTo>
                  <a:lnTo>
                    <a:pt x="5222611" y="1784357"/>
                  </a:lnTo>
                  <a:lnTo>
                    <a:pt x="5209322" y="1795437"/>
                  </a:lnTo>
                  <a:lnTo>
                    <a:pt x="5196033" y="1809714"/>
                  </a:lnTo>
                  <a:lnTo>
                    <a:pt x="5182744" y="1822977"/>
                  </a:lnTo>
                  <a:lnTo>
                    <a:pt x="5169455" y="1839162"/>
                  </a:lnTo>
                  <a:lnTo>
                    <a:pt x="5156166" y="1853285"/>
                  </a:lnTo>
                  <a:lnTo>
                    <a:pt x="5142877" y="1868240"/>
                  </a:lnTo>
                  <a:lnTo>
                    <a:pt x="5129587" y="1882838"/>
                  </a:lnTo>
                  <a:lnTo>
                    <a:pt x="5116298" y="1894887"/>
                  </a:lnTo>
                  <a:lnTo>
                    <a:pt x="5103009" y="1907551"/>
                  </a:lnTo>
                  <a:lnTo>
                    <a:pt x="5089720" y="1921042"/>
                  </a:lnTo>
                  <a:lnTo>
                    <a:pt x="5076431" y="1934399"/>
                  </a:lnTo>
                  <a:lnTo>
                    <a:pt x="5063142" y="1947485"/>
                  </a:lnTo>
                  <a:lnTo>
                    <a:pt x="5049853" y="1958446"/>
                  </a:lnTo>
                  <a:lnTo>
                    <a:pt x="5036564" y="1972272"/>
                  </a:lnTo>
                  <a:lnTo>
                    <a:pt x="5023275" y="1983920"/>
                  </a:lnTo>
                  <a:lnTo>
                    <a:pt x="5009986" y="1996000"/>
                  </a:lnTo>
                  <a:lnTo>
                    <a:pt x="4996697" y="2008557"/>
                  </a:lnTo>
                  <a:lnTo>
                    <a:pt x="4983407" y="2018339"/>
                  </a:lnTo>
                  <a:lnTo>
                    <a:pt x="4970118" y="2031546"/>
                  </a:lnTo>
                  <a:lnTo>
                    <a:pt x="4956829" y="2042785"/>
                  </a:lnTo>
                  <a:lnTo>
                    <a:pt x="4943540" y="2053741"/>
                  </a:lnTo>
                  <a:lnTo>
                    <a:pt x="4930251" y="2063389"/>
                  </a:lnTo>
                  <a:lnTo>
                    <a:pt x="4916962" y="2076654"/>
                  </a:lnTo>
                  <a:lnTo>
                    <a:pt x="4903673" y="2092159"/>
                  </a:lnTo>
                  <a:lnTo>
                    <a:pt x="4890384" y="2104051"/>
                  </a:lnTo>
                  <a:lnTo>
                    <a:pt x="4877095" y="2114911"/>
                  </a:lnTo>
                  <a:lnTo>
                    <a:pt x="4863806" y="2123742"/>
                  </a:lnTo>
                  <a:lnTo>
                    <a:pt x="4850517" y="2139239"/>
                  </a:lnTo>
                  <a:lnTo>
                    <a:pt x="4837228" y="2151712"/>
                  </a:lnTo>
                  <a:lnTo>
                    <a:pt x="4823938" y="2165490"/>
                  </a:lnTo>
                  <a:lnTo>
                    <a:pt x="4810649" y="2179149"/>
                  </a:lnTo>
                  <a:lnTo>
                    <a:pt x="4797360" y="2192439"/>
                  </a:lnTo>
                  <a:lnTo>
                    <a:pt x="4784071" y="2204586"/>
                  </a:lnTo>
                  <a:lnTo>
                    <a:pt x="4770782" y="2214900"/>
                  </a:lnTo>
                  <a:lnTo>
                    <a:pt x="4757493" y="2226562"/>
                  </a:lnTo>
                  <a:lnTo>
                    <a:pt x="4744204" y="2240350"/>
                  </a:lnTo>
                  <a:lnTo>
                    <a:pt x="4730915" y="2251120"/>
                  </a:lnTo>
                  <a:lnTo>
                    <a:pt x="4717626" y="2262321"/>
                  </a:lnTo>
                  <a:lnTo>
                    <a:pt x="4704337" y="2275102"/>
                  </a:lnTo>
                  <a:lnTo>
                    <a:pt x="4691048" y="2285295"/>
                  </a:lnTo>
                  <a:lnTo>
                    <a:pt x="4677758" y="2295410"/>
                  </a:lnTo>
                  <a:lnTo>
                    <a:pt x="4664469" y="2304742"/>
                  </a:lnTo>
                  <a:lnTo>
                    <a:pt x="4651180" y="2315104"/>
                  </a:lnTo>
                  <a:lnTo>
                    <a:pt x="4637891" y="2327080"/>
                  </a:lnTo>
                  <a:lnTo>
                    <a:pt x="4624602" y="2336371"/>
                  </a:lnTo>
                  <a:lnTo>
                    <a:pt x="4611313" y="2344935"/>
                  </a:lnTo>
                  <a:lnTo>
                    <a:pt x="4598024" y="2349878"/>
                  </a:lnTo>
                  <a:lnTo>
                    <a:pt x="4584735" y="2361926"/>
                  </a:lnTo>
                  <a:lnTo>
                    <a:pt x="4571446" y="2372193"/>
                  </a:lnTo>
                  <a:lnTo>
                    <a:pt x="4558157" y="2383743"/>
                  </a:lnTo>
                  <a:lnTo>
                    <a:pt x="4544868" y="2395049"/>
                  </a:lnTo>
                  <a:lnTo>
                    <a:pt x="4531579" y="2403807"/>
                  </a:lnTo>
                  <a:lnTo>
                    <a:pt x="4518289" y="2413143"/>
                  </a:lnTo>
                  <a:lnTo>
                    <a:pt x="4505000" y="2423775"/>
                  </a:lnTo>
                  <a:lnTo>
                    <a:pt x="4491711" y="2435156"/>
                  </a:lnTo>
                  <a:lnTo>
                    <a:pt x="4478422" y="2446149"/>
                  </a:lnTo>
                  <a:lnTo>
                    <a:pt x="4465133" y="2455351"/>
                  </a:lnTo>
                  <a:lnTo>
                    <a:pt x="4451844" y="2464848"/>
                  </a:lnTo>
                  <a:lnTo>
                    <a:pt x="4438555" y="2477285"/>
                  </a:lnTo>
                  <a:lnTo>
                    <a:pt x="4425266" y="2485809"/>
                  </a:lnTo>
                  <a:lnTo>
                    <a:pt x="4411977" y="2495931"/>
                  </a:lnTo>
                  <a:lnTo>
                    <a:pt x="4398688" y="2507382"/>
                  </a:lnTo>
                  <a:lnTo>
                    <a:pt x="4385399" y="2516400"/>
                  </a:lnTo>
                  <a:lnTo>
                    <a:pt x="4372109" y="2529931"/>
                  </a:lnTo>
                  <a:lnTo>
                    <a:pt x="4358820" y="2538074"/>
                  </a:lnTo>
                  <a:lnTo>
                    <a:pt x="4345531" y="2548910"/>
                  </a:lnTo>
                  <a:lnTo>
                    <a:pt x="4332242" y="2555281"/>
                  </a:lnTo>
                  <a:lnTo>
                    <a:pt x="4318953" y="2565736"/>
                  </a:lnTo>
                  <a:lnTo>
                    <a:pt x="4305664" y="2574751"/>
                  </a:lnTo>
                  <a:lnTo>
                    <a:pt x="4292375" y="2584802"/>
                  </a:lnTo>
                  <a:lnTo>
                    <a:pt x="4279086" y="2595767"/>
                  </a:lnTo>
                  <a:lnTo>
                    <a:pt x="4265797" y="2605243"/>
                  </a:lnTo>
                  <a:lnTo>
                    <a:pt x="4252508" y="2615834"/>
                  </a:lnTo>
                  <a:lnTo>
                    <a:pt x="4239219" y="2625295"/>
                  </a:lnTo>
                  <a:lnTo>
                    <a:pt x="4225929" y="2635641"/>
                  </a:lnTo>
                  <a:lnTo>
                    <a:pt x="4212640" y="2650172"/>
                  </a:lnTo>
                  <a:lnTo>
                    <a:pt x="4199351" y="2660467"/>
                  </a:lnTo>
                  <a:lnTo>
                    <a:pt x="4186062" y="2670174"/>
                  </a:lnTo>
                  <a:lnTo>
                    <a:pt x="4172773" y="2677945"/>
                  </a:lnTo>
                  <a:lnTo>
                    <a:pt x="4159484" y="2689146"/>
                  </a:lnTo>
                  <a:lnTo>
                    <a:pt x="4146195" y="2699906"/>
                  </a:lnTo>
                  <a:lnTo>
                    <a:pt x="4132906" y="2711701"/>
                  </a:lnTo>
                  <a:lnTo>
                    <a:pt x="4119617" y="2723442"/>
                  </a:lnTo>
                  <a:lnTo>
                    <a:pt x="4106328" y="2730436"/>
                  </a:lnTo>
                  <a:lnTo>
                    <a:pt x="4093039" y="2741789"/>
                  </a:lnTo>
                  <a:lnTo>
                    <a:pt x="4079750" y="2751815"/>
                  </a:lnTo>
                  <a:lnTo>
                    <a:pt x="4066460" y="2761041"/>
                  </a:lnTo>
                  <a:lnTo>
                    <a:pt x="4053171" y="2773436"/>
                  </a:lnTo>
                  <a:lnTo>
                    <a:pt x="4039882" y="2785767"/>
                  </a:lnTo>
                  <a:lnTo>
                    <a:pt x="4026593" y="2795798"/>
                  </a:lnTo>
                  <a:lnTo>
                    <a:pt x="4013304" y="2806812"/>
                  </a:lnTo>
                  <a:lnTo>
                    <a:pt x="4000015" y="2816140"/>
                  </a:lnTo>
                  <a:lnTo>
                    <a:pt x="3986726" y="2824717"/>
                  </a:lnTo>
                  <a:lnTo>
                    <a:pt x="3973437" y="2832783"/>
                  </a:lnTo>
                  <a:lnTo>
                    <a:pt x="3960148" y="2841403"/>
                  </a:lnTo>
                  <a:lnTo>
                    <a:pt x="3946859" y="2851634"/>
                  </a:lnTo>
                  <a:lnTo>
                    <a:pt x="3933570" y="2861892"/>
                  </a:lnTo>
                  <a:lnTo>
                    <a:pt x="3920280" y="2868972"/>
                  </a:lnTo>
                  <a:lnTo>
                    <a:pt x="3906991" y="2878628"/>
                  </a:lnTo>
                  <a:lnTo>
                    <a:pt x="3893702" y="2889309"/>
                  </a:lnTo>
                  <a:lnTo>
                    <a:pt x="3880413" y="2898783"/>
                  </a:lnTo>
                  <a:lnTo>
                    <a:pt x="3867124" y="2910157"/>
                  </a:lnTo>
                  <a:lnTo>
                    <a:pt x="3853835" y="2919046"/>
                  </a:lnTo>
                  <a:lnTo>
                    <a:pt x="3840546" y="2929809"/>
                  </a:lnTo>
                  <a:lnTo>
                    <a:pt x="3827257" y="2940729"/>
                  </a:lnTo>
                  <a:lnTo>
                    <a:pt x="3813968" y="2949019"/>
                  </a:lnTo>
                  <a:lnTo>
                    <a:pt x="3800679" y="2960813"/>
                  </a:lnTo>
                  <a:lnTo>
                    <a:pt x="3787390" y="2969565"/>
                  </a:lnTo>
                  <a:lnTo>
                    <a:pt x="3774100" y="2976274"/>
                  </a:lnTo>
                  <a:lnTo>
                    <a:pt x="3760811" y="2986644"/>
                  </a:lnTo>
                  <a:lnTo>
                    <a:pt x="3747522" y="2997083"/>
                  </a:lnTo>
                  <a:lnTo>
                    <a:pt x="3734233" y="3005454"/>
                  </a:lnTo>
                  <a:lnTo>
                    <a:pt x="3720944" y="3015612"/>
                  </a:lnTo>
                  <a:lnTo>
                    <a:pt x="3707655" y="3024974"/>
                  </a:lnTo>
                  <a:lnTo>
                    <a:pt x="3694366" y="3035548"/>
                  </a:lnTo>
                  <a:lnTo>
                    <a:pt x="3681077" y="3043354"/>
                  </a:lnTo>
                  <a:lnTo>
                    <a:pt x="3667788" y="3051763"/>
                  </a:lnTo>
                  <a:lnTo>
                    <a:pt x="3654499" y="3060909"/>
                  </a:lnTo>
                  <a:lnTo>
                    <a:pt x="3641210" y="3070214"/>
                  </a:lnTo>
                  <a:lnTo>
                    <a:pt x="3627921" y="3079340"/>
                  </a:lnTo>
                  <a:lnTo>
                    <a:pt x="3614631" y="3090350"/>
                  </a:lnTo>
                  <a:lnTo>
                    <a:pt x="3601342" y="3098033"/>
                  </a:lnTo>
                  <a:lnTo>
                    <a:pt x="3588053" y="3107269"/>
                  </a:lnTo>
                  <a:lnTo>
                    <a:pt x="3574764" y="3117136"/>
                  </a:lnTo>
                  <a:lnTo>
                    <a:pt x="3561475" y="3126524"/>
                  </a:lnTo>
                  <a:lnTo>
                    <a:pt x="3548186" y="3134628"/>
                  </a:lnTo>
                  <a:lnTo>
                    <a:pt x="3534897" y="3142019"/>
                  </a:lnTo>
                  <a:lnTo>
                    <a:pt x="3521608" y="3147645"/>
                  </a:lnTo>
                  <a:lnTo>
                    <a:pt x="3508319" y="3156406"/>
                  </a:lnTo>
                  <a:lnTo>
                    <a:pt x="3495030" y="3166828"/>
                  </a:lnTo>
                  <a:lnTo>
                    <a:pt x="3481741" y="3175698"/>
                  </a:lnTo>
                  <a:lnTo>
                    <a:pt x="3468451" y="3185803"/>
                  </a:lnTo>
                  <a:lnTo>
                    <a:pt x="3455162" y="3194599"/>
                  </a:lnTo>
                  <a:lnTo>
                    <a:pt x="3441873" y="3199860"/>
                  </a:lnTo>
                  <a:lnTo>
                    <a:pt x="3428584" y="3210815"/>
                  </a:lnTo>
                  <a:lnTo>
                    <a:pt x="3415295" y="3218619"/>
                  </a:lnTo>
                  <a:lnTo>
                    <a:pt x="3402006" y="3224901"/>
                  </a:lnTo>
                  <a:lnTo>
                    <a:pt x="3388717" y="3232557"/>
                  </a:lnTo>
                  <a:lnTo>
                    <a:pt x="3375428" y="3239516"/>
                  </a:lnTo>
                  <a:lnTo>
                    <a:pt x="3362139" y="3249004"/>
                  </a:lnTo>
                  <a:lnTo>
                    <a:pt x="3348850" y="3259212"/>
                  </a:lnTo>
                  <a:lnTo>
                    <a:pt x="3335561" y="3267652"/>
                  </a:lnTo>
                  <a:lnTo>
                    <a:pt x="3322271" y="3273537"/>
                  </a:lnTo>
                  <a:lnTo>
                    <a:pt x="3308982" y="3280816"/>
                  </a:lnTo>
                  <a:lnTo>
                    <a:pt x="3295693" y="3288790"/>
                  </a:lnTo>
                  <a:lnTo>
                    <a:pt x="3282404" y="3296082"/>
                  </a:lnTo>
                  <a:lnTo>
                    <a:pt x="3269115" y="3306032"/>
                  </a:lnTo>
                  <a:lnTo>
                    <a:pt x="3255826" y="3312334"/>
                  </a:lnTo>
                  <a:lnTo>
                    <a:pt x="3242537" y="3320812"/>
                  </a:lnTo>
                  <a:lnTo>
                    <a:pt x="3229248" y="3329823"/>
                  </a:lnTo>
                  <a:lnTo>
                    <a:pt x="3215959" y="3337055"/>
                  </a:lnTo>
                  <a:lnTo>
                    <a:pt x="3202670" y="3345954"/>
                  </a:lnTo>
                  <a:lnTo>
                    <a:pt x="3189381" y="3351492"/>
                  </a:lnTo>
                  <a:lnTo>
                    <a:pt x="3176092" y="3361716"/>
                  </a:lnTo>
                  <a:lnTo>
                    <a:pt x="3162802" y="3367760"/>
                  </a:lnTo>
                  <a:lnTo>
                    <a:pt x="3149513" y="3374967"/>
                  </a:lnTo>
                  <a:lnTo>
                    <a:pt x="3136224" y="3381649"/>
                  </a:lnTo>
                  <a:lnTo>
                    <a:pt x="3122935" y="3388884"/>
                  </a:lnTo>
                  <a:lnTo>
                    <a:pt x="3109646" y="3398946"/>
                  </a:lnTo>
                  <a:lnTo>
                    <a:pt x="3096357" y="3405781"/>
                  </a:lnTo>
                  <a:lnTo>
                    <a:pt x="3083068" y="3411715"/>
                  </a:lnTo>
                  <a:lnTo>
                    <a:pt x="3069779" y="3421052"/>
                  </a:lnTo>
                  <a:lnTo>
                    <a:pt x="3056490" y="3428123"/>
                  </a:lnTo>
                  <a:lnTo>
                    <a:pt x="3043201" y="3434976"/>
                  </a:lnTo>
                  <a:lnTo>
                    <a:pt x="3029912" y="3442425"/>
                  </a:lnTo>
                  <a:lnTo>
                    <a:pt x="3016622" y="3451222"/>
                  </a:lnTo>
                  <a:lnTo>
                    <a:pt x="3003333" y="3457052"/>
                  </a:lnTo>
                  <a:lnTo>
                    <a:pt x="2990044" y="3466174"/>
                  </a:lnTo>
                  <a:lnTo>
                    <a:pt x="2976755" y="3476608"/>
                  </a:lnTo>
                  <a:lnTo>
                    <a:pt x="2963466" y="3484726"/>
                  </a:lnTo>
                  <a:lnTo>
                    <a:pt x="2950177" y="3491121"/>
                  </a:lnTo>
                  <a:lnTo>
                    <a:pt x="2936888" y="3497161"/>
                  </a:lnTo>
                  <a:lnTo>
                    <a:pt x="2923599" y="3504818"/>
                  </a:lnTo>
                  <a:lnTo>
                    <a:pt x="2910310" y="3511298"/>
                  </a:lnTo>
                  <a:lnTo>
                    <a:pt x="2897021" y="3516933"/>
                  </a:lnTo>
                  <a:lnTo>
                    <a:pt x="2883732" y="3523956"/>
                  </a:lnTo>
                  <a:lnTo>
                    <a:pt x="2870443" y="3531249"/>
                  </a:lnTo>
                  <a:lnTo>
                    <a:pt x="2857153" y="3537737"/>
                  </a:lnTo>
                  <a:lnTo>
                    <a:pt x="2843864" y="3547139"/>
                  </a:lnTo>
                  <a:lnTo>
                    <a:pt x="2830575" y="3554155"/>
                  </a:lnTo>
                  <a:lnTo>
                    <a:pt x="2817286" y="3561173"/>
                  </a:lnTo>
                  <a:lnTo>
                    <a:pt x="2803997" y="3569611"/>
                  </a:lnTo>
                  <a:lnTo>
                    <a:pt x="2790708" y="3578253"/>
                  </a:lnTo>
                  <a:lnTo>
                    <a:pt x="2777419" y="3584358"/>
                  </a:lnTo>
                  <a:lnTo>
                    <a:pt x="2764130" y="3592056"/>
                  </a:lnTo>
                  <a:lnTo>
                    <a:pt x="2750841" y="3597847"/>
                  </a:lnTo>
                  <a:lnTo>
                    <a:pt x="2737552" y="3603279"/>
                  </a:lnTo>
                  <a:lnTo>
                    <a:pt x="2724263" y="3610766"/>
                  </a:lnTo>
                  <a:lnTo>
                    <a:pt x="2710973" y="3617021"/>
                  </a:lnTo>
                  <a:lnTo>
                    <a:pt x="2697684" y="3622551"/>
                  </a:lnTo>
                  <a:lnTo>
                    <a:pt x="2684395" y="3628719"/>
                  </a:lnTo>
                  <a:lnTo>
                    <a:pt x="2671106" y="3634675"/>
                  </a:lnTo>
                  <a:lnTo>
                    <a:pt x="2657817" y="3645740"/>
                  </a:lnTo>
                  <a:lnTo>
                    <a:pt x="2644528" y="3652226"/>
                  </a:lnTo>
                  <a:lnTo>
                    <a:pt x="2631239" y="3659184"/>
                  </a:lnTo>
                  <a:lnTo>
                    <a:pt x="2617950" y="3666120"/>
                  </a:lnTo>
                  <a:lnTo>
                    <a:pt x="2604661" y="3675513"/>
                  </a:lnTo>
                  <a:lnTo>
                    <a:pt x="2591372" y="3683530"/>
                  </a:lnTo>
                  <a:lnTo>
                    <a:pt x="2578083" y="3689179"/>
                  </a:lnTo>
                  <a:lnTo>
                    <a:pt x="2564793" y="3695170"/>
                  </a:lnTo>
                  <a:lnTo>
                    <a:pt x="2551504" y="3701384"/>
                  </a:lnTo>
                  <a:lnTo>
                    <a:pt x="2538215" y="3705502"/>
                  </a:lnTo>
                  <a:lnTo>
                    <a:pt x="2524926" y="3711351"/>
                  </a:lnTo>
                  <a:lnTo>
                    <a:pt x="2511637" y="3716943"/>
                  </a:lnTo>
                  <a:lnTo>
                    <a:pt x="2498348" y="3723597"/>
                  </a:lnTo>
                  <a:lnTo>
                    <a:pt x="2485059" y="3727700"/>
                  </a:lnTo>
                  <a:lnTo>
                    <a:pt x="2471770" y="3732995"/>
                  </a:lnTo>
                  <a:lnTo>
                    <a:pt x="2458481" y="3737568"/>
                  </a:lnTo>
                  <a:lnTo>
                    <a:pt x="2445192" y="3743315"/>
                  </a:lnTo>
                  <a:lnTo>
                    <a:pt x="2431903" y="3749135"/>
                  </a:lnTo>
                  <a:lnTo>
                    <a:pt x="2418614" y="3754731"/>
                  </a:lnTo>
                  <a:lnTo>
                    <a:pt x="2405324" y="3759371"/>
                  </a:lnTo>
                  <a:lnTo>
                    <a:pt x="2392035" y="3765791"/>
                  </a:lnTo>
                  <a:lnTo>
                    <a:pt x="2378746" y="3773459"/>
                  </a:lnTo>
                  <a:lnTo>
                    <a:pt x="2365457" y="3778122"/>
                  </a:lnTo>
                  <a:lnTo>
                    <a:pt x="2352168" y="3782568"/>
                  </a:lnTo>
                  <a:lnTo>
                    <a:pt x="2338879" y="3786699"/>
                  </a:lnTo>
                  <a:lnTo>
                    <a:pt x="2325590" y="3792208"/>
                  </a:lnTo>
                  <a:lnTo>
                    <a:pt x="2312301" y="3796498"/>
                  </a:lnTo>
                  <a:lnTo>
                    <a:pt x="2299012" y="3803415"/>
                  </a:lnTo>
                  <a:lnTo>
                    <a:pt x="2285723" y="3810564"/>
                  </a:lnTo>
                  <a:lnTo>
                    <a:pt x="2272434" y="3815272"/>
                  </a:lnTo>
                  <a:lnTo>
                    <a:pt x="2259144" y="3820608"/>
                  </a:lnTo>
                  <a:lnTo>
                    <a:pt x="2245855" y="3826824"/>
                  </a:lnTo>
                  <a:lnTo>
                    <a:pt x="2232566" y="3831374"/>
                  </a:lnTo>
                  <a:lnTo>
                    <a:pt x="2219277" y="3836295"/>
                  </a:lnTo>
                  <a:lnTo>
                    <a:pt x="2205988" y="3839730"/>
                  </a:lnTo>
                  <a:lnTo>
                    <a:pt x="2192699" y="3844115"/>
                  </a:lnTo>
                  <a:lnTo>
                    <a:pt x="2179410" y="3851374"/>
                  </a:lnTo>
                  <a:lnTo>
                    <a:pt x="2166121" y="3855889"/>
                  </a:lnTo>
                  <a:lnTo>
                    <a:pt x="2152832" y="3861533"/>
                  </a:lnTo>
                  <a:lnTo>
                    <a:pt x="2139543" y="3866300"/>
                  </a:lnTo>
                  <a:lnTo>
                    <a:pt x="2126254" y="3872095"/>
                  </a:lnTo>
                  <a:lnTo>
                    <a:pt x="2112964" y="3876688"/>
                  </a:lnTo>
                  <a:lnTo>
                    <a:pt x="2099675" y="3882737"/>
                  </a:lnTo>
                  <a:lnTo>
                    <a:pt x="2086386" y="3887047"/>
                  </a:lnTo>
                  <a:lnTo>
                    <a:pt x="2073097" y="3893105"/>
                  </a:lnTo>
                  <a:lnTo>
                    <a:pt x="2059808" y="3896907"/>
                  </a:lnTo>
                  <a:lnTo>
                    <a:pt x="2046519" y="3900718"/>
                  </a:lnTo>
                  <a:lnTo>
                    <a:pt x="2033230" y="3905274"/>
                  </a:lnTo>
                  <a:lnTo>
                    <a:pt x="2019941" y="3909167"/>
                  </a:lnTo>
                  <a:lnTo>
                    <a:pt x="2006652" y="3914366"/>
                  </a:lnTo>
                  <a:lnTo>
                    <a:pt x="1993363" y="3917585"/>
                  </a:lnTo>
                  <a:lnTo>
                    <a:pt x="1980074" y="3922185"/>
                  </a:lnTo>
                  <a:lnTo>
                    <a:pt x="1966785" y="3927276"/>
                  </a:lnTo>
                  <a:lnTo>
                    <a:pt x="1953495" y="3931782"/>
                  </a:lnTo>
                  <a:lnTo>
                    <a:pt x="1940206" y="3936734"/>
                  </a:lnTo>
                  <a:lnTo>
                    <a:pt x="1926917" y="3941807"/>
                  </a:lnTo>
                  <a:lnTo>
                    <a:pt x="1913628" y="3945628"/>
                  </a:lnTo>
                  <a:lnTo>
                    <a:pt x="1900339" y="3950527"/>
                  </a:lnTo>
                  <a:lnTo>
                    <a:pt x="1887050" y="3954944"/>
                  </a:lnTo>
                  <a:lnTo>
                    <a:pt x="1873761" y="3959361"/>
                  </a:lnTo>
                  <a:lnTo>
                    <a:pt x="1860472" y="3963571"/>
                  </a:lnTo>
                  <a:lnTo>
                    <a:pt x="1847183" y="3968072"/>
                  </a:lnTo>
                  <a:lnTo>
                    <a:pt x="1833894" y="3972250"/>
                  </a:lnTo>
                  <a:lnTo>
                    <a:pt x="1820605" y="3977395"/>
                  </a:lnTo>
                  <a:lnTo>
                    <a:pt x="1807315" y="3983925"/>
                  </a:lnTo>
                  <a:lnTo>
                    <a:pt x="1794026" y="3988738"/>
                  </a:lnTo>
                  <a:lnTo>
                    <a:pt x="1780737" y="3991713"/>
                  </a:lnTo>
                  <a:lnTo>
                    <a:pt x="1767448" y="3995203"/>
                  </a:lnTo>
                  <a:lnTo>
                    <a:pt x="1754159" y="4001230"/>
                  </a:lnTo>
                  <a:lnTo>
                    <a:pt x="1740870" y="4006756"/>
                  </a:lnTo>
                  <a:lnTo>
                    <a:pt x="1727581" y="4011770"/>
                  </a:lnTo>
                  <a:lnTo>
                    <a:pt x="1714292" y="4017557"/>
                  </a:lnTo>
                  <a:lnTo>
                    <a:pt x="1701003" y="4021076"/>
                  </a:lnTo>
                  <a:lnTo>
                    <a:pt x="1687714" y="4025035"/>
                  </a:lnTo>
                  <a:lnTo>
                    <a:pt x="1674425" y="4028795"/>
                  </a:lnTo>
                  <a:lnTo>
                    <a:pt x="1661135" y="4034401"/>
                  </a:lnTo>
                  <a:lnTo>
                    <a:pt x="1647846" y="4038338"/>
                  </a:lnTo>
                  <a:lnTo>
                    <a:pt x="1634557" y="4040899"/>
                  </a:lnTo>
                  <a:lnTo>
                    <a:pt x="1621268" y="4044989"/>
                  </a:lnTo>
                  <a:lnTo>
                    <a:pt x="1607979" y="4050051"/>
                  </a:lnTo>
                  <a:lnTo>
                    <a:pt x="1594690" y="4055313"/>
                  </a:lnTo>
                  <a:lnTo>
                    <a:pt x="1581401" y="4058397"/>
                  </a:lnTo>
                  <a:lnTo>
                    <a:pt x="1568112" y="4061760"/>
                  </a:lnTo>
                  <a:lnTo>
                    <a:pt x="1554823" y="4064986"/>
                  </a:lnTo>
                  <a:lnTo>
                    <a:pt x="1541534" y="4068848"/>
                  </a:lnTo>
                  <a:lnTo>
                    <a:pt x="1528245" y="4072075"/>
                  </a:lnTo>
                  <a:lnTo>
                    <a:pt x="1514956" y="4075493"/>
                  </a:lnTo>
                  <a:lnTo>
                    <a:pt x="1501666" y="4079085"/>
                  </a:lnTo>
                  <a:lnTo>
                    <a:pt x="1488377" y="4081455"/>
                  </a:lnTo>
                  <a:lnTo>
                    <a:pt x="1475088" y="4084411"/>
                  </a:lnTo>
                  <a:lnTo>
                    <a:pt x="1461799" y="4087577"/>
                  </a:lnTo>
                  <a:lnTo>
                    <a:pt x="1448510" y="4091614"/>
                  </a:lnTo>
                  <a:lnTo>
                    <a:pt x="1435221" y="4094633"/>
                  </a:lnTo>
                  <a:lnTo>
                    <a:pt x="1421932" y="4097667"/>
                  </a:lnTo>
                  <a:lnTo>
                    <a:pt x="1408643" y="4101710"/>
                  </a:lnTo>
                  <a:lnTo>
                    <a:pt x="1395354" y="4105660"/>
                  </a:lnTo>
                  <a:lnTo>
                    <a:pt x="1382065" y="4108630"/>
                  </a:lnTo>
                  <a:lnTo>
                    <a:pt x="1368776" y="4110779"/>
                  </a:lnTo>
                  <a:lnTo>
                    <a:pt x="1355486" y="4113983"/>
                  </a:lnTo>
                  <a:lnTo>
                    <a:pt x="1342197" y="4117071"/>
                  </a:lnTo>
                  <a:lnTo>
                    <a:pt x="1328908" y="4120803"/>
                  </a:lnTo>
                  <a:lnTo>
                    <a:pt x="1315619" y="4124497"/>
                  </a:lnTo>
                  <a:lnTo>
                    <a:pt x="1302330" y="4128494"/>
                  </a:lnTo>
                  <a:lnTo>
                    <a:pt x="1289041" y="4132232"/>
                  </a:lnTo>
                  <a:lnTo>
                    <a:pt x="1275752" y="4135207"/>
                  </a:lnTo>
                  <a:lnTo>
                    <a:pt x="1262463" y="4138847"/>
                  </a:lnTo>
                  <a:lnTo>
                    <a:pt x="1249174" y="4140809"/>
                  </a:lnTo>
                  <a:lnTo>
                    <a:pt x="1235885" y="4142714"/>
                  </a:lnTo>
                  <a:lnTo>
                    <a:pt x="1222596" y="4145576"/>
                  </a:lnTo>
                  <a:lnTo>
                    <a:pt x="1209307" y="4149345"/>
                  </a:lnTo>
                  <a:lnTo>
                    <a:pt x="1196017" y="4151316"/>
                  </a:lnTo>
                  <a:lnTo>
                    <a:pt x="1182728" y="4155278"/>
                  </a:lnTo>
                  <a:lnTo>
                    <a:pt x="1169439" y="4157634"/>
                  </a:lnTo>
                  <a:lnTo>
                    <a:pt x="1156150" y="4159943"/>
                  </a:lnTo>
                  <a:lnTo>
                    <a:pt x="1142861" y="4163454"/>
                  </a:lnTo>
                  <a:lnTo>
                    <a:pt x="1129572" y="4165534"/>
                  </a:lnTo>
                  <a:lnTo>
                    <a:pt x="1116283" y="4169666"/>
                  </a:lnTo>
                  <a:lnTo>
                    <a:pt x="1102994" y="4172936"/>
                  </a:lnTo>
                  <a:lnTo>
                    <a:pt x="1089705" y="4175640"/>
                  </a:lnTo>
                  <a:lnTo>
                    <a:pt x="1076416" y="4177953"/>
                  </a:lnTo>
                  <a:lnTo>
                    <a:pt x="1063127" y="4181072"/>
                  </a:lnTo>
                  <a:lnTo>
                    <a:pt x="1049837" y="4183567"/>
                  </a:lnTo>
                  <a:lnTo>
                    <a:pt x="1036548" y="4185061"/>
                  </a:lnTo>
                  <a:lnTo>
                    <a:pt x="1023259" y="4186101"/>
                  </a:lnTo>
                  <a:lnTo>
                    <a:pt x="1009970" y="4188383"/>
                  </a:lnTo>
                  <a:lnTo>
                    <a:pt x="996681" y="4190216"/>
                  </a:lnTo>
                  <a:lnTo>
                    <a:pt x="983392" y="4193006"/>
                  </a:lnTo>
                  <a:lnTo>
                    <a:pt x="970103" y="4195779"/>
                  </a:lnTo>
                  <a:lnTo>
                    <a:pt x="956814" y="4198035"/>
                  </a:lnTo>
                  <a:lnTo>
                    <a:pt x="943525" y="4200770"/>
                  </a:lnTo>
                  <a:lnTo>
                    <a:pt x="930236" y="4203533"/>
                  </a:lnTo>
                  <a:lnTo>
                    <a:pt x="916947" y="4205694"/>
                  </a:lnTo>
                  <a:lnTo>
                    <a:pt x="903657" y="4207837"/>
                  </a:lnTo>
                  <a:lnTo>
                    <a:pt x="890368" y="4209844"/>
                  </a:lnTo>
                  <a:lnTo>
                    <a:pt x="877079" y="4212964"/>
                  </a:lnTo>
                  <a:lnTo>
                    <a:pt x="863790" y="4215252"/>
                  </a:lnTo>
                  <a:lnTo>
                    <a:pt x="850501" y="4217019"/>
                  </a:lnTo>
                  <a:lnTo>
                    <a:pt x="837212" y="4219098"/>
                  </a:lnTo>
                  <a:lnTo>
                    <a:pt x="823923" y="4220970"/>
                  </a:lnTo>
                  <a:lnTo>
                    <a:pt x="810634" y="4222218"/>
                  </a:lnTo>
                  <a:lnTo>
                    <a:pt x="797345" y="4224761"/>
                  </a:lnTo>
                  <a:lnTo>
                    <a:pt x="784056" y="4226961"/>
                  </a:lnTo>
                  <a:lnTo>
                    <a:pt x="770767" y="4227684"/>
                  </a:lnTo>
                  <a:lnTo>
                    <a:pt x="757478" y="4229653"/>
                  </a:lnTo>
                  <a:lnTo>
                    <a:pt x="744188" y="4232112"/>
                  </a:lnTo>
                  <a:lnTo>
                    <a:pt x="730899" y="4234816"/>
                  </a:lnTo>
                  <a:lnTo>
                    <a:pt x="717610" y="4236487"/>
                  </a:lnTo>
                  <a:lnTo>
                    <a:pt x="704321" y="4236980"/>
                  </a:lnTo>
                  <a:lnTo>
                    <a:pt x="691032" y="4238228"/>
                  </a:lnTo>
                  <a:lnTo>
                    <a:pt x="677743" y="4238644"/>
                  </a:lnTo>
                  <a:lnTo>
                    <a:pt x="664454" y="4239060"/>
                  </a:lnTo>
                  <a:lnTo>
                    <a:pt x="651165" y="4240100"/>
                  </a:lnTo>
                  <a:lnTo>
                    <a:pt x="637876" y="4242180"/>
                  </a:lnTo>
                  <a:lnTo>
                    <a:pt x="624587" y="4243664"/>
                  </a:lnTo>
                  <a:lnTo>
                    <a:pt x="611298" y="4244703"/>
                  </a:lnTo>
                  <a:lnTo>
                    <a:pt x="598008" y="4246382"/>
                  </a:lnTo>
                  <a:lnTo>
                    <a:pt x="584719" y="4248570"/>
                  </a:lnTo>
                  <a:lnTo>
                    <a:pt x="571430" y="4249160"/>
                  </a:lnTo>
                  <a:lnTo>
                    <a:pt x="558141" y="4249770"/>
                  </a:lnTo>
                  <a:lnTo>
                    <a:pt x="544852" y="4251916"/>
                  </a:lnTo>
                  <a:lnTo>
                    <a:pt x="531563" y="4253130"/>
                  </a:lnTo>
                  <a:lnTo>
                    <a:pt x="518274" y="4253721"/>
                  </a:lnTo>
                  <a:lnTo>
                    <a:pt x="504985" y="4254176"/>
                  </a:lnTo>
                  <a:lnTo>
                    <a:pt x="491696" y="4255762"/>
                  </a:lnTo>
                  <a:lnTo>
                    <a:pt x="478407" y="4257195"/>
                  </a:lnTo>
                  <a:lnTo>
                    <a:pt x="465118" y="4259221"/>
                  </a:lnTo>
                  <a:lnTo>
                    <a:pt x="451828" y="4259898"/>
                  </a:lnTo>
                  <a:lnTo>
                    <a:pt x="438539" y="4260503"/>
                  </a:lnTo>
                  <a:lnTo>
                    <a:pt x="425250" y="4261108"/>
                  </a:lnTo>
                  <a:lnTo>
                    <a:pt x="411961" y="4261511"/>
                  </a:lnTo>
                  <a:lnTo>
                    <a:pt x="398672" y="4263565"/>
                  </a:lnTo>
                  <a:lnTo>
                    <a:pt x="385383" y="4264081"/>
                  </a:lnTo>
                  <a:lnTo>
                    <a:pt x="372094" y="4264282"/>
                  </a:lnTo>
                  <a:lnTo>
                    <a:pt x="358805" y="4264887"/>
                  </a:lnTo>
                  <a:lnTo>
                    <a:pt x="345516" y="4265492"/>
                  </a:lnTo>
                  <a:lnTo>
                    <a:pt x="332227" y="4266097"/>
                  </a:lnTo>
                  <a:lnTo>
                    <a:pt x="318938" y="4267582"/>
                  </a:lnTo>
                  <a:lnTo>
                    <a:pt x="305649" y="4268224"/>
                  </a:lnTo>
                  <a:lnTo>
                    <a:pt x="292359" y="4268224"/>
                  </a:lnTo>
                  <a:lnTo>
                    <a:pt x="279070" y="4268865"/>
                  </a:lnTo>
                  <a:lnTo>
                    <a:pt x="265781" y="4269809"/>
                  </a:lnTo>
                  <a:lnTo>
                    <a:pt x="252492" y="4270206"/>
                  </a:lnTo>
                  <a:lnTo>
                    <a:pt x="239203" y="4271002"/>
                  </a:lnTo>
                  <a:lnTo>
                    <a:pt x="225914" y="4271768"/>
                  </a:lnTo>
                  <a:lnTo>
                    <a:pt x="212625" y="4271992"/>
                  </a:lnTo>
                  <a:lnTo>
                    <a:pt x="199336" y="4272134"/>
                  </a:lnTo>
                  <a:lnTo>
                    <a:pt x="186047" y="4272502"/>
                  </a:lnTo>
                  <a:lnTo>
                    <a:pt x="172758" y="4272716"/>
                  </a:lnTo>
                  <a:lnTo>
                    <a:pt x="159469" y="4272889"/>
                  </a:lnTo>
                  <a:lnTo>
                    <a:pt x="146179" y="4272930"/>
                  </a:lnTo>
                  <a:lnTo>
                    <a:pt x="132890" y="4273170"/>
                  </a:lnTo>
                  <a:lnTo>
                    <a:pt x="119601" y="4273406"/>
                  </a:lnTo>
                  <a:lnTo>
                    <a:pt x="106312" y="4273596"/>
                  </a:lnTo>
                  <a:lnTo>
                    <a:pt x="93023" y="4273785"/>
                  </a:lnTo>
                  <a:lnTo>
                    <a:pt x="79734" y="4273785"/>
                  </a:lnTo>
                  <a:lnTo>
                    <a:pt x="66445" y="4273785"/>
                  </a:lnTo>
                  <a:lnTo>
                    <a:pt x="53156" y="4273785"/>
                  </a:lnTo>
                  <a:lnTo>
                    <a:pt x="39867" y="4273785"/>
                  </a:lnTo>
                  <a:lnTo>
                    <a:pt x="26578" y="4273785"/>
                  </a:lnTo>
                  <a:lnTo>
                    <a:pt x="13289" y="4273785"/>
                  </a:lnTo>
                  <a:lnTo>
                    <a:pt x="0" y="42737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930197" y="1488807"/>
              <a:ext cx="6804013" cy="4270022"/>
            </a:xfrm>
            <a:custGeom>
              <a:avLst/>
              <a:pathLst>
                <a:path w="6804013" h="4270022">
                  <a:moveTo>
                    <a:pt x="0" y="4270022"/>
                  </a:moveTo>
                  <a:lnTo>
                    <a:pt x="13289" y="4270022"/>
                  </a:lnTo>
                  <a:lnTo>
                    <a:pt x="26578" y="4270022"/>
                  </a:lnTo>
                  <a:lnTo>
                    <a:pt x="39867" y="4270022"/>
                  </a:lnTo>
                  <a:lnTo>
                    <a:pt x="53156" y="4269193"/>
                  </a:lnTo>
                  <a:lnTo>
                    <a:pt x="66445" y="4267949"/>
                  </a:lnTo>
                  <a:lnTo>
                    <a:pt x="79734" y="4267742"/>
                  </a:lnTo>
                  <a:lnTo>
                    <a:pt x="93023" y="4266555"/>
                  </a:lnTo>
                  <a:lnTo>
                    <a:pt x="106312" y="4265933"/>
                  </a:lnTo>
                  <a:lnTo>
                    <a:pt x="119601" y="4265104"/>
                  </a:lnTo>
                  <a:lnTo>
                    <a:pt x="132890" y="4264068"/>
                  </a:lnTo>
                  <a:lnTo>
                    <a:pt x="146179" y="4263165"/>
                  </a:lnTo>
                  <a:lnTo>
                    <a:pt x="159469" y="4262958"/>
                  </a:lnTo>
                  <a:lnTo>
                    <a:pt x="172758" y="4262544"/>
                  </a:lnTo>
                  <a:lnTo>
                    <a:pt x="186047" y="4261507"/>
                  </a:lnTo>
                  <a:lnTo>
                    <a:pt x="199336" y="4260557"/>
                  </a:lnTo>
                  <a:lnTo>
                    <a:pt x="212625" y="4259826"/>
                  </a:lnTo>
                  <a:lnTo>
                    <a:pt x="225914" y="4257866"/>
                  </a:lnTo>
                  <a:lnTo>
                    <a:pt x="239203" y="4257452"/>
                  </a:lnTo>
                  <a:lnTo>
                    <a:pt x="252492" y="4256623"/>
                  </a:lnTo>
                  <a:lnTo>
                    <a:pt x="265781" y="4256001"/>
                  </a:lnTo>
                  <a:lnTo>
                    <a:pt x="279070" y="4255379"/>
                  </a:lnTo>
                  <a:lnTo>
                    <a:pt x="292359" y="4254343"/>
                  </a:lnTo>
                  <a:lnTo>
                    <a:pt x="305649" y="4253928"/>
                  </a:lnTo>
                  <a:lnTo>
                    <a:pt x="318938" y="4253514"/>
                  </a:lnTo>
                  <a:lnTo>
                    <a:pt x="332227" y="4252892"/>
                  </a:lnTo>
                  <a:lnTo>
                    <a:pt x="345516" y="4252270"/>
                  </a:lnTo>
                  <a:lnTo>
                    <a:pt x="358805" y="4251441"/>
                  </a:lnTo>
                  <a:lnTo>
                    <a:pt x="372094" y="4249730"/>
                  </a:lnTo>
                  <a:lnTo>
                    <a:pt x="385383" y="4249108"/>
                  </a:lnTo>
                  <a:lnTo>
                    <a:pt x="398672" y="4248693"/>
                  </a:lnTo>
                  <a:lnTo>
                    <a:pt x="411961" y="4247748"/>
                  </a:lnTo>
                  <a:lnTo>
                    <a:pt x="425250" y="4246358"/>
                  </a:lnTo>
                  <a:lnTo>
                    <a:pt x="438539" y="4245944"/>
                  </a:lnTo>
                  <a:lnTo>
                    <a:pt x="451828" y="4244912"/>
                  </a:lnTo>
                  <a:lnTo>
                    <a:pt x="465118" y="4244291"/>
                  </a:lnTo>
                  <a:lnTo>
                    <a:pt x="478407" y="4243028"/>
                  </a:lnTo>
                  <a:lnTo>
                    <a:pt x="491696" y="4241466"/>
                  </a:lnTo>
                  <a:lnTo>
                    <a:pt x="504985" y="4241051"/>
                  </a:lnTo>
                  <a:lnTo>
                    <a:pt x="518274" y="4240637"/>
                  </a:lnTo>
                  <a:lnTo>
                    <a:pt x="531563" y="4239775"/>
                  </a:lnTo>
                  <a:lnTo>
                    <a:pt x="544852" y="4239024"/>
                  </a:lnTo>
                  <a:lnTo>
                    <a:pt x="558141" y="4237618"/>
                  </a:lnTo>
                  <a:lnTo>
                    <a:pt x="571430" y="4236489"/>
                  </a:lnTo>
                  <a:lnTo>
                    <a:pt x="584719" y="4236075"/>
                  </a:lnTo>
                  <a:lnTo>
                    <a:pt x="598008" y="4235519"/>
                  </a:lnTo>
                  <a:lnTo>
                    <a:pt x="611298" y="4234883"/>
                  </a:lnTo>
                  <a:lnTo>
                    <a:pt x="624587" y="4233203"/>
                  </a:lnTo>
                  <a:lnTo>
                    <a:pt x="637876" y="4232445"/>
                  </a:lnTo>
                  <a:lnTo>
                    <a:pt x="651165" y="4231908"/>
                  </a:lnTo>
                  <a:lnTo>
                    <a:pt x="664454" y="4230310"/>
                  </a:lnTo>
                  <a:lnTo>
                    <a:pt x="677743" y="4228807"/>
                  </a:lnTo>
                  <a:lnTo>
                    <a:pt x="691032" y="4227832"/>
                  </a:lnTo>
                  <a:lnTo>
                    <a:pt x="704321" y="4226382"/>
                  </a:lnTo>
                  <a:lnTo>
                    <a:pt x="717610" y="4225555"/>
                  </a:lnTo>
                  <a:lnTo>
                    <a:pt x="730899" y="4224454"/>
                  </a:lnTo>
                  <a:lnTo>
                    <a:pt x="744188" y="4223003"/>
                  </a:lnTo>
                  <a:lnTo>
                    <a:pt x="757478" y="4221345"/>
                  </a:lnTo>
                  <a:lnTo>
                    <a:pt x="770767" y="4220030"/>
                  </a:lnTo>
                  <a:lnTo>
                    <a:pt x="784056" y="4218587"/>
                  </a:lnTo>
                  <a:lnTo>
                    <a:pt x="797345" y="4217588"/>
                  </a:lnTo>
                  <a:lnTo>
                    <a:pt x="810634" y="4216097"/>
                  </a:lnTo>
                  <a:lnTo>
                    <a:pt x="823923" y="4214731"/>
                  </a:lnTo>
                  <a:lnTo>
                    <a:pt x="837212" y="4214169"/>
                  </a:lnTo>
                  <a:lnTo>
                    <a:pt x="850501" y="4211484"/>
                  </a:lnTo>
                  <a:lnTo>
                    <a:pt x="863790" y="4209204"/>
                  </a:lnTo>
                  <a:lnTo>
                    <a:pt x="877079" y="4207338"/>
                  </a:lnTo>
                  <a:lnTo>
                    <a:pt x="890368" y="4204833"/>
                  </a:lnTo>
                  <a:lnTo>
                    <a:pt x="903657" y="4203382"/>
                  </a:lnTo>
                  <a:lnTo>
                    <a:pt x="916947" y="4201874"/>
                  </a:lnTo>
                  <a:lnTo>
                    <a:pt x="930236" y="4200499"/>
                  </a:lnTo>
                  <a:lnTo>
                    <a:pt x="943525" y="4199984"/>
                  </a:lnTo>
                  <a:lnTo>
                    <a:pt x="956814" y="4199570"/>
                  </a:lnTo>
                  <a:lnTo>
                    <a:pt x="970103" y="4198741"/>
                  </a:lnTo>
                  <a:lnTo>
                    <a:pt x="983392" y="4197386"/>
                  </a:lnTo>
                  <a:lnTo>
                    <a:pt x="996681" y="4196350"/>
                  </a:lnTo>
                  <a:lnTo>
                    <a:pt x="1009970" y="4195008"/>
                  </a:lnTo>
                  <a:lnTo>
                    <a:pt x="1023259" y="4193183"/>
                  </a:lnTo>
                  <a:lnTo>
                    <a:pt x="1036548" y="4190984"/>
                  </a:lnTo>
                  <a:lnTo>
                    <a:pt x="1049837" y="4189510"/>
                  </a:lnTo>
                  <a:lnTo>
                    <a:pt x="1063127" y="4188888"/>
                  </a:lnTo>
                  <a:lnTo>
                    <a:pt x="1076416" y="4187067"/>
                  </a:lnTo>
                  <a:lnTo>
                    <a:pt x="1089705" y="4185041"/>
                  </a:lnTo>
                  <a:lnTo>
                    <a:pt x="1102994" y="4182372"/>
                  </a:lnTo>
                  <a:lnTo>
                    <a:pt x="1116283" y="4179818"/>
                  </a:lnTo>
                  <a:lnTo>
                    <a:pt x="1129572" y="4177786"/>
                  </a:lnTo>
                  <a:lnTo>
                    <a:pt x="1142861" y="4175718"/>
                  </a:lnTo>
                  <a:lnTo>
                    <a:pt x="1156150" y="4173663"/>
                  </a:lnTo>
                  <a:lnTo>
                    <a:pt x="1169439" y="4171040"/>
                  </a:lnTo>
                  <a:lnTo>
                    <a:pt x="1182728" y="4169442"/>
                  </a:lnTo>
                  <a:lnTo>
                    <a:pt x="1196017" y="4167086"/>
                  </a:lnTo>
                  <a:lnTo>
                    <a:pt x="1209307" y="4165029"/>
                  </a:lnTo>
                  <a:lnTo>
                    <a:pt x="1222596" y="4162645"/>
                  </a:lnTo>
                  <a:lnTo>
                    <a:pt x="1235885" y="4159352"/>
                  </a:lnTo>
                  <a:lnTo>
                    <a:pt x="1249174" y="4157679"/>
                  </a:lnTo>
                  <a:lnTo>
                    <a:pt x="1262463" y="4154733"/>
                  </a:lnTo>
                  <a:lnTo>
                    <a:pt x="1275752" y="4151994"/>
                  </a:lnTo>
                  <a:lnTo>
                    <a:pt x="1289041" y="4150404"/>
                  </a:lnTo>
                  <a:lnTo>
                    <a:pt x="1302330" y="4148544"/>
                  </a:lnTo>
                  <a:lnTo>
                    <a:pt x="1315619" y="4145683"/>
                  </a:lnTo>
                  <a:lnTo>
                    <a:pt x="1328908" y="4141296"/>
                  </a:lnTo>
                  <a:lnTo>
                    <a:pt x="1342197" y="4139431"/>
                  </a:lnTo>
                  <a:lnTo>
                    <a:pt x="1355486" y="4136111"/>
                  </a:lnTo>
                  <a:lnTo>
                    <a:pt x="1368776" y="4133079"/>
                  </a:lnTo>
                  <a:lnTo>
                    <a:pt x="1382065" y="4130533"/>
                  </a:lnTo>
                  <a:lnTo>
                    <a:pt x="1395354" y="4126358"/>
                  </a:lnTo>
                  <a:lnTo>
                    <a:pt x="1408643" y="4122967"/>
                  </a:lnTo>
                  <a:lnTo>
                    <a:pt x="1421932" y="4119305"/>
                  </a:lnTo>
                  <a:lnTo>
                    <a:pt x="1435221" y="4114727"/>
                  </a:lnTo>
                  <a:lnTo>
                    <a:pt x="1448510" y="4109911"/>
                  </a:lnTo>
                  <a:lnTo>
                    <a:pt x="1461799" y="4107211"/>
                  </a:lnTo>
                  <a:lnTo>
                    <a:pt x="1475088" y="4103627"/>
                  </a:lnTo>
                  <a:lnTo>
                    <a:pt x="1488377" y="4099542"/>
                  </a:lnTo>
                  <a:lnTo>
                    <a:pt x="1501666" y="4095433"/>
                  </a:lnTo>
                  <a:lnTo>
                    <a:pt x="1514956" y="4091977"/>
                  </a:lnTo>
                  <a:lnTo>
                    <a:pt x="1528245" y="4087606"/>
                  </a:lnTo>
                  <a:lnTo>
                    <a:pt x="1541534" y="4084860"/>
                  </a:lnTo>
                  <a:lnTo>
                    <a:pt x="1554823" y="4082210"/>
                  </a:lnTo>
                  <a:lnTo>
                    <a:pt x="1568112" y="4076553"/>
                  </a:lnTo>
                  <a:lnTo>
                    <a:pt x="1581401" y="4073427"/>
                  </a:lnTo>
                  <a:lnTo>
                    <a:pt x="1594690" y="4068715"/>
                  </a:lnTo>
                  <a:lnTo>
                    <a:pt x="1607979" y="4065152"/>
                  </a:lnTo>
                  <a:lnTo>
                    <a:pt x="1621268" y="4060951"/>
                  </a:lnTo>
                  <a:lnTo>
                    <a:pt x="1634557" y="4058078"/>
                  </a:lnTo>
                  <a:lnTo>
                    <a:pt x="1647846" y="4055566"/>
                  </a:lnTo>
                  <a:lnTo>
                    <a:pt x="1661135" y="4053342"/>
                  </a:lnTo>
                  <a:lnTo>
                    <a:pt x="1674425" y="4048618"/>
                  </a:lnTo>
                  <a:lnTo>
                    <a:pt x="1687714" y="4043808"/>
                  </a:lnTo>
                  <a:lnTo>
                    <a:pt x="1701003" y="4038637"/>
                  </a:lnTo>
                  <a:lnTo>
                    <a:pt x="1714292" y="4032912"/>
                  </a:lnTo>
                  <a:lnTo>
                    <a:pt x="1727581" y="4028735"/>
                  </a:lnTo>
                  <a:lnTo>
                    <a:pt x="1740870" y="4022790"/>
                  </a:lnTo>
                  <a:lnTo>
                    <a:pt x="1754159" y="4018552"/>
                  </a:lnTo>
                  <a:lnTo>
                    <a:pt x="1767448" y="4012331"/>
                  </a:lnTo>
                  <a:lnTo>
                    <a:pt x="1780737" y="4006861"/>
                  </a:lnTo>
                  <a:lnTo>
                    <a:pt x="1794026" y="4004311"/>
                  </a:lnTo>
                  <a:lnTo>
                    <a:pt x="1807315" y="4000502"/>
                  </a:lnTo>
                  <a:lnTo>
                    <a:pt x="1820605" y="3996460"/>
                  </a:lnTo>
                  <a:lnTo>
                    <a:pt x="1833894" y="3993692"/>
                  </a:lnTo>
                  <a:lnTo>
                    <a:pt x="1847183" y="3988789"/>
                  </a:lnTo>
                  <a:lnTo>
                    <a:pt x="1860472" y="3984033"/>
                  </a:lnTo>
                  <a:lnTo>
                    <a:pt x="1873761" y="3980074"/>
                  </a:lnTo>
                  <a:lnTo>
                    <a:pt x="1887050" y="3974727"/>
                  </a:lnTo>
                  <a:lnTo>
                    <a:pt x="1900339" y="3970042"/>
                  </a:lnTo>
                  <a:lnTo>
                    <a:pt x="1913628" y="3967517"/>
                  </a:lnTo>
                  <a:lnTo>
                    <a:pt x="1926917" y="3963750"/>
                  </a:lnTo>
                  <a:lnTo>
                    <a:pt x="1940206" y="3958266"/>
                  </a:lnTo>
                  <a:lnTo>
                    <a:pt x="1953495" y="3952750"/>
                  </a:lnTo>
                  <a:lnTo>
                    <a:pt x="1966785" y="3948219"/>
                  </a:lnTo>
                  <a:lnTo>
                    <a:pt x="1980074" y="3943150"/>
                  </a:lnTo>
                  <a:lnTo>
                    <a:pt x="1993363" y="3938699"/>
                  </a:lnTo>
                  <a:lnTo>
                    <a:pt x="2006652" y="3933248"/>
                  </a:lnTo>
                  <a:lnTo>
                    <a:pt x="2019941" y="3927660"/>
                  </a:lnTo>
                  <a:lnTo>
                    <a:pt x="2033230" y="3922343"/>
                  </a:lnTo>
                  <a:lnTo>
                    <a:pt x="2046519" y="3916733"/>
                  </a:lnTo>
                  <a:lnTo>
                    <a:pt x="2059808" y="3910935"/>
                  </a:lnTo>
                  <a:lnTo>
                    <a:pt x="2073097" y="3905933"/>
                  </a:lnTo>
                  <a:lnTo>
                    <a:pt x="2086386" y="3900938"/>
                  </a:lnTo>
                  <a:lnTo>
                    <a:pt x="2099675" y="3896468"/>
                  </a:lnTo>
                  <a:lnTo>
                    <a:pt x="2112964" y="3890485"/>
                  </a:lnTo>
                  <a:lnTo>
                    <a:pt x="2126254" y="3885623"/>
                  </a:lnTo>
                  <a:lnTo>
                    <a:pt x="2139543" y="3878095"/>
                  </a:lnTo>
                  <a:lnTo>
                    <a:pt x="2152832" y="3874481"/>
                  </a:lnTo>
                  <a:lnTo>
                    <a:pt x="2166121" y="3866954"/>
                  </a:lnTo>
                  <a:lnTo>
                    <a:pt x="2179410" y="3863046"/>
                  </a:lnTo>
                  <a:lnTo>
                    <a:pt x="2192699" y="3858372"/>
                  </a:lnTo>
                  <a:lnTo>
                    <a:pt x="2205988" y="3852781"/>
                  </a:lnTo>
                  <a:lnTo>
                    <a:pt x="2219277" y="3844995"/>
                  </a:lnTo>
                  <a:lnTo>
                    <a:pt x="2232566" y="3838371"/>
                  </a:lnTo>
                  <a:lnTo>
                    <a:pt x="2245855" y="3832538"/>
                  </a:lnTo>
                  <a:lnTo>
                    <a:pt x="2259144" y="3827805"/>
                  </a:lnTo>
                  <a:lnTo>
                    <a:pt x="2272434" y="3822293"/>
                  </a:lnTo>
                  <a:lnTo>
                    <a:pt x="2285723" y="3816609"/>
                  </a:lnTo>
                  <a:lnTo>
                    <a:pt x="2299012" y="3810768"/>
                  </a:lnTo>
                  <a:lnTo>
                    <a:pt x="2312301" y="3804170"/>
                  </a:lnTo>
                  <a:lnTo>
                    <a:pt x="2325590" y="3798969"/>
                  </a:lnTo>
                  <a:lnTo>
                    <a:pt x="2338879" y="3794197"/>
                  </a:lnTo>
                  <a:lnTo>
                    <a:pt x="2352168" y="3787215"/>
                  </a:lnTo>
                  <a:lnTo>
                    <a:pt x="2365457" y="3779840"/>
                  </a:lnTo>
                  <a:lnTo>
                    <a:pt x="2378746" y="3772238"/>
                  </a:lnTo>
                  <a:lnTo>
                    <a:pt x="2392035" y="3764423"/>
                  </a:lnTo>
                  <a:lnTo>
                    <a:pt x="2405324" y="3758099"/>
                  </a:lnTo>
                  <a:lnTo>
                    <a:pt x="2418614" y="3751452"/>
                  </a:lnTo>
                  <a:lnTo>
                    <a:pt x="2431903" y="3746625"/>
                  </a:lnTo>
                  <a:lnTo>
                    <a:pt x="2445192" y="3739414"/>
                  </a:lnTo>
                  <a:lnTo>
                    <a:pt x="2458481" y="3732842"/>
                  </a:lnTo>
                  <a:lnTo>
                    <a:pt x="2471770" y="3726013"/>
                  </a:lnTo>
                  <a:lnTo>
                    <a:pt x="2485059" y="3719501"/>
                  </a:lnTo>
                  <a:lnTo>
                    <a:pt x="2498348" y="3711951"/>
                  </a:lnTo>
                  <a:lnTo>
                    <a:pt x="2511637" y="3706376"/>
                  </a:lnTo>
                  <a:lnTo>
                    <a:pt x="2524926" y="3699094"/>
                  </a:lnTo>
                  <a:lnTo>
                    <a:pt x="2538215" y="3691547"/>
                  </a:lnTo>
                  <a:lnTo>
                    <a:pt x="2551504" y="3684915"/>
                  </a:lnTo>
                  <a:lnTo>
                    <a:pt x="2564793" y="3678102"/>
                  </a:lnTo>
                  <a:lnTo>
                    <a:pt x="2578083" y="3669823"/>
                  </a:lnTo>
                  <a:lnTo>
                    <a:pt x="2591372" y="3665156"/>
                  </a:lnTo>
                  <a:lnTo>
                    <a:pt x="2604661" y="3658065"/>
                  </a:lnTo>
                  <a:lnTo>
                    <a:pt x="2617950" y="3651071"/>
                  </a:lnTo>
                  <a:lnTo>
                    <a:pt x="2631239" y="3644512"/>
                  </a:lnTo>
                  <a:lnTo>
                    <a:pt x="2644528" y="3637887"/>
                  </a:lnTo>
                  <a:lnTo>
                    <a:pt x="2657817" y="3630756"/>
                  </a:lnTo>
                  <a:lnTo>
                    <a:pt x="2671106" y="3624050"/>
                  </a:lnTo>
                  <a:lnTo>
                    <a:pt x="2684395" y="3615783"/>
                  </a:lnTo>
                  <a:lnTo>
                    <a:pt x="2697684" y="3608451"/>
                  </a:lnTo>
                  <a:lnTo>
                    <a:pt x="2710973" y="3600555"/>
                  </a:lnTo>
                  <a:lnTo>
                    <a:pt x="2724263" y="3592468"/>
                  </a:lnTo>
                  <a:lnTo>
                    <a:pt x="2737552" y="3586450"/>
                  </a:lnTo>
                  <a:lnTo>
                    <a:pt x="2750841" y="3580545"/>
                  </a:lnTo>
                  <a:lnTo>
                    <a:pt x="2764130" y="3571211"/>
                  </a:lnTo>
                  <a:lnTo>
                    <a:pt x="2777419" y="3563561"/>
                  </a:lnTo>
                  <a:lnTo>
                    <a:pt x="2790708" y="3558526"/>
                  </a:lnTo>
                  <a:lnTo>
                    <a:pt x="2803997" y="3551418"/>
                  </a:lnTo>
                  <a:lnTo>
                    <a:pt x="2817286" y="3545557"/>
                  </a:lnTo>
                  <a:lnTo>
                    <a:pt x="2830575" y="3537734"/>
                  </a:lnTo>
                  <a:lnTo>
                    <a:pt x="2843864" y="3527724"/>
                  </a:lnTo>
                  <a:lnTo>
                    <a:pt x="2857153" y="3519861"/>
                  </a:lnTo>
                  <a:lnTo>
                    <a:pt x="2870443" y="3512833"/>
                  </a:lnTo>
                  <a:lnTo>
                    <a:pt x="2883732" y="3505615"/>
                  </a:lnTo>
                  <a:lnTo>
                    <a:pt x="2897021" y="3497620"/>
                  </a:lnTo>
                  <a:lnTo>
                    <a:pt x="2910310" y="3492004"/>
                  </a:lnTo>
                  <a:lnTo>
                    <a:pt x="2923599" y="3486365"/>
                  </a:lnTo>
                  <a:lnTo>
                    <a:pt x="2936888" y="3479699"/>
                  </a:lnTo>
                  <a:lnTo>
                    <a:pt x="2950177" y="3472951"/>
                  </a:lnTo>
                  <a:lnTo>
                    <a:pt x="2963466" y="3465247"/>
                  </a:lnTo>
                  <a:lnTo>
                    <a:pt x="2976755" y="3457181"/>
                  </a:lnTo>
                  <a:lnTo>
                    <a:pt x="2990044" y="3451270"/>
                  </a:lnTo>
                  <a:lnTo>
                    <a:pt x="3003333" y="3444334"/>
                  </a:lnTo>
                  <a:lnTo>
                    <a:pt x="3016622" y="3438174"/>
                  </a:lnTo>
                  <a:lnTo>
                    <a:pt x="3029912" y="3431924"/>
                  </a:lnTo>
                  <a:lnTo>
                    <a:pt x="3043201" y="3424634"/>
                  </a:lnTo>
                  <a:lnTo>
                    <a:pt x="3056490" y="3419407"/>
                  </a:lnTo>
                  <a:lnTo>
                    <a:pt x="3069779" y="3411853"/>
                  </a:lnTo>
                  <a:lnTo>
                    <a:pt x="3083068" y="3403144"/>
                  </a:lnTo>
                  <a:lnTo>
                    <a:pt x="3096357" y="3395855"/>
                  </a:lnTo>
                  <a:lnTo>
                    <a:pt x="3109646" y="3391023"/>
                  </a:lnTo>
                  <a:lnTo>
                    <a:pt x="3122935" y="3383464"/>
                  </a:lnTo>
                  <a:lnTo>
                    <a:pt x="3136224" y="3374381"/>
                  </a:lnTo>
                  <a:lnTo>
                    <a:pt x="3149513" y="3364464"/>
                  </a:lnTo>
                  <a:lnTo>
                    <a:pt x="3162802" y="3358270"/>
                  </a:lnTo>
                  <a:lnTo>
                    <a:pt x="3176092" y="3350595"/>
                  </a:lnTo>
                  <a:lnTo>
                    <a:pt x="3189381" y="3341608"/>
                  </a:lnTo>
                  <a:lnTo>
                    <a:pt x="3202670" y="3333793"/>
                  </a:lnTo>
                  <a:lnTo>
                    <a:pt x="3215959" y="3326851"/>
                  </a:lnTo>
                  <a:lnTo>
                    <a:pt x="3229248" y="3317215"/>
                  </a:lnTo>
                  <a:lnTo>
                    <a:pt x="3242537" y="3310481"/>
                  </a:lnTo>
                  <a:lnTo>
                    <a:pt x="3255826" y="3303561"/>
                  </a:lnTo>
                  <a:lnTo>
                    <a:pt x="3269115" y="3294826"/>
                  </a:lnTo>
                  <a:lnTo>
                    <a:pt x="3282404" y="3288753"/>
                  </a:lnTo>
                  <a:lnTo>
                    <a:pt x="3295693" y="3280057"/>
                  </a:lnTo>
                  <a:lnTo>
                    <a:pt x="3308982" y="3273939"/>
                  </a:lnTo>
                  <a:lnTo>
                    <a:pt x="3322271" y="3264026"/>
                  </a:lnTo>
                  <a:lnTo>
                    <a:pt x="3335561" y="3255865"/>
                  </a:lnTo>
                  <a:lnTo>
                    <a:pt x="3348850" y="3248875"/>
                  </a:lnTo>
                  <a:lnTo>
                    <a:pt x="3362139" y="3241535"/>
                  </a:lnTo>
                  <a:lnTo>
                    <a:pt x="3375428" y="3232283"/>
                  </a:lnTo>
                  <a:lnTo>
                    <a:pt x="3388717" y="3222110"/>
                  </a:lnTo>
                  <a:lnTo>
                    <a:pt x="3402006" y="3213436"/>
                  </a:lnTo>
                  <a:lnTo>
                    <a:pt x="3415295" y="3204802"/>
                  </a:lnTo>
                  <a:lnTo>
                    <a:pt x="3428584" y="3195514"/>
                  </a:lnTo>
                  <a:lnTo>
                    <a:pt x="3441873" y="3186309"/>
                  </a:lnTo>
                  <a:lnTo>
                    <a:pt x="3455162" y="3178132"/>
                  </a:lnTo>
                  <a:lnTo>
                    <a:pt x="3468451" y="3170227"/>
                  </a:lnTo>
                  <a:lnTo>
                    <a:pt x="3481741" y="3158296"/>
                  </a:lnTo>
                  <a:lnTo>
                    <a:pt x="3495030" y="3151627"/>
                  </a:lnTo>
                  <a:lnTo>
                    <a:pt x="3508319" y="3142035"/>
                  </a:lnTo>
                  <a:lnTo>
                    <a:pt x="3521608" y="3134114"/>
                  </a:lnTo>
                  <a:lnTo>
                    <a:pt x="3534897" y="3126111"/>
                  </a:lnTo>
                  <a:lnTo>
                    <a:pt x="3548186" y="3118185"/>
                  </a:lnTo>
                  <a:lnTo>
                    <a:pt x="3561475" y="3108496"/>
                  </a:lnTo>
                  <a:lnTo>
                    <a:pt x="3574764" y="3100580"/>
                  </a:lnTo>
                  <a:lnTo>
                    <a:pt x="3588053" y="3092849"/>
                  </a:lnTo>
                  <a:lnTo>
                    <a:pt x="3601342" y="3084603"/>
                  </a:lnTo>
                  <a:lnTo>
                    <a:pt x="3614631" y="3076625"/>
                  </a:lnTo>
                  <a:lnTo>
                    <a:pt x="3627921" y="3066006"/>
                  </a:lnTo>
                  <a:lnTo>
                    <a:pt x="3641210" y="3059506"/>
                  </a:lnTo>
                  <a:lnTo>
                    <a:pt x="3654499" y="3052694"/>
                  </a:lnTo>
                  <a:lnTo>
                    <a:pt x="3667788" y="3042563"/>
                  </a:lnTo>
                  <a:lnTo>
                    <a:pt x="3681077" y="3033000"/>
                  </a:lnTo>
                  <a:lnTo>
                    <a:pt x="3694366" y="3023307"/>
                  </a:lnTo>
                  <a:lnTo>
                    <a:pt x="3707655" y="3015064"/>
                  </a:lnTo>
                  <a:lnTo>
                    <a:pt x="3720944" y="3006230"/>
                  </a:lnTo>
                  <a:lnTo>
                    <a:pt x="3734233" y="2997292"/>
                  </a:lnTo>
                  <a:lnTo>
                    <a:pt x="3747522" y="2988095"/>
                  </a:lnTo>
                  <a:lnTo>
                    <a:pt x="3760811" y="2979659"/>
                  </a:lnTo>
                  <a:lnTo>
                    <a:pt x="3774100" y="2966558"/>
                  </a:lnTo>
                  <a:lnTo>
                    <a:pt x="3787390" y="2955136"/>
                  </a:lnTo>
                  <a:lnTo>
                    <a:pt x="3800679" y="2947936"/>
                  </a:lnTo>
                  <a:lnTo>
                    <a:pt x="3813968" y="2938080"/>
                  </a:lnTo>
                  <a:lnTo>
                    <a:pt x="3827257" y="2929171"/>
                  </a:lnTo>
                  <a:lnTo>
                    <a:pt x="3840546" y="2917769"/>
                  </a:lnTo>
                  <a:lnTo>
                    <a:pt x="3853835" y="2908342"/>
                  </a:lnTo>
                  <a:lnTo>
                    <a:pt x="3867124" y="2899834"/>
                  </a:lnTo>
                  <a:lnTo>
                    <a:pt x="3880413" y="2891646"/>
                  </a:lnTo>
                  <a:lnTo>
                    <a:pt x="3893702" y="2883093"/>
                  </a:lnTo>
                  <a:lnTo>
                    <a:pt x="3906991" y="2871385"/>
                  </a:lnTo>
                  <a:lnTo>
                    <a:pt x="3920280" y="2861647"/>
                  </a:lnTo>
                  <a:lnTo>
                    <a:pt x="3933570" y="2853232"/>
                  </a:lnTo>
                  <a:lnTo>
                    <a:pt x="3946859" y="2844204"/>
                  </a:lnTo>
                  <a:lnTo>
                    <a:pt x="3960148" y="2834396"/>
                  </a:lnTo>
                  <a:lnTo>
                    <a:pt x="3973437" y="2823930"/>
                  </a:lnTo>
                  <a:lnTo>
                    <a:pt x="3986726" y="2815252"/>
                  </a:lnTo>
                  <a:lnTo>
                    <a:pt x="4000015" y="2807195"/>
                  </a:lnTo>
                  <a:lnTo>
                    <a:pt x="4013304" y="2797231"/>
                  </a:lnTo>
                  <a:lnTo>
                    <a:pt x="4026593" y="2785880"/>
                  </a:lnTo>
                  <a:lnTo>
                    <a:pt x="4039882" y="2778070"/>
                  </a:lnTo>
                  <a:lnTo>
                    <a:pt x="4053171" y="2770555"/>
                  </a:lnTo>
                  <a:lnTo>
                    <a:pt x="4066460" y="2761409"/>
                  </a:lnTo>
                  <a:lnTo>
                    <a:pt x="4079750" y="2750937"/>
                  </a:lnTo>
                  <a:lnTo>
                    <a:pt x="4093039" y="2742557"/>
                  </a:lnTo>
                  <a:lnTo>
                    <a:pt x="4106328" y="2734041"/>
                  </a:lnTo>
                  <a:lnTo>
                    <a:pt x="4119617" y="2722705"/>
                  </a:lnTo>
                  <a:lnTo>
                    <a:pt x="4132906" y="2711568"/>
                  </a:lnTo>
                  <a:lnTo>
                    <a:pt x="4146195" y="2703467"/>
                  </a:lnTo>
                  <a:lnTo>
                    <a:pt x="4159484" y="2691770"/>
                  </a:lnTo>
                  <a:lnTo>
                    <a:pt x="4172773" y="2679638"/>
                  </a:lnTo>
                  <a:lnTo>
                    <a:pt x="4186062" y="2669979"/>
                  </a:lnTo>
                  <a:lnTo>
                    <a:pt x="4199351" y="2659663"/>
                  </a:lnTo>
                  <a:lnTo>
                    <a:pt x="4212640" y="2646293"/>
                  </a:lnTo>
                  <a:lnTo>
                    <a:pt x="4225929" y="2636660"/>
                  </a:lnTo>
                  <a:lnTo>
                    <a:pt x="4239219" y="2626511"/>
                  </a:lnTo>
                  <a:lnTo>
                    <a:pt x="4252508" y="2616284"/>
                  </a:lnTo>
                  <a:lnTo>
                    <a:pt x="4265797" y="2603440"/>
                  </a:lnTo>
                  <a:lnTo>
                    <a:pt x="4279086" y="2591734"/>
                  </a:lnTo>
                  <a:lnTo>
                    <a:pt x="4292375" y="2582178"/>
                  </a:lnTo>
                  <a:lnTo>
                    <a:pt x="4305664" y="2572813"/>
                  </a:lnTo>
                  <a:lnTo>
                    <a:pt x="4318953" y="2560783"/>
                  </a:lnTo>
                  <a:lnTo>
                    <a:pt x="4332242" y="2550563"/>
                  </a:lnTo>
                  <a:lnTo>
                    <a:pt x="4345531" y="2539750"/>
                  </a:lnTo>
                  <a:lnTo>
                    <a:pt x="4358820" y="2528911"/>
                  </a:lnTo>
                  <a:lnTo>
                    <a:pt x="4372109" y="2519030"/>
                  </a:lnTo>
                  <a:lnTo>
                    <a:pt x="4385399" y="2506453"/>
                  </a:lnTo>
                  <a:lnTo>
                    <a:pt x="4398688" y="2497242"/>
                  </a:lnTo>
                  <a:lnTo>
                    <a:pt x="4411977" y="2489385"/>
                  </a:lnTo>
                  <a:lnTo>
                    <a:pt x="4425266" y="2479603"/>
                  </a:lnTo>
                  <a:lnTo>
                    <a:pt x="4438555" y="2469141"/>
                  </a:lnTo>
                  <a:lnTo>
                    <a:pt x="4451844" y="2459404"/>
                  </a:lnTo>
                  <a:lnTo>
                    <a:pt x="4465133" y="2445359"/>
                  </a:lnTo>
                  <a:lnTo>
                    <a:pt x="4478422" y="2437140"/>
                  </a:lnTo>
                  <a:lnTo>
                    <a:pt x="4491711" y="2430426"/>
                  </a:lnTo>
                  <a:lnTo>
                    <a:pt x="4505000" y="2423386"/>
                  </a:lnTo>
                  <a:lnTo>
                    <a:pt x="4518289" y="2412105"/>
                  </a:lnTo>
                  <a:lnTo>
                    <a:pt x="4531579" y="2399989"/>
                  </a:lnTo>
                  <a:lnTo>
                    <a:pt x="4544868" y="2389201"/>
                  </a:lnTo>
                  <a:lnTo>
                    <a:pt x="4558157" y="2376892"/>
                  </a:lnTo>
                  <a:lnTo>
                    <a:pt x="4571446" y="2365838"/>
                  </a:lnTo>
                  <a:lnTo>
                    <a:pt x="4584735" y="2354236"/>
                  </a:lnTo>
                  <a:lnTo>
                    <a:pt x="4598024" y="2341341"/>
                  </a:lnTo>
                  <a:lnTo>
                    <a:pt x="4611313" y="2329892"/>
                  </a:lnTo>
                  <a:lnTo>
                    <a:pt x="4624602" y="2318460"/>
                  </a:lnTo>
                  <a:lnTo>
                    <a:pt x="4637891" y="2307643"/>
                  </a:lnTo>
                  <a:lnTo>
                    <a:pt x="4651180" y="2297072"/>
                  </a:lnTo>
                  <a:lnTo>
                    <a:pt x="4664469" y="2281905"/>
                  </a:lnTo>
                  <a:lnTo>
                    <a:pt x="4677758" y="2272244"/>
                  </a:lnTo>
                  <a:lnTo>
                    <a:pt x="4691048" y="2262679"/>
                  </a:lnTo>
                  <a:lnTo>
                    <a:pt x="4704337" y="2250524"/>
                  </a:lnTo>
                  <a:lnTo>
                    <a:pt x="4717626" y="2237896"/>
                  </a:lnTo>
                  <a:lnTo>
                    <a:pt x="4730915" y="2227308"/>
                  </a:lnTo>
                  <a:lnTo>
                    <a:pt x="4744204" y="2213899"/>
                  </a:lnTo>
                  <a:lnTo>
                    <a:pt x="4757493" y="2200972"/>
                  </a:lnTo>
                  <a:lnTo>
                    <a:pt x="4770782" y="2189131"/>
                  </a:lnTo>
                  <a:lnTo>
                    <a:pt x="4784071" y="2177412"/>
                  </a:lnTo>
                  <a:lnTo>
                    <a:pt x="4797360" y="2163098"/>
                  </a:lnTo>
                  <a:lnTo>
                    <a:pt x="4810649" y="2148638"/>
                  </a:lnTo>
                  <a:lnTo>
                    <a:pt x="4823938" y="2135925"/>
                  </a:lnTo>
                  <a:lnTo>
                    <a:pt x="4837228" y="2121481"/>
                  </a:lnTo>
                  <a:lnTo>
                    <a:pt x="4850517" y="2109141"/>
                  </a:lnTo>
                  <a:lnTo>
                    <a:pt x="4863806" y="2095628"/>
                  </a:lnTo>
                  <a:lnTo>
                    <a:pt x="4877095" y="2082264"/>
                  </a:lnTo>
                  <a:lnTo>
                    <a:pt x="4890384" y="2070373"/>
                  </a:lnTo>
                  <a:lnTo>
                    <a:pt x="4903673" y="2059945"/>
                  </a:lnTo>
                  <a:lnTo>
                    <a:pt x="4916962" y="2049260"/>
                  </a:lnTo>
                  <a:lnTo>
                    <a:pt x="4930251" y="2036380"/>
                  </a:lnTo>
                  <a:lnTo>
                    <a:pt x="4943540" y="2025720"/>
                  </a:lnTo>
                  <a:lnTo>
                    <a:pt x="4956829" y="2016552"/>
                  </a:lnTo>
                  <a:lnTo>
                    <a:pt x="4970118" y="2003368"/>
                  </a:lnTo>
                  <a:lnTo>
                    <a:pt x="4983407" y="1989696"/>
                  </a:lnTo>
                  <a:lnTo>
                    <a:pt x="4996697" y="1976749"/>
                  </a:lnTo>
                  <a:lnTo>
                    <a:pt x="5009986" y="1960666"/>
                  </a:lnTo>
                  <a:lnTo>
                    <a:pt x="5023275" y="1950949"/>
                  </a:lnTo>
                  <a:lnTo>
                    <a:pt x="5036564" y="1937485"/>
                  </a:lnTo>
                  <a:lnTo>
                    <a:pt x="5049853" y="1926537"/>
                  </a:lnTo>
                  <a:lnTo>
                    <a:pt x="5063142" y="1913793"/>
                  </a:lnTo>
                  <a:lnTo>
                    <a:pt x="5076431" y="1900523"/>
                  </a:lnTo>
                  <a:lnTo>
                    <a:pt x="5089720" y="1886465"/>
                  </a:lnTo>
                  <a:lnTo>
                    <a:pt x="5103009" y="1876351"/>
                  </a:lnTo>
                  <a:lnTo>
                    <a:pt x="5116298" y="1862767"/>
                  </a:lnTo>
                  <a:lnTo>
                    <a:pt x="5129587" y="1848431"/>
                  </a:lnTo>
                  <a:lnTo>
                    <a:pt x="5142877" y="1834750"/>
                  </a:lnTo>
                  <a:lnTo>
                    <a:pt x="5156166" y="1824502"/>
                  </a:lnTo>
                  <a:lnTo>
                    <a:pt x="5169455" y="1811423"/>
                  </a:lnTo>
                  <a:lnTo>
                    <a:pt x="5182744" y="1799201"/>
                  </a:lnTo>
                  <a:lnTo>
                    <a:pt x="5196033" y="1786061"/>
                  </a:lnTo>
                  <a:lnTo>
                    <a:pt x="5209322" y="1774930"/>
                  </a:lnTo>
                  <a:lnTo>
                    <a:pt x="5222611" y="1759331"/>
                  </a:lnTo>
                  <a:lnTo>
                    <a:pt x="5235900" y="1751026"/>
                  </a:lnTo>
                  <a:lnTo>
                    <a:pt x="5249189" y="1737347"/>
                  </a:lnTo>
                  <a:lnTo>
                    <a:pt x="5262478" y="1723556"/>
                  </a:lnTo>
                  <a:lnTo>
                    <a:pt x="5275767" y="1712698"/>
                  </a:lnTo>
                  <a:lnTo>
                    <a:pt x="5289057" y="1701018"/>
                  </a:lnTo>
                  <a:lnTo>
                    <a:pt x="5302346" y="1686499"/>
                  </a:lnTo>
                  <a:lnTo>
                    <a:pt x="5315635" y="1674022"/>
                  </a:lnTo>
                  <a:lnTo>
                    <a:pt x="5328924" y="1659418"/>
                  </a:lnTo>
                  <a:lnTo>
                    <a:pt x="5342213" y="1645394"/>
                  </a:lnTo>
                  <a:lnTo>
                    <a:pt x="5355502" y="1632719"/>
                  </a:lnTo>
                  <a:lnTo>
                    <a:pt x="5368791" y="1621678"/>
                  </a:lnTo>
                  <a:lnTo>
                    <a:pt x="5382080" y="1608339"/>
                  </a:lnTo>
                  <a:lnTo>
                    <a:pt x="5395369" y="1596447"/>
                  </a:lnTo>
                  <a:lnTo>
                    <a:pt x="5408658" y="1583585"/>
                  </a:lnTo>
                  <a:lnTo>
                    <a:pt x="5421947" y="1570867"/>
                  </a:lnTo>
                  <a:lnTo>
                    <a:pt x="5435236" y="1553899"/>
                  </a:lnTo>
                  <a:lnTo>
                    <a:pt x="5448526" y="1542178"/>
                  </a:lnTo>
                  <a:lnTo>
                    <a:pt x="5461815" y="1529687"/>
                  </a:lnTo>
                  <a:lnTo>
                    <a:pt x="5475104" y="1516609"/>
                  </a:lnTo>
                  <a:lnTo>
                    <a:pt x="5488393" y="1501652"/>
                  </a:lnTo>
                  <a:lnTo>
                    <a:pt x="5501682" y="1485359"/>
                  </a:lnTo>
                  <a:lnTo>
                    <a:pt x="5514971" y="1471414"/>
                  </a:lnTo>
                  <a:lnTo>
                    <a:pt x="5528260" y="1455255"/>
                  </a:lnTo>
                  <a:lnTo>
                    <a:pt x="5541549" y="1441522"/>
                  </a:lnTo>
                  <a:lnTo>
                    <a:pt x="5554838" y="1430972"/>
                  </a:lnTo>
                  <a:lnTo>
                    <a:pt x="5568127" y="1419847"/>
                  </a:lnTo>
                  <a:lnTo>
                    <a:pt x="5581416" y="1406301"/>
                  </a:lnTo>
                  <a:lnTo>
                    <a:pt x="5594706" y="1392337"/>
                  </a:lnTo>
                  <a:lnTo>
                    <a:pt x="5607995" y="1380995"/>
                  </a:lnTo>
                  <a:lnTo>
                    <a:pt x="5621284" y="1362499"/>
                  </a:lnTo>
                  <a:lnTo>
                    <a:pt x="5634573" y="1349410"/>
                  </a:lnTo>
                  <a:lnTo>
                    <a:pt x="5647862" y="1336222"/>
                  </a:lnTo>
                  <a:lnTo>
                    <a:pt x="5661151" y="1322132"/>
                  </a:lnTo>
                  <a:lnTo>
                    <a:pt x="5674440" y="1309421"/>
                  </a:lnTo>
                  <a:lnTo>
                    <a:pt x="5687729" y="1296840"/>
                  </a:lnTo>
                  <a:lnTo>
                    <a:pt x="5701018" y="1285466"/>
                  </a:lnTo>
                  <a:lnTo>
                    <a:pt x="5714307" y="1272700"/>
                  </a:lnTo>
                  <a:lnTo>
                    <a:pt x="5727596" y="1258383"/>
                  </a:lnTo>
                  <a:lnTo>
                    <a:pt x="5740886" y="1240944"/>
                  </a:lnTo>
                  <a:lnTo>
                    <a:pt x="5754175" y="1225824"/>
                  </a:lnTo>
                  <a:lnTo>
                    <a:pt x="5767464" y="1207328"/>
                  </a:lnTo>
                  <a:lnTo>
                    <a:pt x="5780753" y="1193329"/>
                  </a:lnTo>
                  <a:lnTo>
                    <a:pt x="5794042" y="1173836"/>
                  </a:lnTo>
                  <a:lnTo>
                    <a:pt x="5807331" y="1162314"/>
                  </a:lnTo>
                  <a:lnTo>
                    <a:pt x="5820620" y="1147213"/>
                  </a:lnTo>
                  <a:lnTo>
                    <a:pt x="5833909" y="1131143"/>
                  </a:lnTo>
                  <a:lnTo>
                    <a:pt x="5847198" y="1116995"/>
                  </a:lnTo>
                  <a:lnTo>
                    <a:pt x="5860487" y="1106607"/>
                  </a:lnTo>
                  <a:lnTo>
                    <a:pt x="5873776" y="1098246"/>
                  </a:lnTo>
                  <a:lnTo>
                    <a:pt x="5887065" y="1085307"/>
                  </a:lnTo>
                  <a:lnTo>
                    <a:pt x="5900355" y="1070347"/>
                  </a:lnTo>
                  <a:lnTo>
                    <a:pt x="5913644" y="1052311"/>
                  </a:lnTo>
                  <a:lnTo>
                    <a:pt x="5926933" y="1038984"/>
                  </a:lnTo>
                  <a:lnTo>
                    <a:pt x="5940222" y="1025148"/>
                  </a:lnTo>
                  <a:lnTo>
                    <a:pt x="5953511" y="1010293"/>
                  </a:lnTo>
                  <a:lnTo>
                    <a:pt x="5966800" y="998902"/>
                  </a:lnTo>
                  <a:lnTo>
                    <a:pt x="5980089" y="981889"/>
                  </a:lnTo>
                  <a:lnTo>
                    <a:pt x="5993378" y="964367"/>
                  </a:lnTo>
                  <a:lnTo>
                    <a:pt x="6006667" y="950655"/>
                  </a:lnTo>
                  <a:lnTo>
                    <a:pt x="6019956" y="933329"/>
                  </a:lnTo>
                  <a:lnTo>
                    <a:pt x="6033245" y="918717"/>
                  </a:lnTo>
                  <a:lnTo>
                    <a:pt x="6046535" y="902699"/>
                  </a:lnTo>
                  <a:lnTo>
                    <a:pt x="6059824" y="890254"/>
                  </a:lnTo>
                  <a:lnTo>
                    <a:pt x="6073113" y="875077"/>
                  </a:lnTo>
                  <a:lnTo>
                    <a:pt x="6086402" y="857470"/>
                  </a:lnTo>
                  <a:lnTo>
                    <a:pt x="6099691" y="844890"/>
                  </a:lnTo>
                  <a:lnTo>
                    <a:pt x="6112980" y="828658"/>
                  </a:lnTo>
                  <a:lnTo>
                    <a:pt x="6126269" y="809712"/>
                  </a:lnTo>
                  <a:lnTo>
                    <a:pt x="6139558" y="792226"/>
                  </a:lnTo>
                  <a:lnTo>
                    <a:pt x="6152847" y="775115"/>
                  </a:lnTo>
                  <a:lnTo>
                    <a:pt x="6166136" y="758147"/>
                  </a:lnTo>
                  <a:lnTo>
                    <a:pt x="6179425" y="745103"/>
                  </a:lnTo>
                  <a:lnTo>
                    <a:pt x="6192714" y="729878"/>
                  </a:lnTo>
                  <a:lnTo>
                    <a:pt x="6206004" y="713573"/>
                  </a:lnTo>
                  <a:lnTo>
                    <a:pt x="6219293" y="696491"/>
                  </a:lnTo>
                  <a:lnTo>
                    <a:pt x="6232582" y="680949"/>
                  </a:lnTo>
                  <a:lnTo>
                    <a:pt x="6245871" y="667375"/>
                  </a:lnTo>
                  <a:lnTo>
                    <a:pt x="6259160" y="650534"/>
                  </a:lnTo>
                  <a:lnTo>
                    <a:pt x="6272449" y="637147"/>
                  </a:lnTo>
                  <a:lnTo>
                    <a:pt x="6285738" y="618858"/>
                  </a:lnTo>
                  <a:lnTo>
                    <a:pt x="6299027" y="607884"/>
                  </a:lnTo>
                  <a:lnTo>
                    <a:pt x="6312316" y="592089"/>
                  </a:lnTo>
                  <a:lnTo>
                    <a:pt x="6325605" y="573951"/>
                  </a:lnTo>
                  <a:lnTo>
                    <a:pt x="6338894" y="560522"/>
                  </a:lnTo>
                  <a:lnTo>
                    <a:pt x="6352184" y="546955"/>
                  </a:lnTo>
                  <a:lnTo>
                    <a:pt x="6365473" y="527742"/>
                  </a:lnTo>
                  <a:lnTo>
                    <a:pt x="6378762" y="510939"/>
                  </a:lnTo>
                  <a:lnTo>
                    <a:pt x="6392051" y="494879"/>
                  </a:lnTo>
                  <a:lnTo>
                    <a:pt x="6405340" y="478032"/>
                  </a:lnTo>
                  <a:lnTo>
                    <a:pt x="6418629" y="461498"/>
                  </a:lnTo>
                  <a:lnTo>
                    <a:pt x="6431918" y="444979"/>
                  </a:lnTo>
                  <a:lnTo>
                    <a:pt x="6445207" y="432184"/>
                  </a:lnTo>
                  <a:lnTo>
                    <a:pt x="6458496" y="416825"/>
                  </a:lnTo>
                  <a:lnTo>
                    <a:pt x="6471785" y="404385"/>
                  </a:lnTo>
                  <a:lnTo>
                    <a:pt x="6485074" y="384770"/>
                  </a:lnTo>
                  <a:lnTo>
                    <a:pt x="6498364" y="368376"/>
                  </a:lnTo>
                  <a:lnTo>
                    <a:pt x="6511653" y="346357"/>
                  </a:lnTo>
                  <a:lnTo>
                    <a:pt x="6524942" y="331040"/>
                  </a:lnTo>
                  <a:lnTo>
                    <a:pt x="6538231" y="310192"/>
                  </a:lnTo>
                  <a:lnTo>
                    <a:pt x="6551520" y="294934"/>
                  </a:lnTo>
                  <a:lnTo>
                    <a:pt x="6564809" y="279357"/>
                  </a:lnTo>
                  <a:lnTo>
                    <a:pt x="6578098" y="262657"/>
                  </a:lnTo>
                  <a:lnTo>
                    <a:pt x="6591387" y="245607"/>
                  </a:lnTo>
                  <a:lnTo>
                    <a:pt x="6604676" y="233666"/>
                  </a:lnTo>
                  <a:lnTo>
                    <a:pt x="6617965" y="218449"/>
                  </a:lnTo>
                  <a:lnTo>
                    <a:pt x="6631254" y="202064"/>
                  </a:lnTo>
                  <a:lnTo>
                    <a:pt x="6644543" y="189318"/>
                  </a:lnTo>
                  <a:lnTo>
                    <a:pt x="6657833" y="176054"/>
                  </a:lnTo>
                  <a:lnTo>
                    <a:pt x="6671122" y="161306"/>
                  </a:lnTo>
                  <a:lnTo>
                    <a:pt x="6684411" y="148711"/>
                  </a:lnTo>
                  <a:lnTo>
                    <a:pt x="6697700" y="133435"/>
                  </a:lnTo>
                  <a:lnTo>
                    <a:pt x="6710989" y="118311"/>
                  </a:lnTo>
                  <a:lnTo>
                    <a:pt x="6724278" y="104022"/>
                  </a:lnTo>
                  <a:lnTo>
                    <a:pt x="6737567" y="87464"/>
                  </a:lnTo>
                  <a:lnTo>
                    <a:pt x="6750856" y="70912"/>
                  </a:lnTo>
                  <a:lnTo>
                    <a:pt x="6764145" y="58720"/>
                  </a:lnTo>
                  <a:lnTo>
                    <a:pt x="6777434" y="40226"/>
                  </a:lnTo>
                  <a:lnTo>
                    <a:pt x="6790723" y="22314"/>
                  </a:lnTo>
                  <a:lnTo>
                    <a:pt x="6804013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57292" y="5616699"/>
              <a:ext cx="107007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0e+00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57292" y="3893347"/>
              <a:ext cx="107007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1e+06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57292" y="2169995"/>
              <a:ext cx="107007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2e+06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1555202" y="57588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555202" y="40354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555202" y="23121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930197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827444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724692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621939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824250" y="6042031"/>
              <a:ext cx="21189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509603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406851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304098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680211" y="6431037"/>
              <a:ext cx="3303984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Interaction distance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-706921" y="3356845"/>
              <a:ext cx="1821284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 Function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3866369" y="374450"/>
              <a:ext cx="2931668" cy="49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005547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27493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027493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872057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894003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894003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4294592" y="550358"/>
              <a:ext cx="507875" cy="206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csr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161102" y="479665"/>
              <a:ext cx="1567346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observed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922678" y="65744"/>
              <a:ext cx="819050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2475-P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70586" y="1005715"/>
              <a:ext cx="8003824" cy="497945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70586" y="4985841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70586" y="3798683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70586" y="2611526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70586" y="1424368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448853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77768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506682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535596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70586" y="5579420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70586" y="4392262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070586" y="3205104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070586" y="2017947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34396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463310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492225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521139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1434396" y="2068039"/>
              <a:ext cx="7276204" cy="2536900"/>
            </a:xfrm>
            <a:custGeom>
              <a:avLst/>
              <a:pathLst>
                <a:path w="7276204" h="2536900">
                  <a:moveTo>
                    <a:pt x="0" y="1137065"/>
                  </a:moveTo>
                  <a:lnTo>
                    <a:pt x="14211" y="524969"/>
                  </a:lnTo>
                  <a:lnTo>
                    <a:pt x="28422" y="549718"/>
                  </a:lnTo>
                  <a:lnTo>
                    <a:pt x="42634" y="408576"/>
                  </a:lnTo>
                  <a:lnTo>
                    <a:pt x="56845" y="192768"/>
                  </a:lnTo>
                  <a:lnTo>
                    <a:pt x="71056" y="51239"/>
                  </a:lnTo>
                  <a:lnTo>
                    <a:pt x="85268" y="169267"/>
                  </a:lnTo>
                  <a:lnTo>
                    <a:pt x="99479" y="0"/>
                  </a:lnTo>
                  <a:lnTo>
                    <a:pt x="113690" y="62787"/>
                  </a:lnTo>
                  <a:lnTo>
                    <a:pt x="127902" y="148539"/>
                  </a:lnTo>
                  <a:lnTo>
                    <a:pt x="142113" y="356422"/>
                  </a:lnTo>
                  <a:lnTo>
                    <a:pt x="156324" y="336981"/>
                  </a:lnTo>
                  <a:lnTo>
                    <a:pt x="170536" y="319706"/>
                  </a:lnTo>
                  <a:lnTo>
                    <a:pt x="184747" y="212865"/>
                  </a:lnTo>
                  <a:lnTo>
                    <a:pt x="198958" y="237644"/>
                  </a:lnTo>
                  <a:lnTo>
                    <a:pt x="213170" y="262036"/>
                  </a:lnTo>
                  <a:lnTo>
                    <a:pt x="227381" y="265901"/>
                  </a:lnTo>
                  <a:lnTo>
                    <a:pt x="241592" y="429992"/>
                  </a:lnTo>
                  <a:lnTo>
                    <a:pt x="255804" y="291501"/>
                  </a:lnTo>
                  <a:lnTo>
                    <a:pt x="270015" y="346458"/>
                  </a:lnTo>
                  <a:lnTo>
                    <a:pt x="284226" y="304252"/>
                  </a:lnTo>
                  <a:lnTo>
                    <a:pt x="298438" y="431163"/>
                  </a:lnTo>
                  <a:lnTo>
                    <a:pt x="312649" y="480845"/>
                  </a:lnTo>
                  <a:lnTo>
                    <a:pt x="326860" y="503971"/>
                  </a:lnTo>
                  <a:lnTo>
                    <a:pt x="341072" y="329714"/>
                  </a:lnTo>
                  <a:lnTo>
                    <a:pt x="355283" y="499552"/>
                  </a:lnTo>
                  <a:lnTo>
                    <a:pt x="369494" y="534458"/>
                  </a:lnTo>
                  <a:lnTo>
                    <a:pt x="383706" y="524775"/>
                  </a:lnTo>
                  <a:lnTo>
                    <a:pt x="397917" y="554814"/>
                  </a:lnTo>
                  <a:lnTo>
                    <a:pt x="412128" y="544185"/>
                  </a:lnTo>
                  <a:lnTo>
                    <a:pt x="426340" y="569216"/>
                  </a:lnTo>
                  <a:lnTo>
                    <a:pt x="440551" y="616722"/>
                  </a:lnTo>
                  <a:lnTo>
                    <a:pt x="454762" y="623942"/>
                  </a:lnTo>
                  <a:lnTo>
                    <a:pt x="468974" y="638331"/>
                  </a:lnTo>
                  <a:lnTo>
                    <a:pt x="483185" y="643019"/>
                  </a:lnTo>
                  <a:lnTo>
                    <a:pt x="497396" y="518649"/>
                  </a:lnTo>
                  <a:lnTo>
                    <a:pt x="511608" y="421220"/>
                  </a:lnTo>
                  <a:lnTo>
                    <a:pt x="525819" y="429292"/>
                  </a:lnTo>
                  <a:lnTo>
                    <a:pt x="540030" y="407889"/>
                  </a:lnTo>
                  <a:lnTo>
                    <a:pt x="554242" y="462405"/>
                  </a:lnTo>
                  <a:lnTo>
                    <a:pt x="568453" y="472123"/>
                  </a:lnTo>
                  <a:lnTo>
                    <a:pt x="582664" y="583304"/>
                  </a:lnTo>
                  <a:lnTo>
                    <a:pt x="596876" y="421217"/>
                  </a:lnTo>
                  <a:lnTo>
                    <a:pt x="611087" y="433698"/>
                  </a:lnTo>
                  <a:lnTo>
                    <a:pt x="625298" y="371096"/>
                  </a:lnTo>
                  <a:lnTo>
                    <a:pt x="639510" y="389609"/>
                  </a:lnTo>
                  <a:lnTo>
                    <a:pt x="653721" y="455099"/>
                  </a:lnTo>
                  <a:lnTo>
                    <a:pt x="667932" y="453884"/>
                  </a:lnTo>
                  <a:lnTo>
                    <a:pt x="682144" y="431058"/>
                  </a:lnTo>
                  <a:lnTo>
                    <a:pt x="696355" y="407610"/>
                  </a:lnTo>
                  <a:lnTo>
                    <a:pt x="710566" y="426493"/>
                  </a:lnTo>
                  <a:lnTo>
                    <a:pt x="724778" y="420660"/>
                  </a:lnTo>
                  <a:lnTo>
                    <a:pt x="738989" y="507343"/>
                  </a:lnTo>
                  <a:lnTo>
                    <a:pt x="753200" y="515207"/>
                  </a:lnTo>
                  <a:lnTo>
                    <a:pt x="767412" y="553300"/>
                  </a:lnTo>
                  <a:lnTo>
                    <a:pt x="781623" y="476526"/>
                  </a:lnTo>
                  <a:lnTo>
                    <a:pt x="795834" y="561673"/>
                  </a:lnTo>
                  <a:lnTo>
                    <a:pt x="810046" y="596317"/>
                  </a:lnTo>
                  <a:lnTo>
                    <a:pt x="824257" y="500301"/>
                  </a:lnTo>
                  <a:lnTo>
                    <a:pt x="838468" y="419567"/>
                  </a:lnTo>
                  <a:lnTo>
                    <a:pt x="852680" y="362972"/>
                  </a:lnTo>
                  <a:lnTo>
                    <a:pt x="866891" y="374643"/>
                  </a:lnTo>
                  <a:lnTo>
                    <a:pt x="881102" y="354778"/>
                  </a:lnTo>
                  <a:lnTo>
                    <a:pt x="895314" y="279370"/>
                  </a:lnTo>
                  <a:lnTo>
                    <a:pt x="909525" y="304256"/>
                  </a:lnTo>
                  <a:lnTo>
                    <a:pt x="923736" y="262338"/>
                  </a:lnTo>
                  <a:lnTo>
                    <a:pt x="937948" y="334436"/>
                  </a:lnTo>
                  <a:lnTo>
                    <a:pt x="952159" y="307959"/>
                  </a:lnTo>
                  <a:lnTo>
                    <a:pt x="966370" y="324658"/>
                  </a:lnTo>
                  <a:lnTo>
                    <a:pt x="980582" y="182814"/>
                  </a:lnTo>
                  <a:lnTo>
                    <a:pt x="994793" y="264502"/>
                  </a:lnTo>
                  <a:lnTo>
                    <a:pt x="1009004" y="256713"/>
                  </a:lnTo>
                  <a:lnTo>
                    <a:pt x="1023216" y="296118"/>
                  </a:lnTo>
                  <a:lnTo>
                    <a:pt x="1037427" y="381503"/>
                  </a:lnTo>
                  <a:lnTo>
                    <a:pt x="1051638" y="398544"/>
                  </a:lnTo>
                  <a:lnTo>
                    <a:pt x="1065850" y="357114"/>
                  </a:lnTo>
                  <a:lnTo>
                    <a:pt x="1080061" y="334368"/>
                  </a:lnTo>
                  <a:lnTo>
                    <a:pt x="1094272" y="467114"/>
                  </a:lnTo>
                  <a:lnTo>
                    <a:pt x="1108484" y="376425"/>
                  </a:lnTo>
                  <a:lnTo>
                    <a:pt x="1122695" y="490290"/>
                  </a:lnTo>
                  <a:lnTo>
                    <a:pt x="1136906" y="444074"/>
                  </a:lnTo>
                  <a:lnTo>
                    <a:pt x="1151118" y="544480"/>
                  </a:lnTo>
                  <a:lnTo>
                    <a:pt x="1165329" y="620776"/>
                  </a:lnTo>
                  <a:lnTo>
                    <a:pt x="1179540" y="655095"/>
                  </a:lnTo>
                  <a:lnTo>
                    <a:pt x="1193752" y="682298"/>
                  </a:lnTo>
                  <a:lnTo>
                    <a:pt x="1207963" y="728730"/>
                  </a:lnTo>
                  <a:lnTo>
                    <a:pt x="1222174" y="661959"/>
                  </a:lnTo>
                  <a:lnTo>
                    <a:pt x="1236386" y="569265"/>
                  </a:lnTo>
                  <a:lnTo>
                    <a:pt x="1250597" y="667976"/>
                  </a:lnTo>
                  <a:lnTo>
                    <a:pt x="1264808" y="714167"/>
                  </a:lnTo>
                  <a:lnTo>
                    <a:pt x="1279020" y="745107"/>
                  </a:lnTo>
                  <a:lnTo>
                    <a:pt x="1293231" y="830560"/>
                  </a:lnTo>
                  <a:lnTo>
                    <a:pt x="1307442" y="814801"/>
                  </a:lnTo>
                  <a:lnTo>
                    <a:pt x="1321654" y="778830"/>
                  </a:lnTo>
                  <a:lnTo>
                    <a:pt x="1335865" y="729005"/>
                  </a:lnTo>
                  <a:lnTo>
                    <a:pt x="1350076" y="757918"/>
                  </a:lnTo>
                  <a:lnTo>
                    <a:pt x="1364288" y="733085"/>
                  </a:lnTo>
                  <a:lnTo>
                    <a:pt x="1378499" y="692463"/>
                  </a:lnTo>
                  <a:lnTo>
                    <a:pt x="1392710" y="690420"/>
                  </a:lnTo>
                  <a:lnTo>
                    <a:pt x="1406922" y="583116"/>
                  </a:lnTo>
                  <a:lnTo>
                    <a:pt x="1421133" y="574909"/>
                  </a:lnTo>
                  <a:lnTo>
                    <a:pt x="1435344" y="551424"/>
                  </a:lnTo>
                  <a:lnTo>
                    <a:pt x="1449556" y="623859"/>
                  </a:lnTo>
                  <a:lnTo>
                    <a:pt x="1463767" y="724936"/>
                  </a:lnTo>
                  <a:lnTo>
                    <a:pt x="1477978" y="720059"/>
                  </a:lnTo>
                  <a:lnTo>
                    <a:pt x="1492190" y="773498"/>
                  </a:lnTo>
                  <a:lnTo>
                    <a:pt x="1506401" y="800775"/>
                  </a:lnTo>
                  <a:lnTo>
                    <a:pt x="1520612" y="787284"/>
                  </a:lnTo>
                  <a:lnTo>
                    <a:pt x="1534824" y="775391"/>
                  </a:lnTo>
                  <a:lnTo>
                    <a:pt x="1549035" y="644691"/>
                  </a:lnTo>
                  <a:lnTo>
                    <a:pt x="1563246" y="680035"/>
                  </a:lnTo>
                  <a:lnTo>
                    <a:pt x="1577458" y="692146"/>
                  </a:lnTo>
                  <a:lnTo>
                    <a:pt x="1591669" y="693880"/>
                  </a:lnTo>
                  <a:lnTo>
                    <a:pt x="1605880" y="698931"/>
                  </a:lnTo>
                  <a:lnTo>
                    <a:pt x="1620092" y="643655"/>
                  </a:lnTo>
                  <a:lnTo>
                    <a:pt x="1634303" y="625817"/>
                  </a:lnTo>
                  <a:lnTo>
                    <a:pt x="1648514" y="694243"/>
                  </a:lnTo>
                  <a:lnTo>
                    <a:pt x="1662726" y="666920"/>
                  </a:lnTo>
                  <a:lnTo>
                    <a:pt x="1676937" y="689189"/>
                  </a:lnTo>
                  <a:lnTo>
                    <a:pt x="1691148" y="703809"/>
                  </a:lnTo>
                  <a:lnTo>
                    <a:pt x="1705360" y="692346"/>
                  </a:lnTo>
                  <a:lnTo>
                    <a:pt x="1719571" y="673138"/>
                  </a:lnTo>
                  <a:lnTo>
                    <a:pt x="1733783" y="721991"/>
                  </a:lnTo>
                  <a:lnTo>
                    <a:pt x="1747994" y="704271"/>
                  </a:lnTo>
                  <a:lnTo>
                    <a:pt x="1762205" y="723114"/>
                  </a:lnTo>
                  <a:lnTo>
                    <a:pt x="1776417" y="723866"/>
                  </a:lnTo>
                  <a:lnTo>
                    <a:pt x="1790628" y="768691"/>
                  </a:lnTo>
                  <a:lnTo>
                    <a:pt x="1804839" y="765522"/>
                  </a:lnTo>
                  <a:lnTo>
                    <a:pt x="1819051" y="780521"/>
                  </a:lnTo>
                  <a:lnTo>
                    <a:pt x="1833262" y="799221"/>
                  </a:lnTo>
                  <a:lnTo>
                    <a:pt x="1847473" y="785729"/>
                  </a:lnTo>
                  <a:lnTo>
                    <a:pt x="1861685" y="785730"/>
                  </a:lnTo>
                  <a:lnTo>
                    <a:pt x="1875896" y="742654"/>
                  </a:lnTo>
                  <a:lnTo>
                    <a:pt x="1890107" y="756851"/>
                  </a:lnTo>
                  <a:lnTo>
                    <a:pt x="1904319" y="815633"/>
                  </a:lnTo>
                  <a:lnTo>
                    <a:pt x="1918530" y="875580"/>
                  </a:lnTo>
                  <a:lnTo>
                    <a:pt x="1932741" y="854890"/>
                  </a:lnTo>
                  <a:lnTo>
                    <a:pt x="1946953" y="835157"/>
                  </a:lnTo>
                  <a:lnTo>
                    <a:pt x="1961164" y="898623"/>
                  </a:lnTo>
                  <a:lnTo>
                    <a:pt x="1975375" y="965708"/>
                  </a:lnTo>
                  <a:lnTo>
                    <a:pt x="1989587" y="974907"/>
                  </a:lnTo>
                  <a:lnTo>
                    <a:pt x="2003798" y="958747"/>
                  </a:lnTo>
                  <a:lnTo>
                    <a:pt x="2018009" y="915657"/>
                  </a:lnTo>
                  <a:lnTo>
                    <a:pt x="2032221" y="910856"/>
                  </a:lnTo>
                  <a:lnTo>
                    <a:pt x="2046432" y="890476"/>
                  </a:lnTo>
                  <a:lnTo>
                    <a:pt x="2060643" y="864266"/>
                  </a:lnTo>
                  <a:lnTo>
                    <a:pt x="2074855" y="869874"/>
                  </a:lnTo>
                  <a:lnTo>
                    <a:pt x="2089066" y="779823"/>
                  </a:lnTo>
                  <a:lnTo>
                    <a:pt x="2103277" y="779628"/>
                  </a:lnTo>
                  <a:lnTo>
                    <a:pt x="2117489" y="792580"/>
                  </a:lnTo>
                  <a:lnTo>
                    <a:pt x="2131700" y="794589"/>
                  </a:lnTo>
                  <a:lnTo>
                    <a:pt x="2145911" y="821883"/>
                  </a:lnTo>
                  <a:lnTo>
                    <a:pt x="2160123" y="803207"/>
                  </a:lnTo>
                  <a:lnTo>
                    <a:pt x="2174334" y="715043"/>
                  </a:lnTo>
                  <a:lnTo>
                    <a:pt x="2188545" y="664069"/>
                  </a:lnTo>
                  <a:lnTo>
                    <a:pt x="2202757" y="704476"/>
                  </a:lnTo>
                  <a:lnTo>
                    <a:pt x="2216968" y="769167"/>
                  </a:lnTo>
                  <a:lnTo>
                    <a:pt x="2231179" y="784733"/>
                  </a:lnTo>
                  <a:lnTo>
                    <a:pt x="2245391" y="821548"/>
                  </a:lnTo>
                  <a:lnTo>
                    <a:pt x="2259602" y="811764"/>
                  </a:lnTo>
                  <a:lnTo>
                    <a:pt x="2273813" y="821264"/>
                  </a:lnTo>
                  <a:lnTo>
                    <a:pt x="2288025" y="848180"/>
                  </a:lnTo>
                  <a:lnTo>
                    <a:pt x="2302236" y="853783"/>
                  </a:lnTo>
                  <a:lnTo>
                    <a:pt x="2316447" y="779803"/>
                  </a:lnTo>
                  <a:lnTo>
                    <a:pt x="2330659" y="779654"/>
                  </a:lnTo>
                  <a:lnTo>
                    <a:pt x="2344870" y="800841"/>
                  </a:lnTo>
                  <a:lnTo>
                    <a:pt x="2359081" y="776327"/>
                  </a:lnTo>
                  <a:lnTo>
                    <a:pt x="2373293" y="822706"/>
                  </a:lnTo>
                  <a:lnTo>
                    <a:pt x="2387504" y="803469"/>
                  </a:lnTo>
                  <a:lnTo>
                    <a:pt x="2401715" y="848494"/>
                  </a:lnTo>
                  <a:lnTo>
                    <a:pt x="2415927" y="890056"/>
                  </a:lnTo>
                  <a:lnTo>
                    <a:pt x="2430138" y="925838"/>
                  </a:lnTo>
                  <a:lnTo>
                    <a:pt x="2444349" y="891469"/>
                  </a:lnTo>
                  <a:lnTo>
                    <a:pt x="2458561" y="849921"/>
                  </a:lnTo>
                  <a:lnTo>
                    <a:pt x="2472772" y="903614"/>
                  </a:lnTo>
                  <a:lnTo>
                    <a:pt x="2486983" y="937561"/>
                  </a:lnTo>
                  <a:lnTo>
                    <a:pt x="2501195" y="839405"/>
                  </a:lnTo>
                  <a:lnTo>
                    <a:pt x="2515406" y="840011"/>
                  </a:lnTo>
                  <a:lnTo>
                    <a:pt x="2529617" y="829599"/>
                  </a:lnTo>
                  <a:lnTo>
                    <a:pt x="2543829" y="808749"/>
                  </a:lnTo>
                  <a:lnTo>
                    <a:pt x="2558040" y="863148"/>
                  </a:lnTo>
                  <a:lnTo>
                    <a:pt x="2572251" y="914093"/>
                  </a:lnTo>
                  <a:lnTo>
                    <a:pt x="2586463" y="943586"/>
                  </a:lnTo>
                  <a:lnTo>
                    <a:pt x="2600674" y="930874"/>
                  </a:lnTo>
                  <a:lnTo>
                    <a:pt x="2614885" y="920751"/>
                  </a:lnTo>
                  <a:lnTo>
                    <a:pt x="2629097" y="921444"/>
                  </a:lnTo>
                  <a:lnTo>
                    <a:pt x="2643308" y="935758"/>
                  </a:lnTo>
                  <a:lnTo>
                    <a:pt x="2657519" y="983672"/>
                  </a:lnTo>
                  <a:lnTo>
                    <a:pt x="2671731" y="1003460"/>
                  </a:lnTo>
                  <a:lnTo>
                    <a:pt x="2685942" y="1054647"/>
                  </a:lnTo>
                  <a:lnTo>
                    <a:pt x="2700153" y="1039686"/>
                  </a:lnTo>
                  <a:lnTo>
                    <a:pt x="2714365" y="1018353"/>
                  </a:lnTo>
                  <a:lnTo>
                    <a:pt x="2728576" y="994343"/>
                  </a:lnTo>
                  <a:lnTo>
                    <a:pt x="2742787" y="960124"/>
                  </a:lnTo>
                  <a:lnTo>
                    <a:pt x="2756999" y="942683"/>
                  </a:lnTo>
                  <a:lnTo>
                    <a:pt x="2771210" y="939678"/>
                  </a:lnTo>
                  <a:lnTo>
                    <a:pt x="2785421" y="924546"/>
                  </a:lnTo>
                  <a:lnTo>
                    <a:pt x="2799633" y="940352"/>
                  </a:lnTo>
                  <a:lnTo>
                    <a:pt x="2813844" y="953332"/>
                  </a:lnTo>
                  <a:lnTo>
                    <a:pt x="2828055" y="985952"/>
                  </a:lnTo>
                  <a:lnTo>
                    <a:pt x="2842267" y="1007756"/>
                  </a:lnTo>
                  <a:lnTo>
                    <a:pt x="2856478" y="964721"/>
                  </a:lnTo>
                  <a:lnTo>
                    <a:pt x="2870689" y="1000094"/>
                  </a:lnTo>
                  <a:lnTo>
                    <a:pt x="2884901" y="1059355"/>
                  </a:lnTo>
                  <a:lnTo>
                    <a:pt x="2899112" y="1060864"/>
                  </a:lnTo>
                  <a:lnTo>
                    <a:pt x="2913323" y="1046653"/>
                  </a:lnTo>
                  <a:lnTo>
                    <a:pt x="2927535" y="1051983"/>
                  </a:lnTo>
                  <a:lnTo>
                    <a:pt x="2941746" y="1040758"/>
                  </a:lnTo>
                  <a:lnTo>
                    <a:pt x="2955957" y="1019449"/>
                  </a:lnTo>
                  <a:lnTo>
                    <a:pt x="2970169" y="1035705"/>
                  </a:lnTo>
                  <a:lnTo>
                    <a:pt x="2984380" y="1078403"/>
                  </a:lnTo>
                  <a:lnTo>
                    <a:pt x="2998591" y="1113035"/>
                  </a:lnTo>
                  <a:lnTo>
                    <a:pt x="3012803" y="1096485"/>
                  </a:lnTo>
                  <a:lnTo>
                    <a:pt x="3027014" y="1058617"/>
                  </a:lnTo>
                  <a:lnTo>
                    <a:pt x="3041225" y="1076474"/>
                  </a:lnTo>
                  <a:lnTo>
                    <a:pt x="3055437" y="1049887"/>
                  </a:lnTo>
                  <a:lnTo>
                    <a:pt x="3069648" y="1032555"/>
                  </a:lnTo>
                  <a:lnTo>
                    <a:pt x="3083859" y="1033378"/>
                  </a:lnTo>
                  <a:lnTo>
                    <a:pt x="3098071" y="972186"/>
                  </a:lnTo>
                  <a:lnTo>
                    <a:pt x="3112282" y="1013747"/>
                  </a:lnTo>
                  <a:lnTo>
                    <a:pt x="3126493" y="964146"/>
                  </a:lnTo>
                  <a:lnTo>
                    <a:pt x="3140705" y="945421"/>
                  </a:lnTo>
                  <a:lnTo>
                    <a:pt x="3154916" y="960618"/>
                  </a:lnTo>
                  <a:lnTo>
                    <a:pt x="3169127" y="939322"/>
                  </a:lnTo>
                  <a:lnTo>
                    <a:pt x="3183339" y="936288"/>
                  </a:lnTo>
                  <a:lnTo>
                    <a:pt x="3197550" y="934743"/>
                  </a:lnTo>
                  <a:lnTo>
                    <a:pt x="3211761" y="937171"/>
                  </a:lnTo>
                  <a:lnTo>
                    <a:pt x="3225973" y="969182"/>
                  </a:lnTo>
                  <a:lnTo>
                    <a:pt x="3240184" y="914711"/>
                  </a:lnTo>
                  <a:lnTo>
                    <a:pt x="3254395" y="857364"/>
                  </a:lnTo>
                  <a:lnTo>
                    <a:pt x="3268607" y="891603"/>
                  </a:lnTo>
                  <a:lnTo>
                    <a:pt x="3282818" y="884055"/>
                  </a:lnTo>
                  <a:lnTo>
                    <a:pt x="3297029" y="805402"/>
                  </a:lnTo>
                  <a:lnTo>
                    <a:pt x="3311241" y="832218"/>
                  </a:lnTo>
                  <a:lnTo>
                    <a:pt x="3325452" y="843778"/>
                  </a:lnTo>
                  <a:lnTo>
                    <a:pt x="3339663" y="790553"/>
                  </a:lnTo>
                  <a:lnTo>
                    <a:pt x="3353875" y="830347"/>
                  </a:lnTo>
                  <a:lnTo>
                    <a:pt x="3368086" y="897698"/>
                  </a:lnTo>
                  <a:lnTo>
                    <a:pt x="3382297" y="937856"/>
                  </a:lnTo>
                  <a:lnTo>
                    <a:pt x="3396509" y="896339"/>
                  </a:lnTo>
                  <a:lnTo>
                    <a:pt x="3410720" y="910572"/>
                  </a:lnTo>
                  <a:lnTo>
                    <a:pt x="3424932" y="920690"/>
                  </a:lnTo>
                  <a:lnTo>
                    <a:pt x="3439143" y="978935"/>
                  </a:lnTo>
                  <a:lnTo>
                    <a:pt x="3453354" y="969360"/>
                  </a:lnTo>
                  <a:lnTo>
                    <a:pt x="3467566" y="928030"/>
                  </a:lnTo>
                  <a:lnTo>
                    <a:pt x="3481777" y="925423"/>
                  </a:lnTo>
                  <a:lnTo>
                    <a:pt x="3495988" y="973056"/>
                  </a:lnTo>
                  <a:lnTo>
                    <a:pt x="3510200" y="970512"/>
                  </a:lnTo>
                  <a:lnTo>
                    <a:pt x="3524411" y="981466"/>
                  </a:lnTo>
                  <a:lnTo>
                    <a:pt x="3538622" y="980416"/>
                  </a:lnTo>
                  <a:lnTo>
                    <a:pt x="3552834" y="958082"/>
                  </a:lnTo>
                  <a:lnTo>
                    <a:pt x="3567045" y="971158"/>
                  </a:lnTo>
                  <a:lnTo>
                    <a:pt x="3581256" y="978149"/>
                  </a:lnTo>
                  <a:lnTo>
                    <a:pt x="3595468" y="985589"/>
                  </a:lnTo>
                  <a:lnTo>
                    <a:pt x="3609679" y="955455"/>
                  </a:lnTo>
                  <a:lnTo>
                    <a:pt x="3623890" y="1002739"/>
                  </a:lnTo>
                  <a:lnTo>
                    <a:pt x="3638102" y="979371"/>
                  </a:lnTo>
                  <a:lnTo>
                    <a:pt x="3652313" y="1011541"/>
                  </a:lnTo>
                  <a:lnTo>
                    <a:pt x="3666524" y="1039905"/>
                  </a:lnTo>
                  <a:lnTo>
                    <a:pt x="3680736" y="1022519"/>
                  </a:lnTo>
                  <a:lnTo>
                    <a:pt x="3694947" y="1030301"/>
                  </a:lnTo>
                  <a:lnTo>
                    <a:pt x="3709158" y="1065879"/>
                  </a:lnTo>
                  <a:lnTo>
                    <a:pt x="3723370" y="1034864"/>
                  </a:lnTo>
                  <a:lnTo>
                    <a:pt x="3737581" y="1052557"/>
                  </a:lnTo>
                  <a:lnTo>
                    <a:pt x="3751792" y="1009584"/>
                  </a:lnTo>
                  <a:lnTo>
                    <a:pt x="3766004" y="1016909"/>
                  </a:lnTo>
                  <a:lnTo>
                    <a:pt x="3780215" y="1021922"/>
                  </a:lnTo>
                  <a:lnTo>
                    <a:pt x="3794426" y="1049409"/>
                  </a:lnTo>
                  <a:lnTo>
                    <a:pt x="3808638" y="1035756"/>
                  </a:lnTo>
                  <a:lnTo>
                    <a:pt x="3822849" y="1070087"/>
                  </a:lnTo>
                  <a:lnTo>
                    <a:pt x="3837060" y="1092530"/>
                  </a:lnTo>
                  <a:lnTo>
                    <a:pt x="3851272" y="1129946"/>
                  </a:lnTo>
                  <a:lnTo>
                    <a:pt x="3865483" y="1162212"/>
                  </a:lnTo>
                  <a:lnTo>
                    <a:pt x="3879694" y="1179437"/>
                  </a:lnTo>
                  <a:lnTo>
                    <a:pt x="3893906" y="1197450"/>
                  </a:lnTo>
                  <a:lnTo>
                    <a:pt x="3908117" y="1199195"/>
                  </a:lnTo>
                  <a:lnTo>
                    <a:pt x="3922328" y="1158879"/>
                  </a:lnTo>
                  <a:lnTo>
                    <a:pt x="3936540" y="1174235"/>
                  </a:lnTo>
                  <a:lnTo>
                    <a:pt x="3950751" y="1140102"/>
                  </a:lnTo>
                  <a:lnTo>
                    <a:pt x="3964962" y="1137061"/>
                  </a:lnTo>
                  <a:lnTo>
                    <a:pt x="3979174" y="1116507"/>
                  </a:lnTo>
                  <a:lnTo>
                    <a:pt x="3993385" y="1071491"/>
                  </a:lnTo>
                  <a:lnTo>
                    <a:pt x="4007596" y="1096400"/>
                  </a:lnTo>
                  <a:lnTo>
                    <a:pt x="4021808" y="1081575"/>
                  </a:lnTo>
                  <a:lnTo>
                    <a:pt x="4036019" y="1099379"/>
                  </a:lnTo>
                  <a:lnTo>
                    <a:pt x="4050230" y="1081011"/>
                  </a:lnTo>
                  <a:lnTo>
                    <a:pt x="4064442" y="1060328"/>
                  </a:lnTo>
                  <a:lnTo>
                    <a:pt x="4078653" y="1050887"/>
                  </a:lnTo>
                  <a:lnTo>
                    <a:pt x="4092864" y="1096313"/>
                  </a:lnTo>
                  <a:lnTo>
                    <a:pt x="4107076" y="1054840"/>
                  </a:lnTo>
                  <a:lnTo>
                    <a:pt x="4121287" y="1084661"/>
                  </a:lnTo>
                  <a:lnTo>
                    <a:pt x="4135498" y="1125585"/>
                  </a:lnTo>
                  <a:lnTo>
                    <a:pt x="4149710" y="1107114"/>
                  </a:lnTo>
                  <a:lnTo>
                    <a:pt x="4163921" y="1108443"/>
                  </a:lnTo>
                  <a:lnTo>
                    <a:pt x="4178132" y="1106045"/>
                  </a:lnTo>
                  <a:lnTo>
                    <a:pt x="4192344" y="1116791"/>
                  </a:lnTo>
                  <a:lnTo>
                    <a:pt x="4206555" y="1099420"/>
                  </a:lnTo>
                  <a:lnTo>
                    <a:pt x="4220766" y="1104199"/>
                  </a:lnTo>
                  <a:lnTo>
                    <a:pt x="4234978" y="1073862"/>
                  </a:lnTo>
                  <a:lnTo>
                    <a:pt x="4249189" y="1040754"/>
                  </a:lnTo>
                  <a:lnTo>
                    <a:pt x="4263400" y="1045403"/>
                  </a:lnTo>
                  <a:lnTo>
                    <a:pt x="4277612" y="1041106"/>
                  </a:lnTo>
                  <a:lnTo>
                    <a:pt x="4291823" y="1008116"/>
                  </a:lnTo>
                  <a:lnTo>
                    <a:pt x="4306034" y="1039488"/>
                  </a:lnTo>
                  <a:lnTo>
                    <a:pt x="4320246" y="1075419"/>
                  </a:lnTo>
                  <a:lnTo>
                    <a:pt x="4334457" y="1014062"/>
                  </a:lnTo>
                  <a:lnTo>
                    <a:pt x="4348668" y="1019360"/>
                  </a:lnTo>
                  <a:lnTo>
                    <a:pt x="4362880" y="1046027"/>
                  </a:lnTo>
                  <a:lnTo>
                    <a:pt x="4377091" y="1033608"/>
                  </a:lnTo>
                  <a:lnTo>
                    <a:pt x="4391302" y="1060375"/>
                  </a:lnTo>
                  <a:lnTo>
                    <a:pt x="4405514" y="1068045"/>
                  </a:lnTo>
                  <a:lnTo>
                    <a:pt x="4419725" y="1041116"/>
                  </a:lnTo>
                  <a:lnTo>
                    <a:pt x="4433936" y="1045355"/>
                  </a:lnTo>
                  <a:lnTo>
                    <a:pt x="4448148" y="1086235"/>
                  </a:lnTo>
                  <a:lnTo>
                    <a:pt x="4462359" y="1153445"/>
                  </a:lnTo>
                  <a:lnTo>
                    <a:pt x="4476570" y="1141905"/>
                  </a:lnTo>
                  <a:lnTo>
                    <a:pt x="4490782" y="1122064"/>
                  </a:lnTo>
                  <a:lnTo>
                    <a:pt x="4504993" y="1115496"/>
                  </a:lnTo>
                  <a:lnTo>
                    <a:pt x="4519204" y="1107406"/>
                  </a:lnTo>
                  <a:lnTo>
                    <a:pt x="4533416" y="1140732"/>
                  </a:lnTo>
                  <a:lnTo>
                    <a:pt x="4547627" y="1160268"/>
                  </a:lnTo>
                  <a:lnTo>
                    <a:pt x="4561838" y="1160706"/>
                  </a:lnTo>
                  <a:lnTo>
                    <a:pt x="4576050" y="1133588"/>
                  </a:lnTo>
                  <a:lnTo>
                    <a:pt x="4590261" y="1107046"/>
                  </a:lnTo>
                  <a:lnTo>
                    <a:pt x="4604472" y="1057227"/>
                  </a:lnTo>
                  <a:lnTo>
                    <a:pt x="4618684" y="1069375"/>
                  </a:lnTo>
                  <a:lnTo>
                    <a:pt x="4632895" y="1000244"/>
                  </a:lnTo>
                  <a:lnTo>
                    <a:pt x="4647106" y="1016856"/>
                  </a:lnTo>
                  <a:lnTo>
                    <a:pt x="4661318" y="1023657"/>
                  </a:lnTo>
                  <a:lnTo>
                    <a:pt x="4675529" y="1062969"/>
                  </a:lnTo>
                  <a:lnTo>
                    <a:pt x="4689740" y="1067337"/>
                  </a:lnTo>
                  <a:lnTo>
                    <a:pt x="4703952" y="1085300"/>
                  </a:lnTo>
                  <a:lnTo>
                    <a:pt x="4718163" y="1100657"/>
                  </a:lnTo>
                  <a:lnTo>
                    <a:pt x="4732374" y="1108404"/>
                  </a:lnTo>
                  <a:lnTo>
                    <a:pt x="4746586" y="1105761"/>
                  </a:lnTo>
                  <a:lnTo>
                    <a:pt x="4760797" y="1027365"/>
                  </a:lnTo>
                  <a:lnTo>
                    <a:pt x="4775008" y="1070761"/>
                  </a:lnTo>
                  <a:lnTo>
                    <a:pt x="4789220" y="1083415"/>
                  </a:lnTo>
                  <a:lnTo>
                    <a:pt x="4803431" y="1060034"/>
                  </a:lnTo>
                  <a:lnTo>
                    <a:pt x="4817642" y="1052894"/>
                  </a:lnTo>
                  <a:lnTo>
                    <a:pt x="4831854" y="1079881"/>
                  </a:lnTo>
                  <a:lnTo>
                    <a:pt x="4846065" y="1053427"/>
                  </a:lnTo>
                  <a:lnTo>
                    <a:pt x="4860276" y="991778"/>
                  </a:lnTo>
                  <a:lnTo>
                    <a:pt x="4874488" y="1014243"/>
                  </a:lnTo>
                  <a:lnTo>
                    <a:pt x="4888699" y="993641"/>
                  </a:lnTo>
                  <a:lnTo>
                    <a:pt x="4902910" y="1007053"/>
                  </a:lnTo>
                  <a:lnTo>
                    <a:pt x="4917122" y="985727"/>
                  </a:lnTo>
                  <a:lnTo>
                    <a:pt x="4931333" y="989684"/>
                  </a:lnTo>
                  <a:lnTo>
                    <a:pt x="4945544" y="985369"/>
                  </a:lnTo>
                  <a:lnTo>
                    <a:pt x="4959756" y="1000977"/>
                  </a:lnTo>
                  <a:lnTo>
                    <a:pt x="4973967" y="1023601"/>
                  </a:lnTo>
                  <a:lnTo>
                    <a:pt x="4988178" y="1035486"/>
                  </a:lnTo>
                  <a:lnTo>
                    <a:pt x="5002390" y="1034790"/>
                  </a:lnTo>
                  <a:lnTo>
                    <a:pt x="5016601" y="1079955"/>
                  </a:lnTo>
                  <a:lnTo>
                    <a:pt x="5030812" y="1070603"/>
                  </a:lnTo>
                  <a:lnTo>
                    <a:pt x="5045024" y="1067319"/>
                  </a:lnTo>
                  <a:lnTo>
                    <a:pt x="5059235" y="1052973"/>
                  </a:lnTo>
                  <a:lnTo>
                    <a:pt x="5073446" y="992778"/>
                  </a:lnTo>
                  <a:lnTo>
                    <a:pt x="5087658" y="973794"/>
                  </a:lnTo>
                  <a:lnTo>
                    <a:pt x="5101869" y="942352"/>
                  </a:lnTo>
                  <a:lnTo>
                    <a:pt x="5116081" y="940387"/>
                  </a:lnTo>
                  <a:lnTo>
                    <a:pt x="5130292" y="975334"/>
                  </a:lnTo>
                  <a:lnTo>
                    <a:pt x="5144503" y="1034719"/>
                  </a:lnTo>
                  <a:lnTo>
                    <a:pt x="5158715" y="1069955"/>
                  </a:lnTo>
                  <a:lnTo>
                    <a:pt x="5172926" y="1031135"/>
                  </a:lnTo>
                  <a:lnTo>
                    <a:pt x="5187137" y="1058631"/>
                  </a:lnTo>
                  <a:lnTo>
                    <a:pt x="5201349" y="1043584"/>
                  </a:lnTo>
                  <a:lnTo>
                    <a:pt x="5215560" y="1011328"/>
                  </a:lnTo>
                  <a:lnTo>
                    <a:pt x="5229771" y="1005653"/>
                  </a:lnTo>
                  <a:lnTo>
                    <a:pt x="5243983" y="1041981"/>
                  </a:lnTo>
                  <a:lnTo>
                    <a:pt x="5258194" y="979396"/>
                  </a:lnTo>
                  <a:lnTo>
                    <a:pt x="5272405" y="990778"/>
                  </a:lnTo>
                  <a:lnTo>
                    <a:pt x="5286617" y="1064959"/>
                  </a:lnTo>
                  <a:lnTo>
                    <a:pt x="5300828" y="1105671"/>
                  </a:lnTo>
                  <a:lnTo>
                    <a:pt x="5315039" y="1081289"/>
                  </a:lnTo>
                  <a:lnTo>
                    <a:pt x="5329251" y="1094744"/>
                  </a:lnTo>
                  <a:lnTo>
                    <a:pt x="5343462" y="1054844"/>
                  </a:lnTo>
                  <a:lnTo>
                    <a:pt x="5357673" y="1061147"/>
                  </a:lnTo>
                  <a:lnTo>
                    <a:pt x="5371885" y="1062984"/>
                  </a:lnTo>
                  <a:lnTo>
                    <a:pt x="5386096" y="1035433"/>
                  </a:lnTo>
                  <a:lnTo>
                    <a:pt x="5400307" y="1071179"/>
                  </a:lnTo>
                  <a:lnTo>
                    <a:pt x="5414519" y="1065994"/>
                  </a:lnTo>
                  <a:lnTo>
                    <a:pt x="5428730" y="1058555"/>
                  </a:lnTo>
                  <a:lnTo>
                    <a:pt x="5442941" y="1023393"/>
                  </a:lnTo>
                  <a:lnTo>
                    <a:pt x="5457153" y="1013548"/>
                  </a:lnTo>
                  <a:lnTo>
                    <a:pt x="5471364" y="967855"/>
                  </a:lnTo>
                  <a:lnTo>
                    <a:pt x="5485575" y="940343"/>
                  </a:lnTo>
                  <a:lnTo>
                    <a:pt x="5499787" y="950897"/>
                  </a:lnTo>
                  <a:lnTo>
                    <a:pt x="5513998" y="981927"/>
                  </a:lnTo>
                  <a:lnTo>
                    <a:pt x="5528209" y="927163"/>
                  </a:lnTo>
                  <a:lnTo>
                    <a:pt x="5542421" y="935317"/>
                  </a:lnTo>
                  <a:lnTo>
                    <a:pt x="5556632" y="909262"/>
                  </a:lnTo>
                  <a:lnTo>
                    <a:pt x="5570843" y="909488"/>
                  </a:lnTo>
                  <a:lnTo>
                    <a:pt x="5585055" y="901242"/>
                  </a:lnTo>
                  <a:lnTo>
                    <a:pt x="5599266" y="872296"/>
                  </a:lnTo>
                  <a:lnTo>
                    <a:pt x="5613477" y="837800"/>
                  </a:lnTo>
                  <a:lnTo>
                    <a:pt x="5627689" y="842012"/>
                  </a:lnTo>
                  <a:lnTo>
                    <a:pt x="5641900" y="827685"/>
                  </a:lnTo>
                  <a:lnTo>
                    <a:pt x="5656111" y="789624"/>
                  </a:lnTo>
                  <a:lnTo>
                    <a:pt x="5670323" y="803611"/>
                  </a:lnTo>
                  <a:lnTo>
                    <a:pt x="5684534" y="823788"/>
                  </a:lnTo>
                  <a:lnTo>
                    <a:pt x="5698745" y="868862"/>
                  </a:lnTo>
                  <a:lnTo>
                    <a:pt x="5712957" y="871531"/>
                  </a:lnTo>
                  <a:lnTo>
                    <a:pt x="5727168" y="929455"/>
                  </a:lnTo>
                  <a:lnTo>
                    <a:pt x="5741379" y="877680"/>
                  </a:lnTo>
                  <a:lnTo>
                    <a:pt x="5755591" y="890381"/>
                  </a:lnTo>
                  <a:lnTo>
                    <a:pt x="5769802" y="897769"/>
                  </a:lnTo>
                  <a:lnTo>
                    <a:pt x="5784013" y="887256"/>
                  </a:lnTo>
                  <a:lnTo>
                    <a:pt x="5798225" y="894672"/>
                  </a:lnTo>
                  <a:lnTo>
                    <a:pt x="5812436" y="876025"/>
                  </a:lnTo>
                  <a:lnTo>
                    <a:pt x="5826647" y="886544"/>
                  </a:lnTo>
                  <a:lnTo>
                    <a:pt x="5840859" y="853426"/>
                  </a:lnTo>
                  <a:lnTo>
                    <a:pt x="5855070" y="855534"/>
                  </a:lnTo>
                  <a:lnTo>
                    <a:pt x="5869281" y="840054"/>
                  </a:lnTo>
                  <a:lnTo>
                    <a:pt x="5883493" y="819832"/>
                  </a:lnTo>
                  <a:lnTo>
                    <a:pt x="5897704" y="825496"/>
                  </a:lnTo>
                  <a:lnTo>
                    <a:pt x="5911915" y="842915"/>
                  </a:lnTo>
                  <a:lnTo>
                    <a:pt x="5926127" y="867741"/>
                  </a:lnTo>
                  <a:lnTo>
                    <a:pt x="5940338" y="864654"/>
                  </a:lnTo>
                  <a:lnTo>
                    <a:pt x="5954549" y="884897"/>
                  </a:lnTo>
                  <a:lnTo>
                    <a:pt x="5968761" y="825642"/>
                  </a:lnTo>
                  <a:lnTo>
                    <a:pt x="5982972" y="801912"/>
                  </a:lnTo>
                  <a:lnTo>
                    <a:pt x="5997183" y="784428"/>
                  </a:lnTo>
                  <a:lnTo>
                    <a:pt x="6011395" y="787369"/>
                  </a:lnTo>
                  <a:lnTo>
                    <a:pt x="6025606" y="788554"/>
                  </a:lnTo>
                  <a:lnTo>
                    <a:pt x="6039817" y="816846"/>
                  </a:lnTo>
                  <a:lnTo>
                    <a:pt x="6054029" y="752264"/>
                  </a:lnTo>
                  <a:lnTo>
                    <a:pt x="6068240" y="693599"/>
                  </a:lnTo>
                  <a:lnTo>
                    <a:pt x="6082451" y="702597"/>
                  </a:lnTo>
                  <a:lnTo>
                    <a:pt x="6096663" y="733728"/>
                  </a:lnTo>
                  <a:lnTo>
                    <a:pt x="6110874" y="699354"/>
                  </a:lnTo>
                  <a:lnTo>
                    <a:pt x="6125085" y="694012"/>
                  </a:lnTo>
                  <a:lnTo>
                    <a:pt x="6139297" y="699744"/>
                  </a:lnTo>
                  <a:lnTo>
                    <a:pt x="6153508" y="670304"/>
                  </a:lnTo>
                  <a:lnTo>
                    <a:pt x="6167719" y="650270"/>
                  </a:lnTo>
                  <a:lnTo>
                    <a:pt x="6181931" y="667129"/>
                  </a:lnTo>
                  <a:lnTo>
                    <a:pt x="6196142" y="670570"/>
                  </a:lnTo>
                  <a:lnTo>
                    <a:pt x="6210353" y="725245"/>
                  </a:lnTo>
                  <a:lnTo>
                    <a:pt x="6224565" y="745166"/>
                  </a:lnTo>
                  <a:lnTo>
                    <a:pt x="6238776" y="776832"/>
                  </a:lnTo>
                  <a:lnTo>
                    <a:pt x="6252987" y="740677"/>
                  </a:lnTo>
                  <a:lnTo>
                    <a:pt x="6267199" y="750533"/>
                  </a:lnTo>
                  <a:lnTo>
                    <a:pt x="6281410" y="720254"/>
                  </a:lnTo>
                  <a:lnTo>
                    <a:pt x="6295621" y="747256"/>
                  </a:lnTo>
                  <a:lnTo>
                    <a:pt x="6309833" y="690061"/>
                  </a:lnTo>
                  <a:lnTo>
                    <a:pt x="6324044" y="711241"/>
                  </a:lnTo>
                  <a:lnTo>
                    <a:pt x="6338255" y="736056"/>
                  </a:lnTo>
                  <a:lnTo>
                    <a:pt x="6352467" y="754779"/>
                  </a:lnTo>
                  <a:lnTo>
                    <a:pt x="6366678" y="738375"/>
                  </a:lnTo>
                  <a:lnTo>
                    <a:pt x="6380889" y="764887"/>
                  </a:lnTo>
                  <a:lnTo>
                    <a:pt x="6395101" y="785236"/>
                  </a:lnTo>
                  <a:lnTo>
                    <a:pt x="6409312" y="801996"/>
                  </a:lnTo>
                  <a:lnTo>
                    <a:pt x="6423523" y="830216"/>
                  </a:lnTo>
                  <a:lnTo>
                    <a:pt x="6437735" y="831346"/>
                  </a:lnTo>
                  <a:lnTo>
                    <a:pt x="6451946" y="850880"/>
                  </a:lnTo>
                  <a:lnTo>
                    <a:pt x="6466157" y="833987"/>
                  </a:lnTo>
                  <a:lnTo>
                    <a:pt x="6480369" y="834951"/>
                  </a:lnTo>
                  <a:lnTo>
                    <a:pt x="6494580" y="796407"/>
                  </a:lnTo>
                  <a:lnTo>
                    <a:pt x="6508791" y="820101"/>
                  </a:lnTo>
                  <a:lnTo>
                    <a:pt x="6523003" y="811566"/>
                  </a:lnTo>
                  <a:lnTo>
                    <a:pt x="6537214" y="790836"/>
                  </a:lnTo>
                  <a:lnTo>
                    <a:pt x="6551425" y="804041"/>
                  </a:lnTo>
                  <a:lnTo>
                    <a:pt x="6565637" y="847337"/>
                  </a:lnTo>
                  <a:lnTo>
                    <a:pt x="6579848" y="825771"/>
                  </a:lnTo>
                  <a:lnTo>
                    <a:pt x="6594059" y="792165"/>
                  </a:lnTo>
                  <a:lnTo>
                    <a:pt x="6608271" y="811616"/>
                  </a:lnTo>
                  <a:lnTo>
                    <a:pt x="6622482" y="777929"/>
                  </a:lnTo>
                  <a:lnTo>
                    <a:pt x="6636693" y="767395"/>
                  </a:lnTo>
                  <a:lnTo>
                    <a:pt x="6650905" y="790659"/>
                  </a:lnTo>
                  <a:lnTo>
                    <a:pt x="6665116" y="798868"/>
                  </a:lnTo>
                  <a:lnTo>
                    <a:pt x="6679327" y="804664"/>
                  </a:lnTo>
                  <a:lnTo>
                    <a:pt x="6693539" y="803845"/>
                  </a:lnTo>
                  <a:lnTo>
                    <a:pt x="6707750" y="800441"/>
                  </a:lnTo>
                  <a:lnTo>
                    <a:pt x="6721961" y="817203"/>
                  </a:lnTo>
                  <a:lnTo>
                    <a:pt x="6736173" y="817953"/>
                  </a:lnTo>
                  <a:lnTo>
                    <a:pt x="6750384" y="838146"/>
                  </a:lnTo>
                  <a:lnTo>
                    <a:pt x="6764595" y="820692"/>
                  </a:lnTo>
                  <a:lnTo>
                    <a:pt x="6778807" y="794838"/>
                  </a:lnTo>
                  <a:lnTo>
                    <a:pt x="6793018" y="758562"/>
                  </a:lnTo>
                  <a:lnTo>
                    <a:pt x="6807230" y="736290"/>
                  </a:lnTo>
                  <a:lnTo>
                    <a:pt x="6821441" y="749859"/>
                  </a:lnTo>
                  <a:lnTo>
                    <a:pt x="6835652" y="646828"/>
                  </a:lnTo>
                  <a:lnTo>
                    <a:pt x="6849864" y="644037"/>
                  </a:lnTo>
                  <a:lnTo>
                    <a:pt x="6864075" y="639356"/>
                  </a:lnTo>
                  <a:lnTo>
                    <a:pt x="6878286" y="668961"/>
                  </a:lnTo>
                  <a:lnTo>
                    <a:pt x="6892498" y="675294"/>
                  </a:lnTo>
                  <a:lnTo>
                    <a:pt x="6906709" y="640480"/>
                  </a:lnTo>
                  <a:lnTo>
                    <a:pt x="6920920" y="663841"/>
                  </a:lnTo>
                  <a:lnTo>
                    <a:pt x="6935132" y="688345"/>
                  </a:lnTo>
                  <a:lnTo>
                    <a:pt x="6949343" y="696941"/>
                  </a:lnTo>
                  <a:lnTo>
                    <a:pt x="6963554" y="662291"/>
                  </a:lnTo>
                  <a:lnTo>
                    <a:pt x="6977766" y="684205"/>
                  </a:lnTo>
                  <a:lnTo>
                    <a:pt x="6991977" y="651526"/>
                  </a:lnTo>
                  <a:lnTo>
                    <a:pt x="7006188" y="649215"/>
                  </a:lnTo>
                  <a:lnTo>
                    <a:pt x="7020400" y="638720"/>
                  </a:lnTo>
                  <a:lnTo>
                    <a:pt x="7034611" y="639284"/>
                  </a:lnTo>
                  <a:lnTo>
                    <a:pt x="7048822" y="593849"/>
                  </a:lnTo>
                  <a:lnTo>
                    <a:pt x="7063034" y="552562"/>
                  </a:lnTo>
                  <a:lnTo>
                    <a:pt x="7077245" y="569389"/>
                  </a:lnTo>
                  <a:lnTo>
                    <a:pt x="7091456" y="574149"/>
                  </a:lnTo>
                  <a:lnTo>
                    <a:pt x="7105668" y="565481"/>
                  </a:lnTo>
                  <a:lnTo>
                    <a:pt x="7119879" y="583985"/>
                  </a:lnTo>
                  <a:lnTo>
                    <a:pt x="7134090" y="580392"/>
                  </a:lnTo>
                  <a:lnTo>
                    <a:pt x="7148302" y="564781"/>
                  </a:lnTo>
                  <a:lnTo>
                    <a:pt x="7162513" y="616414"/>
                  </a:lnTo>
                  <a:lnTo>
                    <a:pt x="7176724" y="595866"/>
                  </a:lnTo>
                  <a:lnTo>
                    <a:pt x="7190936" y="562459"/>
                  </a:lnTo>
                  <a:lnTo>
                    <a:pt x="7205147" y="595959"/>
                  </a:lnTo>
                  <a:lnTo>
                    <a:pt x="7219358" y="612608"/>
                  </a:lnTo>
                  <a:lnTo>
                    <a:pt x="7233570" y="639996"/>
                  </a:lnTo>
                  <a:lnTo>
                    <a:pt x="7247781" y="632899"/>
                  </a:lnTo>
                  <a:lnTo>
                    <a:pt x="7261992" y="591233"/>
                  </a:lnTo>
                  <a:lnTo>
                    <a:pt x="7276204" y="616022"/>
                  </a:lnTo>
                  <a:lnTo>
                    <a:pt x="7276204" y="1864317"/>
                  </a:lnTo>
                  <a:lnTo>
                    <a:pt x="7261992" y="1820084"/>
                  </a:lnTo>
                  <a:lnTo>
                    <a:pt x="7247781" y="1835779"/>
                  </a:lnTo>
                  <a:lnTo>
                    <a:pt x="7233570" y="1874382"/>
                  </a:lnTo>
                  <a:lnTo>
                    <a:pt x="7219358" y="1906191"/>
                  </a:lnTo>
                  <a:lnTo>
                    <a:pt x="7205147" y="1954151"/>
                  </a:lnTo>
                  <a:lnTo>
                    <a:pt x="7190936" y="1960956"/>
                  </a:lnTo>
                  <a:lnTo>
                    <a:pt x="7176724" y="1952052"/>
                  </a:lnTo>
                  <a:lnTo>
                    <a:pt x="7162513" y="1979208"/>
                  </a:lnTo>
                  <a:lnTo>
                    <a:pt x="7148302" y="1984097"/>
                  </a:lnTo>
                  <a:lnTo>
                    <a:pt x="7134090" y="1979627"/>
                  </a:lnTo>
                  <a:lnTo>
                    <a:pt x="7119879" y="1941368"/>
                  </a:lnTo>
                  <a:lnTo>
                    <a:pt x="7105668" y="1927428"/>
                  </a:lnTo>
                  <a:lnTo>
                    <a:pt x="7091456" y="1953791"/>
                  </a:lnTo>
                  <a:lnTo>
                    <a:pt x="7077245" y="1904533"/>
                  </a:lnTo>
                  <a:lnTo>
                    <a:pt x="7063034" y="1921803"/>
                  </a:lnTo>
                  <a:lnTo>
                    <a:pt x="7048822" y="1939450"/>
                  </a:lnTo>
                  <a:lnTo>
                    <a:pt x="7034611" y="1873491"/>
                  </a:lnTo>
                  <a:lnTo>
                    <a:pt x="7020400" y="1920530"/>
                  </a:lnTo>
                  <a:lnTo>
                    <a:pt x="7006188" y="1942182"/>
                  </a:lnTo>
                  <a:lnTo>
                    <a:pt x="6991977" y="1969522"/>
                  </a:lnTo>
                  <a:lnTo>
                    <a:pt x="6977766" y="1982482"/>
                  </a:lnTo>
                  <a:lnTo>
                    <a:pt x="6963554" y="1996796"/>
                  </a:lnTo>
                  <a:lnTo>
                    <a:pt x="6949343" y="1981440"/>
                  </a:lnTo>
                  <a:lnTo>
                    <a:pt x="6935132" y="2041162"/>
                  </a:lnTo>
                  <a:lnTo>
                    <a:pt x="6920920" y="2080772"/>
                  </a:lnTo>
                  <a:lnTo>
                    <a:pt x="6906709" y="2086090"/>
                  </a:lnTo>
                  <a:lnTo>
                    <a:pt x="6892498" y="2081445"/>
                  </a:lnTo>
                  <a:lnTo>
                    <a:pt x="6878286" y="2060340"/>
                  </a:lnTo>
                  <a:lnTo>
                    <a:pt x="6864075" y="2076428"/>
                  </a:lnTo>
                  <a:lnTo>
                    <a:pt x="6849864" y="2093274"/>
                  </a:lnTo>
                  <a:lnTo>
                    <a:pt x="6835652" y="2060995"/>
                  </a:lnTo>
                  <a:lnTo>
                    <a:pt x="6821441" y="2076689"/>
                  </a:lnTo>
                  <a:lnTo>
                    <a:pt x="6807230" y="2083762"/>
                  </a:lnTo>
                  <a:lnTo>
                    <a:pt x="6793018" y="2072154"/>
                  </a:lnTo>
                  <a:lnTo>
                    <a:pt x="6778807" y="2040690"/>
                  </a:lnTo>
                  <a:lnTo>
                    <a:pt x="6764595" y="2028936"/>
                  </a:lnTo>
                  <a:lnTo>
                    <a:pt x="6750384" y="2022671"/>
                  </a:lnTo>
                  <a:lnTo>
                    <a:pt x="6736173" y="1983474"/>
                  </a:lnTo>
                  <a:lnTo>
                    <a:pt x="6721961" y="2035977"/>
                  </a:lnTo>
                  <a:lnTo>
                    <a:pt x="6707750" y="2025632"/>
                  </a:lnTo>
                  <a:lnTo>
                    <a:pt x="6693539" y="2053608"/>
                  </a:lnTo>
                  <a:lnTo>
                    <a:pt x="6679327" y="2053307"/>
                  </a:lnTo>
                  <a:lnTo>
                    <a:pt x="6665116" y="2056558"/>
                  </a:lnTo>
                  <a:lnTo>
                    <a:pt x="6650905" y="2055922"/>
                  </a:lnTo>
                  <a:lnTo>
                    <a:pt x="6636693" y="2036604"/>
                  </a:lnTo>
                  <a:lnTo>
                    <a:pt x="6622482" y="2034542"/>
                  </a:lnTo>
                  <a:lnTo>
                    <a:pt x="6608271" y="2014639"/>
                  </a:lnTo>
                  <a:lnTo>
                    <a:pt x="6594059" y="1970329"/>
                  </a:lnTo>
                  <a:lnTo>
                    <a:pt x="6579848" y="1985912"/>
                  </a:lnTo>
                  <a:lnTo>
                    <a:pt x="6565637" y="2004959"/>
                  </a:lnTo>
                  <a:lnTo>
                    <a:pt x="6551425" y="2040141"/>
                  </a:lnTo>
                  <a:lnTo>
                    <a:pt x="6537214" y="2056500"/>
                  </a:lnTo>
                  <a:lnTo>
                    <a:pt x="6523003" y="2051288"/>
                  </a:lnTo>
                  <a:lnTo>
                    <a:pt x="6508791" y="2032098"/>
                  </a:lnTo>
                  <a:lnTo>
                    <a:pt x="6494580" y="2021419"/>
                  </a:lnTo>
                  <a:lnTo>
                    <a:pt x="6480369" y="1977772"/>
                  </a:lnTo>
                  <a:lnTo>
                    <a:pt x="6466157" y="2003871"/>
                  </a:lnTo>
                  <a:lnTo>
                    <a:pt x="6451946" y="2083927"/>
                  </a:lnTo>
                  <a:lnTo>
                    <a:pt x="6437735" y="2077464"/>
                  </a:lnTo>
                  <a:lnTo>
                    <a:pt x="6423523" y="2038671"/>
                  </a:lnTo>
                  <a:lnTo>
                    <a:pt x="6409312" y="2062082"/>
                  </a:lnTo>
                  <a:lnTo>
                    <a:pt x="6395101" y="2013424"/>
                  </a:lnTo>
                  <a:lnTo>
                    <a:pt x="6380889" y="2007570"/>
                  </a:lnTo>
                  <a:lnTo>
                    <a:pt x="6366678" y="1999493"/>
                  </a:lnTo>
                  <a:lnTo>
                    <a:pt x="6352467" y="2036211"/>
                  </a:lnTo>
                  <a:lnTo>
                    <a:pt x="6338255" y="1984863"/>
                  </a:lnTo>
                  <a:lnTo>
                    <a:pt x="6324044" y="1994571"/>
                  </a:lnTo>
                  <a:lnTo>
                    <a:pt x="6309833" y="1945270"/>
                  </a:lnTo>
                  <a:lnTo>
                    <a:pt x="6295621" y="1968864"/>
                  </a:lnTo>
                  <a:lnTo>
                    <a:pt x="6281410" y="2010577"/>
                  </a:lnTo>
                  <a:lnTo>
                    <a:pt x="6267199" y="1997437"/>
                  </a:lnTo>
                  <a:lnTo>
                    <a:pt x="6252987" y="1977782"/>
                  </a:lnTo>
                  <a:lnTo>
                    <a:pt x="6238776" y="1919239"/>
                  </a:lnTo>
                  <a:lnTo>
                    <a:pt x="6224565" y="1910949"/>
                  </a:lnTo>
                  <a:lnTo>
                    <a:pt x="6210353" y="1942759"/>
                  </a:lnTo>
                  <a:lnTo>
                    <a:pt x="6196142" y="1938415"/>
                  </a:lnTo>
                  <a:lnTo>
                    <a:pt x="6181931" y="1966165"/>
                  </a:lnTo>
                  <a:lnTo>
                    <a:pt x="6167719" y="1961918"/>
                  </a:lnTo>
                  <a:lnTo>
                    <a:pt x="6153508" y="1989640"/>
                  </a:lnTo>
                  <a:lnTo>
                    <a:pt x="6139297" y="1985895"/>
                  </a:lnTo>
                  <a:lnTo>
                    <a:pt x="6125085" y="2011746"/>
                  </a:lnTo>
                  <a:lnTo>
                    <a:pt x="6110874" y="1997842"/>
                  </a:lnTo>
                  <a:lnTo>
                    <a:pt x="6096663" y="2022613"/>
                  </a:lnTo>
                  <a:lnTo>
                    <a:pt x="6082451" y="2033879"/>
                  </a:lnTo>
                  <a:lnTo>
                    <a:pt x="6068240" y="2086384"/>
                  </a:lnTo>
                  <a:lnTo>
                    <a:pt x="6054029" y="2064815"/>
                  </a:lnTo>
                  <a:lnTo>
                    <a:pt x="6039817" y="2047450"/>
                  </a:lnTo>
                  <a:lnTo>
                    <a:pt x="6025606" y="2051278"/>
                  </a:lnTo>
                  <a:lnTo>
                    <a:pt x="6011395" y="2078097"/>
                  </a:lnTo>
                  <a:lnTo>
                    <a:pt x="5997183" y="2062803"/>
                  </a:lnTo>
                  <a:lnTo>
                    <a:pt x="5982972" y="2045668"/>
                  </a:lnTo>
                  <a:lnTo>
                    <a:pt x="5968761" y="2028839"/>
                  </a:lnTo>
                  <a:lnTo>
                    <a:pt x="5954549" y="2053131"/>
                  </a:lnTo>
                  <a:lnTo>
                    <a:pt x="5940338" y="2024100"/>
                  </a:lnTo>
                  <a:lnTo>
                    <a:pt x="5926127" y="2001016"/>
                  </a:lnTo>
                  <a:lnTo>
                    <a:pt x="5911915" y="1999985"/>
                  </a:lnTo>
                  <a:lnTo>
                    <a:pt x="5897704" y="2075222"/>
                  </a:lnTo>
                  <a:lnTo>
                    <a:pt x="5883493" y="2082081"/>
                  </a:lnTo>
                  <a:lnTo>
                    <a:pt x="5869281" y="2082571"/>
                  </a:lnTo>
                  <a:lnTo>
                    <a:pt x="5855070" y="2090150"/>
                  </a:lnTo>
                  <a:lnTo>
                    <a:pt x="5840859" y="2035243"/>
                  </a:lnTo>
                  <a:lnTo>
                    <a:pt x="5826647" y="2030326"/>
                  </a:lnTo>
                  <a:lnTo>
                    <a:pt x="5812436" y="1997829"/>
                  </a:lnTo>
                  <a:lnTo>
                    <a:pt x="5798225" y="2024086"/>
                  </a:lnTo>
                  <a:lnTo>
                    <a:pt x="5784013" y="2022993"/>
                  </a:lnTo>
                  <a:lnTo>
                    <a:pt x="5769802" y="2065595"/>
                  </a:lnTo>
                  <a:lnTo>
                    <a:pt x="5755591" y="2056293"/>
                  </a:lnTo>
                  <a:lnTo>
                    <a:pt x="5741379" y="2109542"/>
                  </a:lnTo>
                  <a:lnTo>
                    <a:pt x="5727168" y="2087919"/>
                  </a:lnTo>
                  <a:lnTo>
                    <a:pt x="5712957" y="2096980"/>
                  </a:lnTo>
                  <a:lnTo>
                    <a:pt x="5698745" y="2084554"/>
                  </a:lnTo>
                  <a:lnTo>
                    <a:pt x="5684534" y="2130383"/>
                  </a:lnTo>
                  <a:lnTo>
                    <a:pt x="5670323" y="2126758"/>
                  </a:lnTo>
                  <a:lnTo>
                    <a:pt x="5656111" y="2137907"/>
                  </a:lnTo>
                  <a:lnTo>
                    <a:pt x="5641900" y="2133120"/>
                  </a:lnTo>
                  <a:lnTo>
                    <a:pt x="5627689" y="2133810"/>
                  </a:lnTo>
                  <a:lnTo>
                    <a:pt x="5613477" y="2131848"/>
                  </a:lnTo>
                  <a:lnTo>
                    <a:pt x="5599266" y="2055048"/>
                  </a:lnTo>
                  <a:lnTo>
                    <a:pt x="5585055" y="2024755"/>
                  </a:lnTo>
                  <a:lnTo>
                    <a:pt x="5570843" y="2005912"/>
                  </a:lnTo>
                  <a:lnTo>
                    <a:pt x="5556632" y="2018522"/>
                  </a:lnTo>
                  <a:lnTo>
                    <a:pt x="5542421" y="2031602"/>
                  </a:lnTo>
                  <a:lnTo>
                    <a:pt x="5528209" y="2018423"/>
                  </a:lnTo>
                  <a:lnTo>
                    <a:pt x="5513998" y="2010133"/>
                  </a:lnTo>
                  <a:lnTo>
                    <a:pt x="5499787" y="2006714"/>
                  </a:lnTo>
                  <a:lnTo>
                    <a:pt x="5485575" y="2039038"/>
                  </a:lnTo>
                  <a:lnTo>
                    <a:pt x="5471364" y="2078864"/>
                  </a:lnTo>
                  <a:lnTo>
                    <a:pt x="5457153" y="2072245"/>
                  </a:lnTo>
                  <a:lnTo>
                    <a:pt x="5442941" y="2037369"/>
                  </a:lnTo>
                  <a:lnTo>
                    <a:pt x="5428730" y="2028499"/>
                  </a:lnTo>
                  <a:lnTo>
                    <a:pt x="5414519" y="1999473"/>
                  </a:lnTo>
                  <a:lnTo>
                    <a:pt x="5400307" y="2013797"/>
                  </a:lnTo>
                  <a:lnTo>
                    <a:pt x="5386096" y="2036901"/>
                  </a:lnTo>
                  <a:lnTo>
                    <a:pt x="5371885" y="2052029"/>
                  </a:lnTo>
                  <a:lnTo>
                    <a:pt x="5357673" y="1989236"/>
                  </a:lnTo>
                  <a:lnTo>
                    <a:pt x="5343462" y="1997122"/>
                  </a:lnTo>
                  <a:lnTo>
                    <a:pt x="5329251" y="1994384"/>
                  </a:lnTo>
                  <a:lnTo>
                    <a:pt x="5315039" y="2057659"/>
                  </a:lnTo>
                  <a:lnTo>
                    <a:pt x="5300828" y="2104554"/>
                  </a:lnTo>
                  <a:lnTo>
                    <a:pt x="5286617" y="2142389"/>
                  </a:lnTo>
                  <a:lnTo>
                    <a:pt x="5272405" y="2163552"/>
                  </a:lnTo>
                  <a:lnTo>
                    <a:pt x="5258194" y="2223955"/>
                  </a:lnTo>
                  <a:lnTo>
                    <a:pt x="5243983" y="2197645"/>
                  </a:lnTo>
                  <a:lnTo>
                    <a:pt x="5229771" y="2178372"/>
                  </a:lnTo>
                  <a:lnTo>
                    <a:pt x="5215560" y="2153507"/>
                  </a:lnTo>
                  <a:lnTo>
                    <a:pt x="5201349" y="2157681"/>
                  </a:lnTo>
                  <a:lnTo>
                    <a:pt x="5187137" y="2124796"/>
                  </a:lnTo>
                  <a:lnTo>
                    <a:pt x="5172926" y="2096114"/>
                  </a:lnTo>
                  <a:lnTo>
                    <a:pt x="5158715" y="2124736"/>
                  </a:lnTo>
                  <a:lnTo>
                    <a:pt x="5144503" y="2096665"/>
                  </a:lnTo>
                  <a:lnTo>
                    <a:pt x="5130292" y="2156102"/>
                  </a:lnTo>
                  <a:lnTo>
                    <a:pt x="5116081" y="2150193"/>
                  </a:lnTo>
                  <a:lnTo>
                    <a:pt x="5101869" y="2124354"/>
                  </a:lnTo>
                  <a:lnTo>
                    <a:pt x="5087658" y="2128918"/>
                  </a:lnTo>
                  <a:lnTo>
                    <a:pt x="5073446" y="2068292"/>
                  </a:lnTo>
                  <a:lnTo>
                    <a:pt x="5059235" y="2029074"/>
                  </a:lnTo>
                  <a:lnTo>
                    <a:pt x="5045024" y="2054716"/>
                  </a:lnTo>
                  <a:lnTo>
                    <a:pt x="5030812" y="2027887"/>
                  </a:lnTo>
                  <a:lnTo>
                    <a:pt x="5016601" y="2070727"/>
                  </a:lnTo>
                  <a:lnTo>
                    <a:pt x="5002390" y="2074005"/>
                  </a:lnTo>
                  <a:lnTo>
                    <a:pt x="4988178" y="2070038"/>
                  </a:lnTo>
                  <a:lnTo>
                    <a:pt x="4973967" y="2095225"/>
                  </a:lnTo>
                  <a:lnTo>
                    <a:pt x="4959756" y="2103573"/>
                  </a:lnTo>
                  <a:lnTo>
                    <a:pt x="4945544" y="2143298"/>
                  </a:lnTo>
                  <a:lnTo>
                    <a:pt x="4931333" y="2123292"/>
                  </a:lnTo>
                  <a:lnTo>
                    <a:pt x="4917122" y="2091128"/>
                  </a:lnTo>
                  <a:lnTo>
                    <a:pt x="4902910" y="2081913"/>
                  </a:lnTo>
                  <a:lnTo>
                    <a:pt x="4888699" y="2136420"/>
                  </a:lnTo>
                  <a:lnTo>
                    <a:pt x="4874488" y="2101322"/>
                  </a:lnTo>
                  <a:lnTo>
                    <a:pt x="4860276" y="2091182"/>
                  </a:lnTo>
                  <a:lnTo>
                    <a:pt x="4846065" y="2058405"/>
                  </a:lnTo>
                  <a:lnTo>
                    <a:pt x="4831854" y="2048705"/>
                  </a:lnTo>
                  <a:lnTo>
                    <a:pt x="4817642" y="2063384"/>
                  </a:lnTo>
                  <a:lnTo>
                    <a:pt x="4803431" y="2075124"/>
                  </a:lnTo>
                  <a:lnTo>
                    <a:pt x="4789220" y="2082876"/>
                  </a:lnTo>
                  <a:lnTo>
                    <a:pt x="4775008" y="2032819"/>
                  </a:lnTo>
                  <a:lnTo>
                    <a:pt x="4760797" y="2018786"/>
                  </a:lnTo>
                  <a:lnTo>
                    <a:pt x="4746586" y="2042678"/>
                  </a:lnTo>
                  <a:lnTo>
                    <a:pt x="4732374" y="2041086"/>
                  </a:lnTo>
                  <a:lnTo>
                    <a:pt x="4718163" y="2038595"/>
                  </a:lnTo>
                  <a:lnTo>
                    <a:pt x="4703952" y="2058945"/>
                  </a:lnTo>
                  <a:lnTo>
                    <a:pt x="4689740" y="2093772"/>
                  </a:lnTo>
                  <a:lnTo>
                    <a:pt x="4675529" y="2086960"/>
                  </a:lnTo>
                  <a:lnTo>
                    <a:pt x="4661318" y="2158623"/>
                  </a:lnTo>
                  <a:lnTo>
                    <a:pt x="4647106" y="2153383"/>
                  </a:lnTo>
                  <a:lnTo>
                    <a:pt x="4632895" y="2149550"/>
                  </a:lnTo>
                  <a:lnTo>
                    <a:pt x="4618684" y="2184708"/>
                  </a:lnTo>
                  <a:lnTo>
                    <a:pt x="4604472" y="2128902"/>
                  </a:lnTo>
                  <a:lnTo>
                    <a:pt x="4590261" y="2118546"/>
                  </a:lnTo>
                  <a:lnTo>
                    <a:pt x="4576050" y="2076025"/>
                  </a:lnTo>
                  <a:lnTo>
                    <a:pt x="4561838" y="2088598"/>
                  </a:lnTo>
                  <a:lnTo>
                    <a:pt x="4547627" y="2081501"/>
                  </a:lnTo>
                  <a:lnTo>
                    <a:pt x="4533416" y="2089645"/>
                  </a:lnTo>
                  <a:lnTo>
                    <a:pt x="4519204" y="2121248"/>
                  </a:lnTo>
                  <a:lnTo>
                    <a:pt x="4504993" y="2141220"/>
                  </a:lnTo>
                  <a:lnTo>
                    <a:pt x="4490782" y="2104011"/>
                  </a:lnTo>
                  <a:lnTo>
                    <a:pt x="4476570" y="2114989"/>
                  </a:lnTo>
                  <a:lnTo>
                    <a:pt x="4462359" y="2174706"/>
                  </a:lnTo>
                  <a:lnTo>
                    <a:pt x="4448148" y="2172461"/>
                  </a:lnTo>
                  <a:lnTo>
                    <a:pt x="4433936" y="2144039"/>
                  </a:lnTo>
                  <a:lnTo>
                    <a:pt x="4419725" y="2166747"/>
                  </a:lnTo>
                  <a:lnTo>
                    <a:pt x="4405514" y="2208260"/>
                  </a:lnTo>
                  <a:lnTo>
                    <a:pt x="4391302" y="2202286"/>
                  </a:lnTo>
                  <a:lnTo>
                    <a:pt x="4377091" y="2212570"/>
                  </a:lnTo>
                  <a:lnTo>
                    <a:pt x="4362880" y="2188211"/>
                  </a:lnTo>
                  <a:lnTo>
                    <a:pt x="4348668" y="2180657"/>
                  </a:lnTo>
                  <a:lnTo>
                    <a:pt x="4334457" y="2238473"/>
                  </a:lnTo>
                  <a:lnTo>
                    <a:pt x="4320246" y="2229757"/>
                  </a:lnTo>
                  <a:lnTo>
                    <a:pt x="4306034" y="2245257"/>
                  </a:lnTo>
                  <a:lnTo>
                    <a:pt x="4291823" y="2268881"/>
                  </a:lnTo>
                  <a:lnTo>
                    <a:pt x="4277612" y="2296171"/>
                  </a:lnTo>
                  <a:lnTo>
                    <a:pt x="4263400" y="2260588"/>
                  </a:lnTo>
                  <a:lnTo>
                    <a:pt x="4249189" y="2232675"/>
                  </a:lnTo>
                  <a:lnTo>
                    <a:pt x="4234978" y="2202370"/>
                  </a:lnTo>
                  <a:lnTo>
                    <a:pt x="4220766" y="2217244"/>
                  </a:lnTo>
                  <a:lnTo>
                    <a:pt x="4206555" y="2243064"/>
                  </a:lnTo>
                  <a:lnTo>
                    <a:pt x="4192344" y="2288412"/>
                  </a:lnTo>
                  <a:lnTo>
                    <a:pt x="4178132" y="2277479"/>
                  </a:lnTo>
                  <a:lnTo>
                    <a:pt x="4163921" y="2258620"/>
                  </a:lnTo>
                  <a:lnTo>
                    <a:pt x="4149710" y="2239911"/>
                  </a:lnTo>
                  <a:lnTo>
                    <a:pt x="4135498" y="2230965"/>
                  </a:lnTo>
                  <a:lnTo>
                    <a:pt x="4121287" y="2225328"/>
                  </a:lnTo>
                  <a:lnTo>
                    <a:pt x="4107076" y="2183650"/>
                  </a:lnTo>
                  <a:lnTo>
                    <a:pt x="4092864" y="2209432"/>
                  </a:lnTo>
                  <a:lnTo>
                    <a:pt x="4078653" y="2168655"/>
                  </a:lnTo>
                  <a:lnTo>
                    <a:pt x="4064442" y="2176398"/>
                  </a:lnTo>
                  <a:lnTo>
                    <a:pt x="4050230" y="2185488"/>
                  </a:lnTo>
                  <a:lnTo>
                    <a:pt x="4036019" y="2216084"/>
                  </a:lnTo>
                  <a:lnTo>
                    <a:pt x="4021808" y="2159760"/>
                  </a:lnTo>
                  <a:lnTo>
                    <a:pt x="4007596" y="2181005"/>
                  </a:lnTo>
                  <a:lnTo>
                    <a:pt x="3993385" y="2185501"/>
                  </a:lnTo>
                  <a:lnTo>
                    <a:pt x="3979174" y="2226915"/>
                  </a:lnTo>
                  <a:lnTo>
                    <a:pt x="3964962" y="2244940"/>
                  </a:lnTo>
                  <a:lnTo>
                    <a:pt x="3950751" y="2231092"/>
                  </a:lnTo>
                  <a:lnTo>
                    <a:pt x="3936540" y="2281010"/>
                  </a:lnTo>
                  <a:lnTo>
                    <a:pt x="3922328" y="2259579"/>
                  </a:lnTo>
                  <a:lnTo>
                    <a:pt x="3908117" y="2230464"/>
                  </a:lnTo>
                  <a:lnTo>
                    <a:pt x="3893906" y="2241607"/>
                  </a:lnTo>
                  <a:lnTo>
                    <a:pt x="3879694" y="2262852"/>
                  </a:lnTo>
                  <a:lnTo>
                    <a:pt x="3865483" y="2219633"/>
                  </a:lnTo>
                  <a:lnTo>
                    <a:pt x="3851272" y="2247780"/>
                  </a:lnTo>
                  <a:lnTo>
                    <a:pt x="3837060" y="2188642"/>
                  </a:lnTo>
                  <a:lnTo>
                    <a:pt x="3822849" y="2175664"/>
                  </a:lnTo>
                  <a:lnTo>
                    <a:pt x="3808638" y="2210689"/>
                  </a:lnTo>
                  <a:lnTo>
                    <a:pt x="3794426" y="2212554"/>
                  </a:lnTo>
                  <a:lnTo>
                    <a:pt x="3780215" y="2197350"/>
                  </a:lnTo>
                  <a:lnTo>
                    <a:pt x="3766004" y="2219800"/>
                  </a:lnTo>
                  <a:lnTo>
                    <a:pt x="3751792" y="2280111"/>
                  </a:lnTo>
                  <a:lnTo>
                    <a:pt x="3737581" y="2254473"/>
                  </a:lnTo>
                  <a:lnTo>
                    <a:pt x="3723370" y="2224903"/>
                  </a:lnTo>
                  <a:lnTo>
                    <a:pt x="3709158" y="2193407"/>
                  </a:lnTo>
                  <a:lnTo>
                    <a:pt x="3694947" y="2207560"/>
                  </a:lnTo>
                  <a:lnTo>
                    <a:pt x="3680736" y="2239177"/>
                  </a:lnTo>
                  <a:lnTo>
                    <a:pt x="3666524" y="2257214"/>
                  </a:lnTo>
                  <a:lnTo>
                    <a:pt x="3652313" y="2278227"/>
                  </a:lnTo>
                  <a:lnTo>
                    <a:pt x="3638102" y="2253439"/>
                  </a:lnTo>
                  <a:lnTo>
                    <a:pt x="3623890" y="2299665"/>
                  </a:lnTo>
                  <a:lnTo>
                    <a:pt x="3609679" y="2319364"/>
                  </a:lnTo>
                  <a:lnTo>
                    <a:pt x="3595468" y="2301169"/>
                  </a:lnTo>
                  <a:lnTo>
                    <a:pt x="3581256" y="2266210"/>
                  </a:lnTo>
                  <a:lnTo>
                    <a:pt x="3567045" y="2285337"/>
                  </a:lnTo>
                  <a:lnTo>
                    <a:pt x="3552834" y="2276301"/>
                  </a:lnTo>
                  <a:lnTo>
                    <a:pt x="3538622" y="2313853"/>
                  </a:lnTo>
                  <a:lnTo>
                    <a:pt x="3524411" y="2303925"/>
                  </a:lnTo>
                  <a:lnTo>
                    <a:pt x="3510200" y="2363035"/>
                  </a:lnTo>
                  <a:lnTo>
                    <a:pt x="3495988" y="2327925"/>
                  </a:lnTo>
                  <a:lnTo>
                    <a:pt x="3481777" y="2304160"/>
                  </a:lnTo>
                  <a:lnTo>
                    <a:pt x="3467566" y="2290419"/>
                  </a:lnTo>
                  <a:lnTo>
                    <a:pt x="3453354" y="2305945"/>
                  </a:lnTo>
                  <a:lnTo>
                    <a:pt x="3439143" y="2321732"/>
                  </a:lnTo>
                  <a:lnTo>
                    <a:pt x="3424932" y="2285829"/>
                  </a:lnTo>
                  <a:lnTo>
                    <a:pt x="3410720" y="2344932"/>
                  </a:lnTo>
                  <a:lnTo>
                    <a:pt x="3396509" y="2316456"/>
                  </a:lnTo>
                  <a:lnTo>
                    <a:pt x="3382297" y="2243435"/>
                  </a:lnTo>
                  <a:lnTo>
                    <a:pt x="3368086" y="2238595"/>
                  </a:lnTo>
                  <a:lnTo>
                    <a:pt x="3353875" y="2250801"/>
                  </a:lnTo>
                  <a:lnTo>
                    <a:pt x="3339663" y="2260745"/>
                  </a:lnTo>
                  <a:lnTo>
                    <a:pt x="3325452" y="2306881"/>
                  </a:lnTo>
                  <a:lnTo>
                    <a:pt x="3311241" y="2308862"/>
                  </a:lnTo>
                  <a:lnTo>
                    <a:pt x="3297029" y="2334387"/>
                  </a:lnTo>
                  <a:lnTo>
                    <a:pt x="3282818" y="2303292"/>
                  </a:lnTo>
                  <a:lnTo>
                    <a:pt x="3268607" y="2322606"/>
                  </a:lnTo>
                  <a:lnTo>
                    <a:pt x="3254395" y="2333697"/>
                  </a:lnTo>
                  <a:lnTo>
                    <a:pt x="3240184" y="2299883"/>
                  </a:lnTo>
                  <a:lnTo>
                    <a:pt x="3225973" y="2302044"/>
                  </a:lnTo>
                  <a:lnTo>
                    <a:pt x="3211761" y="2302761"/>
                  </a:lnTo>
                  <a:lnTo>
                    <a:pt x="3197550" y="2362574"/>
                  </a:lnTo>
                  <a:lnTo>
                    <a:pt x="3183339" y="2330304"/>
                  </a:lnTo>
                  <a:lnTo>
                    <a:pt x="3169127" y="2302631"/>
                  </a:lnTo>
                  <a:lnTo>
                    <a:pt x="3154916" y="2272970"/>
                  </a:lnTo>
                  <a:lnTo>
                    <a:pt x="3140705" y="2273300"/>
                  </a:lnTo>
                  <a:lnTo>
                    <a:pt x="3126493" y="2263148"/>
                  </a:lnTo>
                  <a:lnTo>
                    <a:pt x="3112282" y="2228418"/>
                  </a:lnTo>
                  <a:lnTo>
                    <a:pt x="3098071" y="2212005"/>
                  </a:lnTo>
                  <a:lnTo>
                    <a:pt x="3083859" y="2279261"/>
                  </a:lnTo>
                  <a:lnTo>
                    <a:pt x="3069648" y="2306815"/>
                  </a:lnTo>
                  <a:lnTo>
                    <a:pt x="3055437" y="2259338"/>
                  </a:lnTo>
                  <a:lnTo>
                    <a:pt x="3041225" y="2292756"/>
                  </a:lnTo>
                  <a:lnTo>
                    <a:pt x="3027014" y="2281644"/>
                  </a:lnTo>
                  <a:lnTo>
                    <a:pt x="3012803" y="2279887"/>
                  </a:lnTo>
                  <a:lnTo>
                    <a:pt x="2998591" y="2294089"/>
                  </a:lnTo>
                  <a:lnTo>
                    <a:pt x="2984380" y="2371504"/>
                  </a:lnTo>
                  <a:lnTo>
                    <a:pt x="2970169" y="2351172"/>
                  </a:lnTo>
                  <a:lnTo>
                    <a:pt x="2955957" y="2348220"/>
                  </a:lnTo>
                  <a:lnTo>
                    <a:pt x="2941746" y="2334944"/>
                  </a:lnTo>
                  <a:lnTo>
                    <a:pt x="2927535" y="2267252"/>
                  </a:lnTo>
                  <a:lnTo>
                    <a:pt x="2913323" y="2261152"/>
                  </a:lnTo>
                  <a:lnTo>
                    <a:pt x="2899112" y="2238213"/>
                  </a:lnTo>
                  <a:lnTo>
                    <a:pt x="2884901" y="2262261"/>
                  </a:lnTo>
                  <a:lnTo>
                    <a:pt x="2870689" y="2279795"/>
                  </a:lnTo>
                  <a:lnTo>
                    <a:pt x="2856478" y="2295207"/>
                  </a:lnTo>
                  <a:lnTo>
                    <a:pt x="2842267" y="2307254"/>
                  </a:lnTo>
                  <a:lnTo>
                    <a:pt x="2828055" y="2255797"/>
                  </a:lnTo>
                  <a:lnTo>
                    <a:pt x="2813844" y="2336486"/>
                  </a:lnTo>
                  <a:lnTo>
                    <a:pt x="2799633" y="2306545"/>
                  </a:lnTo>
                  <a:lnTo>
                    <a:pt x="2785421" y="2320604"/>
                  </a:lnTo>
                  <a:lnTo>
                    <a:pt x="2771210" y="2273781"/>
                  </a:lnTo>
                  <a:lnTo>
                    <a:pt x="2756999" y="2241365"/>
                  </a:lnTo>
                  <a:lnTo>
                    <a:pt x="2742787" y="2250826"/>
                  </a:lnTo>
                  <a:lnTo>
                    <a:pt x="2728576" y="2284796"/>
                  </a:lnTo>
                  <a:lnTo>
                    <a:pt x="2714365" y="2391443"/>
                  </a:lnTo>
                  <a:lnTo>
                    <a:pt x="2700153" y="2355298"/>
                  </a:lnTo>
                  <a:lnTo>
                    <a:pt x="2685942" y="2340033"/>
                  </a:lnTo>
                  <a:lnTo>
                    <a:pt x="2671731" y="2388004"/>
                  </a:lnTo>
                  <a:lnTo>
                    <a:pt x="2657519" y="2385744"/>
                  </a:lnTo>
                  <a:lnTo>
                    <a:pt x="2643308" y="2376766"/>
                  </a:lnTo>
                  <a:lnTo>
                    <a:pt x="2629097" y="2357594"/>
                  </a:lnTo>
                  <a:lnTo>
                    <a:pt x="2614885" y="2293145"/>
                  </a:lnTo>
                  <a:lnTo>
                    <a:pt x="2600674" y="2262787"/>
                  </a:lnTo>
                  <a:lnTo>
                    <a:pt x="2586463" y="2257137"/>
                  </a:lnTo>
                  <a:lnTo>
                    <a:pt x="2572251" y="2313742"/>
                  </a:lnTo>
                  <a:lnTo>
                    <a:pt x="2558040" y="2342405"/>
                  </a:lnTo>
                  <a:lnTo>
                    <a:pt x="2543829" y="2345887"/>
                  </a:lnTo>
                  <a:lnTo>
                    <a:pt x="2529617" y="2335364"/>
                  </a:lnTo>
                  <a:lnTo>
                    <a:pt x="2515406" y="2293707"/>
                  </a:lnTo>
                  <a:lnTo>
                    <a:pt x="2501195" y="2327598"/>
                  </a:lnTo>
                  <a:lnTo>
                    <a:pt x="2486983" y="2374816"/>
                  </a:lnTo>
                  <a:lnTo>
                    <a:pt x="2472772" y="2400576"/>
                  </a:lnTo>
                  <a:lnTo>
                    <a:pt x="2458561" y="2326623"/>
                  </a:lnTo>
                  <a:lnTo>
                    <a:pt x="2444349" y="2251241"/>
                  </a:lnTo>
                  <a:lnTo>
                    <a:pt x="2430138" y="2268880"/>
                  </a:lnTo>
                  <a:lnTo>
                    <a:pt x="2415927" y="2301694"/>
                  </a:lnTo>
                  <a:lnTo>
                    <a:pt x="2401715" y="2265754"/>
                  </a:lnTo>
                  <a:lnTo>
                    <a:pt x="2387504" y="2268871"/>
                  </a:lnTo>
                  <a:lnTo>
                    <a:pt x="2373293" y="2271698"/>
                  </a:lnTo>
                  <a:lnTo>
                    <a:pt x="2359081" y="2309826"/>
                  </a:lnTo>
                  <a:lnTo>
                    <a:pt x="2344870" y="2300874"/>
                  </a:lnTo>
                  <a:lnTo>
                    <a:pt x="2330659" y="2299596"/>
                  </a:lnTo>
                  <a:lnTo>
                    <a:pt x="2316447" y="2259985"/>
                  </a:lnTo>
                  <a:lnTo>
                    <a:pt x="2302236" y="2290436"/>
                  </a:lnTo>
                  <a:lnTo>
                    <a:pt x="2288025" y="2235528"/>
                  </a:lnTo>
                  <a:lnTo>
                    <a:pt x="2273813" y="2193149"/>
                  </a:lnTo>
                  <a:lnTo>
                    <a:pt x="2259602" y="2174823"/>
                  </a:lnTo>
                  <a:lnTo>
                    <a:pt x="2245391" y="2205982"/>
                  </a:lnTo>
                  <a:lnTo>
                    <a:pt x="2231179" y="2212067"/>
                  </a:lnTo>
                  <a:lnTo>
                    <a:pt x="2216968" y="2258435"/>
                  </a:lnTo>
                  <a:lnTo>
                    <a:pt x="2202757" y="2318899"/>
                  </a:lnTo>
                  <a:lnTo>
                    <a:pt x="2188545" y="2355145"/>
                  </a:lnTo>
                  <a:lnTo>
                    <a:pt x="2174334" y="2320827"/>
                  </a:lnTo>
                  <a:lnTo>
                    <a:pt x="2160123" y="2304448"/>
                  </a:lnTo>
                  <a:lnTo>
                    <a:pt x="2145911" y="2252164"/>
                  </a:lnTo>
                  <a:lnTo>
                    <a:pt x="2131700" y="2259870"/>
                  </a:lnTo>
                  <a:lnTo>
                    <a:pt x="2117489" y="2245182"/>
                  </a:lnTo>
                  <a:lnTo>
                    <a:pt x="2103277" y="2183997"/>
                  </a:lnTo>
                  <a:lnTo>
                    <a:pt x="2089066" y="2120416"/>
                  </a:lnTo>
                  <a:lnTo>
                    <a:pt x="2074855" y="2058345"/>
                  </a:lnTo>
                  <a:lnTo>
                    <a:pt x="2060643" y="2069084"/>
                  </a:lnTo>
                  <a:lnTo>
                    <a:pt x="2046432" y="2047748"/>
                  </a:lnTo>
                  <a:lnTo>
                    <a:pt x="2032221" y="2116655"/>
                  </a:lnTo>
                  <a:lnTo>
                    <a:pt x="2018009" y="2178136"/>
                  </a:lnTo>
                  <a:lnTo>
                    <a:pt x="2003798" y="2208780"/>
                  </a:lnTo>
                  <a:lnTo>
                    <a:pt x="1989587" y="2198190"/>
                  </a:lnTo>
                  <a:lnTo>
                    <a:pt x="1975375" y="2160695"/>
                  </a:lnTo>
                  <a:lnTo>
                    <a:pt x="1961164" y="2089347"/>
                  </a:lnTo>
                  <a:lnTo>
                    <a:pt x="1946953" y="2039177"/>
                  </a:lnTo>
                  <a:lnTo>
                    <a:pt x="1932741" y="2108692"/>
                  </a:lnTo>
                  <a:lnTo>
                    <a:pt x="1918530" y="2102885"/>
                  </a:lnTo>
                  <a:lnTo>
                    <a:pt x="1904319" y="2223583"/>
                  </a:lnTo>
                  <a:lnTo>
                    <a:pt x="1890107" y="2147466"/>
                  </a:lnTo>
                  <a:lnTo>
                    <a:pt x="1875896" y="2135078"/>
                  </a:lnTo>
                  <a:lnTo>
                    <a:pt x="1861685" y="2189489"/>
                  </a:lnTo>
                  <a:lnTo>
                    <a:pt x="1847473" y="2192215"/>
                  </a:lnTo>
                  <a:lnTo>
                    <a:pt x="1833262" y="2209534"/>
                  </a:lnTo>
                  <a:lnTo>
                    <a:pt x="1819051" y="2228542"/>
                  </a:lnTo>
                  <a:lnTo>
                    <a:pt x="1804839" y="2174762"/>
                  </a:lnTo>
                  <a:lnTo>
                    <a:pt x="1790628" y="2173636"/>
                  </a:lnTo>
                  <a:lnTo>
                    <a:pt x="1776417" y="2197777"/>
                  </a:lnTo>
                  <a:lnTo>
                    <a:pt x="1762205" y="2332141"/>
                  </a:lnTo>
                  <a:lnTo>
                    <a:pt x="1747994" y="2276220"/>
                  </a:lnTo>
                  <a:lnTo>
                    <a:pt x="1733783" y="2325507"/>
                  </a:lnTo>
                  <a:lnTo>
                    <a:pt x="1719571" y="2339373"/>
                  </a:lnTo>
                  <a:lnTo>
                    <a:pt x="1705360" y="2299187"/>
                  </a:lnTo>
                  <a:lnTo>
                    <a:pt x="1691148" y="2297441"/>
                  </a:lnTo>
                  <a:lnTo>
                    <a:pt x="1676937" y="2240010"/>
                  </a:lnTo>
                  <a:lnTo>
                    <a:pt x="1662726" y="2228810"/>
                  </a:lnTo>
                  <a:lnTo>
                    <a:pt x="1648514" y="2261050"/>
                  </a:lnTo>
                  <a:lnTo>
                    <a:pt x="1634303" y="2194562"/>
                  </a:lnTo>
                  <a:lnTo>
                    <a:pt x="1620092" y="2148325"/>
                  </a:lnTo>
                  <a:lnTo>
                    <a:pt x="1605880" y="2195417"/>
                  </a:lnTo>
                  <a:lnTo>
                    <a:pt x="1591669" y="2209507"/>
                  </a:lnTo>
                  <a:lnTo>
                    <a:pt x="1577458" y="2214957"/>
                  </a:lnTo>
                  <a:lnTo>
                    <a:pt x="1563246" y="2271527"/>
                  </a:lnTo>
                  <a:lnTo>
                    <a:pt x="1549035" y="2293834"/>
                  </a:lnTo>
                  <a:lnTo>
                    <a:pt x="1534824" y="2279462"/>
                  </a:lnTo>
                  <a:lnTo>
                    <a:pt x="1520612" y="2289420"/>
                  </a:lnTo>
                  <a:lnTo>
                    <a:pt x="1506401" y="2362612"/>
                  </a:lnTo>
                  <a:lnTo>
                    <a:pt x="1492190" y="2386564"/>
                  </a:lnTo>
                  <a:lnTo>
                    <a:pt x="1477978" y="2430850"/>
                  </a:lnTo>
                  <a:lnTo>
                    <a:pt x="1463767" y="2467916"/>
                  </a:lnTo>
                  <a:lnTo>
                    <a:pt x="1449556" y="2495749"/>
                  </a:lnTo>
                  <a:lnTo>
                    <a:pt x="1435344" y="2432380"/>
                  </a:lnTo>
                  <a:lnTo>
                    <a:pt x="1421133" y="2516358"/>
                  </a:lnTo>
                  <a:lnTo>
                    <a:pt x="1406922" y="2480620"/>
                  </a:lnTo>
                  <a:lnTo>
                    <a:pt x="1392710" y="2483450"/>
                  </a:lnTo>
                  <a:lnTo>
                    <a:pt x="1378499" y="2499475"/>
                  </a:lnTo>
                  <a:lnTo>
                    <a:pt x="1364288" y="2536900"/>
                  </a:lnTo>
                  <a:lnTo>
                    <a:pt x="1350076" y="2427801"/>
                  </a:lnTo>
                  <a:lnTo>
                    <a:pt x="1335865" y="2445370"/>
                  </a:lnTo>
                  <a:lnTo>
                    <a:pt x="1321654" y="2407226"/>
                  </a:lnTo>
                  <a:lnTo>
                    <a:pt x="1307442" y="2382723"/>
                  </a:lnTo>
                  <a:lnTo>
                    <a:pt x="1293231" y="2368756"/>
                  </a:lnTo>
                  <a:lnTo>
                    <a:pt x="1279020" y="2312354"/>
                  </a:lnTo>
                  <a:lnTo>
                    <a:pt x="1264808" y="2309251"/>
                  </a:lnTo>
                  <a:lnTo>
                    <a:pt x="1250597" y="2296979"/>
                  </a:lnTo>
                  <a:lnTo>
                    <a:pt x="1236386" y="2317357"/>
                  </a:lnTo>
                  <a:lnTo>
                    <a:pt x="1222174" y="2210296"/>
                  </a:lnTo>
                  <a:lnTo>
                    <a:pt x="1207963" y="2276113"/>
                  </a:lnTo>
                  <a:lnTo>
                    <a:pt x="1193752" y="2293252"/>
                  </a:lnTo>
                  <a:lnTo>
                    <a:pt x="1179540" y="2263953"/>
                  </a:lnTo>
                  <a:lnTo>
                    <a:pt x="1165329" y="2246896"/>
                  </a:lnTo>
                  <a:lnTo>
                    <a:pt x="1151118" y="2220689"/>
                  </a:lnTo>
                  <a:lnTo>
                    <a:pt x="1136906" y="2265572"/>
                  </a:lnTo>
                  <a:lnTo>
                    <a:pt x="1122695" y="2215345"/>
                  </a:lnTo>
                  <a:lnTo>
                    <a:pt x="1108484" y="2202838"/>
                  </a:lnTo>
                  <a:lnTo>
                    <a:pt x="1094272" y="2168345"/>
                  </a:lnTo>
                  <a:lnTo>
                    <a:pt x="1080061" y="2193246"/>
                  </a:lnTo>
                  <a:lnTo>
                    <a:pt x="1065850" y="2186827"/>
                  </a:lnTo>
                  <a:lnTo>
                    <a:pt x="1051638" y="2248621"/>
                  </a:lnTo>
                  <a:lnTo>
                    <a:pt x="1037427" y="2214413"/>
                  </a:lnTo>
                  <a:lnTo>
                    <a:pt x="1023216" y="2241035"/>
                  </a:lnTo>
                  <a:lnTo>
                    <a:pt x="1009004" y="2245526"/>
                  </a:lnTo>
                  <a:lnTo>
                    <a:pt x="994793" y="2277480"/>
                  </a:lnTo>
                  <a:lnTo>
                    <a:pt x="980582" y="2232127"/>
                  </a:lnTo>
                  <a:lnTo>
                    <a:pt x="966370" y="2234230"/>
                  </a:lnTo>
                  <a:lnTo>
                    <a:pt x="952159" y="2291708"/>
                  </a:lnTo>
                  <a:lnTo>
                    <a:pt x="937948" y="2239228"/>
                  </a:lnTo>
                  <a:lnTo>
                    <a:pt x="923736" y="2154699"/>
                  </a:lnTo>
                  <a:lnTo>
                    <a:pt x="909525" y="2238444"/>
                  </a:lnTo>
                  <a:lnTo>
                    <a:pt x="895314" y="2237968"/>
                  </a:lnTo>
                  <a:lnTo>
                    <a:pt x="881102" y="2319753"/>
                  </a:lnTo>
                  <a:lnTo>
                    <a:pt x="866891" y="2375364"/>
                  </a:lnTo>
                  <a:lnTo>
                    <a:pt x="852680" y="2334308"/>
                  </a:lnTo>
                  <a:lnTo>
                    <a:pt x="838468" y="2369145"/>
                  </a:lnTo>
                  <a:lnTo>
                    <a:pt x="824257" y="2344337"/>
                  </a:lnTo>
                  <a:lnTo>
                    <a:pt x="810046" y="2361022"/>
                  </a:lnTo>
                  <a:lnTo>
                    <a:pt x="795834" y="2387705"/>
                  </a:lnTo>
                  <a:lnTo>
                    <a:pt x="781623" y="2241646"/>
                  </a:lnTo>
                  <a:lnTo>
                    <a:pt x="767412" y="2258711"/>
                  </a:lnTo>
                  <a:lnTo>
                    <a:pt x="753200" y="2330089"/>
                  </a:lnTo>
                  <a:lnTo>
                    <a:pt x="738989" y="2343886"/>
                  </a:lnTo>
                  <a:lnTo>
                    <a:pt x="724778" y="2337875"/>
                  </a:lnTo>
                  <a:lnTo>
                    <a:pt x="710566" y="2421050"/>
                  </a:lnTo>
                  <a:lnTo>
                    <a:pt x="696355" y="2415495"/>
                  </a:lnTo>
                  <a:lnTo>
                    <a:pt x="682144" y="2422638"/>
                  </a:lnTo>
                  <a:lnTo>
                    <a:pt x="667932" y="2396522"/>
                  </a:lnTo>
                  <a:lnTo>
                    <a:pt x="653721" y="2516368"/>
                  </a:lnTo>
                  <a:lnTo>
                    <a:pt x="639510" y="2495627"/>
                  </a:lnTo>
                  <a:lnTo>
                    <a:pt x="625298" y="2439797"/>
                  </a:lnTo>
                  <a:lnTo>
                    <a:pt x="611087" y="2321173"/>
                  </a:lnTo>
                  <a:lnTo>
                    <a:pt x="596876" y="2471575"/>
                  </a:lnTo>
                  <a:lnTo>
                    <a:pt x="582664" y="2461718"/>
                  </a:lnTo>
                  <a:lnTo>
                    <a:pt x="568453" y="2404724"/>
                  </a:lnTo>
                  <a:lnTo>
                    <a:pt x="554242" y="2427834"/>
                  </a:lnTo>
                  <a:lnTo>
                    <a:pt x="540030" y="2387968"/>
                  </a:lnTo>
                  <a:lnTo>
                    <a:pt x="525819" y="2325459"/>
                  </a:lnTo>
                  <a:lnTo>
                    <a:pt x="511608" y="2323334"/>
                  </a:lnTo>
                  <a:lnTo>
                    <a:pt x="497396" y="2487649"/>
                  </a:lnTo>
                  <a:lnTo>
                    <a:pt x="483185" y="2392419"/>
                  </a:lnTo>
                  <a:lnTo>
                    <a:pt x="468974" y="2391290"/>
                  </a:lnTo>
                  <a:lnTo>
                    <a:pt x="454762" y="2325386"/>
                  </a:lnTo>
                  <a:lnTo>
                    <a:pt x="440551" y="2209436"/>
                  </a:lnTo>
                  <a:lnTo>
                    <a:pt x="426340" y="2119760"/>
                  </a:lnTo>
                  <a:lnTo>
                    <a:pt x="412128" y="2277093"/>
                  </a:lnTo>
                  <a:lnTo>
                    <a:pt x="397917" y="2211606"/>
                  </a:lnTo>
                  <a:lnTo>
                    <a:pt x="383706" y="2169649"/>
                  </a:lnTo>
                  <a:lnTo>
                    <a:pt x="369494" y="2090712"/>
                  </a:lnTo>
                  <a:lnTo>
                    <a:pt x="355283" y="2113030"/>
                  </a:lnTo>
                  <a:lnTo>
                    <a:pt x="341072" y="2209728"/>
                  </a:lnTo>
                  <a:lnTo>
                    <a:pt x="326860" y="2122204"/>
                  </a:lnTo>
                  <a:lnTo>
                    <a:pt x="312649" y="2145477"/>
                  </a:lnTo>
                  <a:lnTo>
                    <a:pt x="298438" y="2125946"/>
                  </a:lnTo>
                  <a:lnTo>
                    <a:pt x="284226" y="2140628"/>
                  </a:lnTo>
                  <a:lnTo>
                    <a:pt x="270015" y="2102083"/>
                  </a:lnTo>
                  <a:lnTo>
                    <a:pt x="255804" y="1946185"/>
                  </a:lnTo>
                  <a:lnTo>
                    <a:pt x="241592" y="2207261"/>
                  </a:lnTo>
                  <a:lnTo>
                    <a:pt x="227381" y="2314368"/>
                  </a:lnTo>
                  <a:lnTo>
                    <a:pt x="213170" y="2337564"/>
                  </a:lnTo>
                  <a:lnTo>
                    <a:pt x="198958" y="2129681"/>
                  </a:lnTo>
                  <a:lnTo>
                    <a:pt x="184747" y="2042244"/>
                  </a:lnTo>
                  <a:lnTo>
                    <a:pt x="170536" y="2005036"/>
                  </a:lnTo>
                  <a:lnTo>
                    <a:pt x="156324" y="1820953"/>
                  </a:lnTo>
                  <a:lnTo>
                    <a:pt x="142113" y="1805204"/>
                  </a:lnTo>
                  <a:lnTo>
                    <a:pt x="127902" y="2071727"/>
                  </a:lnTo>
                  <a:lnTo>
                    <a:pt x="113690" y="2096940"/>
                  </a:lnTo>
                  <a:lnTo>
                    <a:pt x="99479" y="1962178"/>
                  </a:lnTo>
                  <a:lnTo>
                    <a:pt x="85268" y="2384365"/>
                  </a:lnTo>
                  <a:lnTo>
                    <a:pt x="71056" y="2176481"/>
                  </a:lnTo>
                  <a:lnTo>
                    <a:pt x="56845" y="1968598"/>
                  </a:lnTo>
                  <a:lnTo>
                    <a:pt x="42634" y="1760715"/>
                  </a:lnTo>
                  <a:lnTo>
                    <a:pt x="28422" y="1552831"/>
                  </a:lnTo>
                  <a:lnTo>
                    <a:pt x="14211" y="1344948"/>
                  </a:lnTo>
                  <a:close/>
                </a:path>
              </a:pathLst>
            </a:custGeom>
            <a:solidFill>
              <a:srgbClr val="33333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34396" y="2068039"/>
              <a:ext cx="7276204" cy="1199195"/>
            </a:xfrm>
            <a:custGeom>
              <a:avLst/>
              <a:pathLst>
                <a:path w="7276204" h="1199195">
                  <a:moveTo>
                    <a:pt x="0" y="1137065"/>
                  </a:moveTo>
                  <a:lnTo>
                    <a:pt x="14211" y="524969"/>
                  </a:lnTo>
                  <a:lnTo>
                    <a:pt x="28422" y="549718"/>
                  </a:lnTo>
                  <a:lnTo>
                    <a:pt x="42634" y="408576"/>
                  </a:lnTo>
                  <a:lnTo>
                    <a:pt x="56845" y="192768"/>
                  </a:lnTo>
                  <a:lnTo>
                    <a:pt x="71056" y="51239"/>
                  </a:lnTo>
                  <a:lnTo>
                    <a:pt x="85268" y="169267"/>
                  </a:lnTo>
                  <a:lnTo>
                    <a:pt x="99479" y="0"/>
                  </a:lnTo>
                  <a:lnTo>
                    <a:pt x="113690" y="62787"/>
                  </a:lnTo>
                  <a:lnTo>
                    <a:pt x="127902" y="148539"/>
                  </a:lnTo>
                  <a:lnTo>
                    <a:pt x="142113" y="356422"/>
                  </a:lnTo>
                  <a:lnTo>
                    <a:pt x="156324" y="336981"/>
                  </a:lnTo>
                  <a:lnTo>
                    <a:pt x="170536" y="319706"/>
                  </a:lnTo>
                  <a:lnTo>
                    <a:pt x="184747" y="212865"/>
                  </a:lnTo>
                  <a:lnTo>
                    <a:pt x="198958" y="237644"/>
                  </a:lnTo>
                  <a:lnTo>
                    <a:pt x="213170" y="262036"/>
                  </a:lnTo>
                  <a:lnTo>
                    <a:pt x="227381" y="265901"/>
                  </a:lnTo>
                  <a:lnTo>
                    <a:pt x="241592" y="429992"/>
                  </a:lnTo>
                  <a:lnTo>
                    <a:pt x="255804" y="291501"/>
                  </a:lnTo>
                  <a:lnTo>
                    <a:pt x="270015" y="346458"/>
                  </a:lnTo>
                  <a:lnTo>
                    <a:pt x="284226" y="304252"/>
                  </a:lnTo>
                  <a:lnTo>
                    <a:pt x="298438" y="431163"/>
                  </a:lnTo>
                  <a:lnTo>
                    <a:pt x="312649" y="480845"/>
                  </a:lnTo>
                  <a:lnTo>
                    <a:pt x="326860" y="503971"/>
                  </a:lnTo>
                  <a:lnTo>
                    <a:pt x="341072" y="329714"/>
                  </a:lnTo>
                  <a:lnTo>
                    <a:pt x="355283" y="499552"/>
                  </a:lnTo>
                  <a:lnTo>
                    <a:pt x="369494" y="534458"/>
                  </a:lnTo>
                  <a:lnTo>
                    <a:pt x="383706" y="524775"/>
                  </a:lnTo>
                  <a:lnTo>
                    <a:pt x="397917" y="554814"/>
                  </a:lnTo>
                  <a:lnTo>
                    <a:pt x="412128" y="544185"/>
                  </a:lnTo>
                  <a:lnTo>
                    <a:pt x="426340" y="569216"/>
                  </a:lnTo>
                  <a:lnTo>
                    <a:pt x="440551" y="616722"/>
                  </a:lnTo>
                  <a:lnTo>
                    <a:pt x="454762" y="623942"/>
                  </a:lnTo>
                  <a:lnTo>
                    <a:pt x="468974" y="638331"/>
                  </a:lnTo>
                  <a:lnTo>
                    <a:pt x="483185" y="643019"/>
                  </a:lnTo>
                  <a:lnTo>
                    <a:pt x="497396" y="518649"/>
                  </a:lnTo>
                  <a:lnTo>
                    <a:pt x="511608" y="421220"/>
                  </a:lnTo>
                  <a:lnTo>
                    <a:pt x="525819" y="429292"/>
                  </a:lnTo>
                  <a:lnTo>
                    <a:pt x="540030" y="407889"/>
                  </a:lnTo>
                  <a:lnTo>
                    <a:pt x="554242" y="462405"/>
                  </a:lnTo>
                  <a:lnTo>
                    <a:pt x="568453" y="472123"/>
                  </a:lnTo>
                  <a:lnTo>
                    <a:pt x="582664" y="583304"/>
                  </a:lnTo>
                  <a:lnTo>
                    <a:pt x="596876" y="421217"/>
                  </a:lnTo>
                  <a:lnTo>
                    <a:pt x="611087" y="433698"/>
                  </a:lnTo>
                  <a:lnTo>
                    <a:pt x="625298" y="371096"/>
                  </a:lnTo>
                  <a:lnTo>
                    <a:pt x="639510" y="389609"/>
                  </a:lnTo>
                  <a:lnTo>
                    <a:pt x="653721" y="455099"/>
                  </a:lnTo>
                  <a:lnTo>
                    <a:pt x="667932" y="453884"/>
                  </a:lnTo>
                  <a:lnTo>
                    <a:pt x="682144" y="431058"/>
                  </a:lnTo>
                  <a:lnTo>
                    <a:pt x="696355" y="407610"/>
                  </a:lnTo>
                  <a:lnTo>
                    <a:pt x="710566" y="426493"/>
                  </a:lnTo>
                  <a:lnTo>
                    <a:pt x="724778" y="420660"/>
                  </a:lnTo>
                  <a:lnTo>
                    <a:pt x="738989" y="507343"/>
                  </a:lnTo>
                  <a:lnTo>
                    <a:pt x="753200" y="515207"/>
                  </a:lnTo>
                  <a:lnTo>
                    <a:pt x="767412" y="553300"/>
                  </a:lnTo>
                  <a:lnTo>
                    <a:pt x="781623" y="476526"/>
                  </a:lnTo>
                  <a:lnTo>
                    <a:pt x="795834" y="561673"/>
                  </a:lnTo>
                  <a:lnTo>
                    <a:pt x="810046" y="596317"/>
                  </a:lnTo>
                  <a:lnTo>
                    <a:pt x="824257" y="500301"/>
                  </a:lnTo>
                  <a:lnTo>
                    <a:pt x="838468" y="419567"/>
                  </a:lnTo>
                  <a:lnTo>
                    <a:pt x="852680" y="362972"/>
                  </a:lnTo>
                  <a:lnTo>
                    <a:pt x="866891" y="374643"/>
                  </a:lnTo>
                  <a:lnTo>
                    <a:pt x="881102" y="354778"/>
                  </a:lnTo>
                  <a:lnTo>
                    <a:pt x="895314" y="279370"/>
                  </a:lnTo>
                  <a:lnTo>
                    <a:pt x="909525" y="304256"/>
                  </a:lnTo>
                  <a:lnTo>
                    <a:pt x="923736" y="262338"/>
                  </a:lnTo>
                  <a:lnTo>
                    <a:pt x="937948" y="334436"/>
                  </a:lnTo>
                  <a:lnTo>
                    <a:pt x="952159" y="307959"/>
                  </a:lnTo>
                  <a:lnTo>
                    <a:pt x="966370" y="324658"/>
                  </a:lnTo>
                  <a:lnTo>
                    <a:pt x="980582" y="182814"/>
                  </a:lnTo>
                  <a:lnTo>
                    <a:pt x="994793" y="264502"/>
                  </a:lnTo>
                  <a:lnTo>
                    <a:pt x="1009004" y="256713"/>
                  </a:lnTo>
                  <a:lnTo>
                    <a:pt x="1023216" y="296118"/>
                  </a:lnTo>
                  <a:lnTo>
                    <a:pt x="1037427" y="381503"/>
                  </a:lnTo>
                  <a:lnTo>
                    <a:pt x="1051638" y="398544"/>
                  </a:lnTo>
                  <a:lnTo>
                    <a:pt x="1065850" y="357114"/>
                  </a:lnTo>
                  <a:lnTo>
                    <a:pt x="1080061" y="334368"/>
                  </a:lnTo>
                  <a:lnTo>
                    <a:pt x="1094272" y="467114"/>
                  </a:lnTo>
                  <a:lnTo>
                    <a:pt x="1108484" y="376425"/>
                  </a:lnTo>
                  <a:lnTo>
                    <a:pt x="1122695" y="490290"/>
                  </a:lnTo>
                  <a:lnTo>
                    <a:pt x="1136906" y="444074"/>
                  </a:lnTo>
                  <a:lnTo>
                    <a:pt x="1151118" y="544480"/>
                  </a:lnTo>
                  <a:lnTo>
                    <a:pt x="1165329" y="620776"/>
                  </a:lnTo>
                  <a:lnTo>
                    <a:pt x="1179540" y="655095"/>
                  </a:lnTo>
                  <a:lnTo>
                    <a:pt x="1193752" y="682298"/>
                  </a:lnTo>
                  <a:lnTo>
                    <a:pt x="1207963" y="728730"/>
                  </a:lnTo>
                  <a:lnTo>
                    <a:pt x="1222174" y="661959"/>
                  </a:lnTo>
                  <a:lnTo>
                    <a:pt x="1236386" y="569265"/>
                  </a:lnTo>
                  <a:lnTo>
                    <a:pt x="1250597" y="667976"/>
                  </a:lnTo>
                  <a:lnTo>
                    <a:pt x="1264808" y="714167"/>
                  </a:lnTo>
                  <a:lnTo>
                    <a:pt x="1279020" y="745107"/>
                  </a:lnTo>
                  <a:lnTo>
                    <a:pt x="1293231" y="830560"/>
                  </a:lnTo>
                  <a:lnTo>
                    <a:pt x="1307442" y="814801"/>
                  </a:lnTo>
                  <a:lnTo>
                    <a:pt x="1321654" y="778830"/>
                  </a:lnTo>
                  <a:lnTo>
                    <a:pt x="1335865" y="729005"/>
                  </a:lnTo>
                  <a:lnTo>
                    <a:pt x="1350076" y="757918"/>
                  </a:lnTo>
                  <a:lnTo>
                    <a:pt x="1364288" y="733085"/>
                  </a:lnTo>
                  <a:lnTo>
                    <a:pt x="1378499" y="692463"/>
                  </a:lnTo>
                  <a:lnTo>
                    <a:pt x="1392710" y="690420"/>
                  </a:lnTo>
                  <a:lnTo>
                    <a:pt x="1406922" y="583116"/>
                  </a:lnTo>
                  <a:lnTo>
                    <a:pt x="1421133" y="574909"/>
                  </a:lnTo>
                  <a:lnTo>
                    <a:pt x="1435344" y="551424"/>
                  </a:lnTo>
                  <a:lnTo>
                    <a:pt x="1449556" y="623859"/>
                  </a:lnTo>
                  <a:lnTo>
                    <a:pt x="1463767" y="724936"/>
                  </a:lnTo>
                  <a:lnTo>
                    <a:pt x="1477978" y="720059"/>
                  </a:lnTo>
                  <a:lnTo>
                    <a:pt x="1492190" y="773498"/>
                  </a:lnTo>
                  <a:lnTo>
                    <a:pt x="1506401" y="800775"/>
                  </a:lnTo>
                  <a:lnTo>
                    <a:pt x="1520612" y="787284"/>
                  </a:lnTo>
                  <a:lnTo>
                    <a:pt x="1534824" y="775391"/>
                  </a:lnTo>
                  <a:lnTo>
                    <a:pt x="1549035" y="644691"/>
                  </a:lnTo>
                  <a:lnTo>
                    <a:pt x="1563246" y="680035"/>
                  </a:lnTo>
                  <a:lnTo>
                    <a:pt x="1577458" y="692146"/>
                  </a:lnTo>
                  <a:lnTo>
                    <a:pt x="1591669" y="693880"/>
                  </a:lnTo>
                  <a:lnTo>
                    <a:pt x="1605880" y="698931"/>
                  </a:lnTo>
                  <a:lnTo>
                    <a:pt x="1620092" y="643655"/>
                  </a:lnTo>
                  <a:lnTo>
                    <a:pt x="1634303" y="625817"/>
                  </a:lnTo>
                  <a:lnTo>
                    <a:pt x="1648514" y="694243"/>
                  </a:lnTo>
                  <a:lnTo>
                    <a:pt x="1662726" y="666920"/>
                  </a:lnTo>
                  <a:lnTo>
                    <a:pt x="1676937" y="689189"/>
                  </a:lnTo>
                  <a:lnTo>
                    <a:pt x="1691148" y="703809"/>
                  </a:lnTo>
                  <a:lnTo>
                    <a:pt x="1705360" y="692346"/>
                  </a:lnTo>
                  <a:lnTo>
                    <a:pt x="1719571" y="673138"/>
                  </a:lnTo>
                  <a:lnTo>
                    <a:pt x="1733783" y="721991"/>
                  </a:lnTo>
                  <a:lnTo>
                    <a:pt x="1747994" y="704271"/>
                  </a:lnTo>
                  <a:lnTo>
                    <a:pt x="1762205" y="723114"/>
                  </a:lnTo>
                  <a:lnTo>
                    <a:pt x="1776417" y="723866"/>
                  </a:lnTo>
                  <a:lnTo>
                    <a:pt x="1790628" y="768691"/>
                  </a:lnTo>
                  <a:lnTo>
                    <a:pt x="1804839" y="765522"/>
                  </a:lnTo>
                  <a:lnTo>
                    <a:pt x="1819051" y="780521"/>
                  </a:lnTo>
                  <a:lnTo>
                    <a:pt x="1833262" y="799221"/>
                  </a:lnTo>
                  <a:lnTo>
                    <a:pt x="1847473" y="785729"/>
                  </a:lnTo>
                  <a:lnTo>
                    <a:pt x="1861685" y="785730"/>
                  </a:lnTo>
                  <a:lnTo>
                    <a:pt x="1875896" y="742654"/>
                  </a:lnTo>
                  <a:lnTo>
                    <a:pt x="1890107" y="756851"/>
                  </a:lnTo>
                  <a:lnTo>
                    <a:pt x="1904319" y="815633"/>
                  </a:lnTo>
                  <a:lnTo>
                    <a:pt x="1918530" y="875580"/>
                  </a:lnTo>
                  <a:lnTo>
                    <a:pt x="1932741" y="854890"/>
                  </a:lnTo>
                  <a:lnTo>
                    <a:pt x="1946953" y="835157"/>
                  </a:lnTo>
                  <a:lnTo>
                    <a:pt x="1961164" y="898623"/>
                  </a:lnTo>
                  <a:lnTo>
                    <a:pt x="1975375" y="965708"/>
                  </a:lnTo>
                  <a:lnTo>
                    <a:pt x="1989587" y="974907"/>
                  </a:lnTo>
                  <a:lnTo>
                    <a:pt x="2003798" y="958747"/>
                  </a:lnTo>
                  <a:lnTo>
                    <a:pt x="2018009" y="915657"/>
                  </a:lnTo>
                  <a:lnTo>
                    <a:pt x="2032221" y="910856"/>
                  </a:lnTo>
                  <a:lnTo>
                    <a:pt x="2046432" y="890476"/>
                  </a:lnTo>
                  <a:lnTo>
                    <a:pt x="2060643" y="864266"/>
                  </a:lnTo>
                  <a:lnTo>
                    <a:pt x="2074855" y="869874"/>
                  </a:lnTo>
                  <a:lnTo>
                    <a:pt x="2089066" y="779823"/>
                  </a:lnTo>
                  <a:lnTo>
                    <a:pt x="2103277" y="779628"/>
                  </a:lnTo>
                  <a:lnTo>
                    <a:pt x="2117489" y="792580"/>
                  </a:lnTo>
                  <a:lnTo>
                    <a:pt x="2131700" y="794589"/>
                  </a:lnTo>
                  <a:lnTo>
                    <a:pt x="2145911" y="821883"/>
                  </a:lnTo>
                  <a:lnTo>
                    <a:pt x="2160123" y="803207"/>
                  </a:lnTo>
                  <a:lnTo>
                    <a:pt x="2174334" y="715043"/>
                  </a:lnTo>
                  <a:lnTo>
                    <a:pt x="2188545" y="664069"/>
                  </a:lnTo>
                  <a:lnTo>
                    <a:pt x="2202757" y="704476"/>
                  </a:lnTo>
                  <a:lnTo>
                    <a:pt x="2216968" y="769167"/>
                  </a:lnTo>
                  <a:lnTo>
                    <a:pt x="2231179" y="784733"/>
                  </a:lnTo>
                  <a:lnTo>
                    <a:pt x="2245391" y="821548"/>
                  </a:lnTo>
                  <a:lnTo>
                    <a:pt x="2259602" y="811764"/>
                  </a:lnTo>
                  <a:lnTo>
                    <a:pt x="2273813" y="821264"/>
                  </a:lnTo>
                  <a:lnTo>
                    <a:pt x="2288025" y="848180"/>
                  </a:lnTo>
                  <a:lnTo>
                    <a:pt x="2302236" y="853783"/>
                  </a:lnTo>
                  <a:lnTo>
                    <a:pt x="2316447" y="779803"/>
                  </a:lnTo>
                  <a:lnTo>
                    <a:pt x="2330659" y="779654"/>
                  </a:lnTo>
                  <a:lnTo>
                    <a:pt x="2344870" y="800841"/>
                  </a:lnTo>
                  <a:lnTo>
                    <a:pt x="2359081" y="776327"/>
                  </a:lnTo>
                  <a:lnTo>
                    <a:pt x="2373293" y="822706"/>
                  </a:lnTo>
                  <a:lnTo>
                    <a:pt x="2387504" y="803469"/>
                  </a:lnTo>
                  <a:lnTo>
                    <a:pt x="2401715" y="848494"/>
                  </a:lnTo>
                  <a:lnTo>
                    <a:pt x="2415927" y="890056"/>
                  </a:lnTo>
                  <a:lnTo>
                    <a:pt x="2430138" y="925838"/>
                  </a:lnTo>
                  <a:lnTo>
                    <a:pt x="2444349" y="891469"/>
                  </a:lnTo>
                  <a:lnTo>
                    <a:pt x="2458561" y="849921"/>
                  </a:lnTo>
                  <a:lnTo>
                    <a:pt x="2472772" y="903614"/>
                  </a:lnTo>
                  <a:lnTo>
                    <a:pt x="2486983" y="937561"/>
                  </a:lnTo>
                  <a:lnTo>
                    <a:pt x="2501195" y="839405"/>
                  </a:lnTo>
                  <a:lnTo>
                    <a:pt x="2515406" y="840011"/>
                  </a:lnTo>
                  <a:lnTo>
                    <a:pt x="2529617" y="829599"/>
                  </a:lnTo>
                  <a:lnTo>
                    <a:pt x="2543829" y="808749"/>
                  </a:lnTo>
                  <a:lnTo>
                    <a:pt x="2558040" y="863148"/>
                  </a:lnTo>
                  <a:lnTo>
                    <a:pt x="2572251" y="914093"/>
                  </a:lnTo>
                  <a:lnTo>
                    <a:pt x="2586463" y="943586"/>
                  </a:lnTo>
                  <a:lnTo>
                    <a:pt x="2600674" y="930874"/>
                  </a:lnTo>
                  <a:lnTo>
                    <a:pt x="2614885" y="920751"/>
                  </a:lnTo>
                  <a:lnTo>
                    <a:pt x="2629097" y="921444"/>
                  </a:lnTo>
                  <a:lnTo>
                    <a:pt x="2643308" y="935758"/>
                  </a:lnTo>
                  <a:lnTo>
                    <a:pt x="2657519" y="983672"/>
                  </a:lnTo>
                  <a:lnTo>
                    <a:pt x="2671731" y="1003460"/>
                  </a:lnTo>
                  <a:lnTo>
                    <a:pt x="2685942" y="1054647"/>
                  </a:lnTo>
                  <a:lnTo>
                    <a:pt x="2700153" y="1039686"/>
                  </a:lnTo>
                  <a:lnTo>
                    <a:pt x="2714365" y="1018353"/>
                  </a:lnTo>
                  <a:lnTo>
                    <a:pt x="2728576" y="994343"/>
                  </a:lnTo>
                  <a:lnTo>
                    <a:pt x="2742787" y="960124"/>
                  </a:lnTo>
                  <a:lnTo>
                    <a:pt x="2756999" y="942683"/>
                  </a:lnTo>
                  <a:lnTo>
                    <a:pt x="2771210" y="939678"/>
                  </a:lnTo>
                  <a:lnTo>
                    <a:pt x="2785421" y="924546"/>
                  </a:lnTo>
                  <a:lnTo>
                    <a:pt x="2799633" y="940352"/>
                  </a:lnTo>
                  <a:lnTo>
                    <a:pt x="2813844" y="953332"/>
                  </a:lnTo>
                  <a:lnTo>
                    <a:pt x="2828055" y="985952"/>
                  </a:lnTo>
                  <a:lnTo>
                    <a:pt x="2842267" y="1007756"/>
                  </a:lnTo>
                  <a:lnTo>
                    <a:pt x="2856478" y="964721"/>
                  </a:lnTo>
                  <a:lnTo>
                    <a:pt x="2870689" y="1000094"/>
                  </a:lnTo>
                  <a:lnTo>
                    <a:pt x="2884901" y="1059355"/>
                  </a:lnTo>
                  <a:lnTo>
                    <a:pt x="2899112" y="1060864"/>
                  </a:lnTo>
                  <a:lnTo>
                    <a:pt x="2913323" y="1046653"/>
                  </a:lnTo>
                  <a:lnTo>
                    <a:pt x="2927535" y="1051983"/>
                  </a:lnTo>
                  <a:lnTo>
                    <a:pt x="2941746" y="1040758"/>
                  </a:lnTo>
                  <a:lnTo>
                    <a:pt x="2955957" y="1019449"/>
                  </a:lnTo>
                  <a:lnTo>
                    <a:pt x="2970169" y="1035705"/>
                  </a:lnTo>
                  <a:lnTo>
                    <a:pt x="2984380" y="1078403"/>
                  </a:lnTo>
                  <a:lnTo>
                    <a:pt x="2998591" y="1113035"/>
                  </a:lnTo>
                  <a:lnTo>
                    <a:pt x="3012803" y="1096485"/>
                  </a:lnTo>
                  <a:lnTo>
                    <a:pt x="3027014" y="1058617"/>
                  </a:lnTo>
                  <a:lnTo>
                    <a:pt x="3041225" y="1076474"/>
                  </a:lnTo>
                  <a:lnTo>
                    <a:pt x="3055437" y="1049887"/>
                  </a:lnTo>
                  <a:lnTo>
                    <a:pt x="3069648" y="1032555"/>
                  </a:lnTo>
                  <a:lnTo>
                    <a:pt x="3083859" y="1033378"/>
                  </a:lnTo>
                  <a:lnTo>
                    <a:pt x="3098071" y="972186"/>
                  </a:lnTo>
                  <a:lnTo>
                    <a:pt x="3112282" y="1013747"/>
                  </a:lnTo>
                  <a:lnTo>
                    <a:pt x="3126493" y="964146"/>
                  </a:lnTo>
                  <a:lnTo>
                    <a:pt x="3140705" y="945421"/>
                  </a:lnTo>
                  <a:lnTo>
                    <a:pt x="3154916" y="960618"/>
                  </a:lnTo>
                  <a:lnTo>
                    <a:pt x="3169127" y="939322"/>
                  </a:lnTo>
                  <a:lnTo>
                    <a:pt x="3183339" y="936288"/>
                  </a:lnTo>
                  <a:lnTo>
                    <a:pt x="3197550" y="934743"/>
                  </a:lnTo>
                  <a:lnTo>
                    <a:pt x="3211761" y="937171"/>
                  </a:lnTo>
                  <a:lnTo>
                    <a:pt x="3225973" y="969182"/>
                  </a:lnTo>
                  <a:lnTo>
                    <a:pt x="3240184" y="914711"/>
                  </a:lnTo>
                  <a:lnTo>
                    <a:pt x="3254395" y="857364"/>
                  </a:lnTo>
                  <a:lnTo>
                    <a:pt x="3268607" y="891603"/>
                  </a:lnTo>
                  <a:lnTo>
                    <a:pt x="3282818" y="884055"/>
                  </a:lnTo>
                  <a:lnTo>
                    <a:pt x="3297029" y="805402"/>
                  </a:lnTo>
                  <a:lnTo>
                    <a:pt x="3311241" y="832218"/>
                  </a:lnTo>
                  <a:lnTo>
                    <a:pt x="3325452" y="843778"/>
                  </a:lnTo>
                  <a:lnTo>
                    <a:pt x="3339663" y="790553"/>
                  </a:lnTo>
                  <a:lnTo>
                    <a:pt x="3353875" y="830347"/>
                  </a:lnTo>
                  <a:lnTo>
                    <a:pt x="3368086" y="897698"/>
                  </a:lnTo>
                  <a:lnTo>
                    <a:pt x="3382297" y="937856"/>
                  </a:lnTo>
                  <a:lnTo>
                    <a:pt x="3396509" y="896339"/>
                  </a:lnTo>
                  <a:lnTo>
                    <a:pt x="3410720" y="910572"/>
                  </a:lnTo>
                  <a:lnTo>
                    <a:pt x="3424932" y="920690"/>
                  </a:lnTo>
                  <a:lnTo>
                    <a:pt x="3439143" y="978935"/>
                  </a:lnTo>
                  <a:lnTo>
                    <a:pt x="3453354" y="969360"/>
                  </a:lnTo>
                  <a:lnTo>
                    <a:pt x="3467566" y="928030"/>
                  </a:lnTo>
                  <a:lnTo>
                    <a:pt x="3481777" y="925423"/>
                  </a:lnTo>
                  <a:lnTo>
                    <a:pt x="3495988" y="973056"/>
                  </a:lnTo>
                  <a:lnTo>
                    <a:pt x="3510200" y="970512"/>
                  </a:lnTo>
                  <a:lnTo>
                    <a:pt x="3524411" y="981466"/>
                  </a:lnTo>
                  <a:lnTo>
                    <a:pt x="3538622" y="980416"/>
                  </a:lnTo>
                  <a:lnTo>
                    <a:pt x="3552834" y="958082"/>
                  </a:lnTo>
                  <a:lnTo>
                    <a:pt x="3567045" y="971158"/>
                  </a:lnTo>
                  <a:lnTo>
                    <a:pt x="3581256" y="978149"/>
                  </a:lnTo>
                  <a:lnTo>
                    <a:pt x="3595468" y="985589"/>
                  </a:lnTo>
                  <a:lnTo>
                    <a:pt x="3609679" y="955455"/>
                  </a:lnTo>
                  <a:lnTo>
                    <a:pt x="3623890" y="1002739"/>
                  </a:lnTo>
                  <a:lnTo>
                    <a:pt x="3638102" y="979371"/>
                  </a:lnTo>
                  <a:lnTo>
                    <a:pt x="3652313" y="1011541"/>
                  </a:lnTo>
                  <a:lnTo>
                    <a:pt x="3666524" y="1039905"/>
                  </a:lnTo>
                  <a:lnTo>
                    <a:pt x="3680736" y="1022519"/>
                  </a:lnTo>
                  <a:lnTo>
                    <a:pt x="3694947" y="1030301"/>
                  </a:lnTo>
                  <a:lnTo>
                    <a:pt x="3709158" y="1065879"/>
                  </a:lnTo>
                  <a:lnTo>
                    <a:pt x="3723370" y="1034864"/>
                  </a:lnTo>
                  <a:lnTo>
                    <a:pt x="3737581" y="1052557"/>
                  </a:lnTo>
                  <a:lnTo>
                    <a:pt x="3751792" y="1009584"/>
                  </a:lnTo>
                  <a:lnTo>
                    <a:pt x="3766004" y="1016909"/>
                  </a:lnTo>
                  <a:lnTo>
                    <a:pt x="3780215" y="1021922"/>
                  </a:lnTo>
                  <a:lnTo>
                    <a:pt x="3794426" y="1049409"/>
                  </a:lnTo>
                  <a:lnTo>
                    <a:pt x="3808638" y="1035756"/>
                  </a:lnTo>
                  <a:lnTo>
                    <a:pt x="3822849" y="1070087"/>
                  </a:lnTo>
                  <a:lnTo>
                    <a:pt x="3837060" y="1092530"/>
                  </a:lnTo>
                  <a:lnTo>
                    <a:pt x="3851272" y="1129946"/>
                  </a:lnTo>
                  <a:lnTo>
                    <a:pt x="3865483" y="1162212"/>
                  </a:lnTo>
                  <a:lnTo>
                    <a:pt x="3879694" y="1179437"/>
                  </a:lnTo>
                  <a:lnTo>
                    <a:pt x="3893906" y="1197450"/>
                  </a:lnTo>
                  <a:lnTo>
                    <a:pt x="3908117" y="1199195"/>
                  </a:lnTo>
                  <a:lnTo>
                    <a:pt x="3922328" y="1158879"/>
                  </a:lnTo>
                  <a:lnTo>
                    <a:pt x="3936540" y="1174235"/>
                  </a:lnTo>
                  <a:lnTo>
                    <a:pt x="3950751" y="1140102"/>
                  </a:lnTo>
                  <a:lnTo>
                    <a:pt x="3964962" y="1137061"/>
                  </a:lnTo>
                  <a:lnTo>
                    <a:pt x="3979174" y="1116507"/>
                  </a:lnTo>
                  <a:lnTo>
                    <a:pt x="3993385" y="1071491"/>
                  </a:lnTo>
                  <a:lnTo>
                    <a:pt x="4007596" y="1096400"/>
                  </a:lnTo>
                  <a:lnTo>
                    <a:pt x="4021808" y="1081575"/>
                  </a:lnTo>
                  <a:lnTo>
                    <a:pt x="4036019" y="1099379"/>
                  </a:lnTo>
                  <a:lnTo>
                    <a:pt x="4050230" y="1081011"/>
                  </a:lnTo>
                  <a:lnTo>
                    <a:pt x="4064442" y="1060328"/>
                  </a:lnTo>
                  <a:lnTo>
                    <a:pt x="4078653" y="1050887"/>
                  </a:lnTo>
                  <a:lnTo>
                    <a:pt x="4092864" y="1096313"/>
                  </a:lnTo>
                  <a:lnTo>
                    <a:pt x="4107076" y="1054840"/>
                  </a:lnTo>
                  <a:lnTo>
                    <a:pt x="4121287" y="1084661"/>
                  </a:lnTo>
                  <a:lnTo>
                    <a:pt x="4135498" y="1125585"/>
                  </a:lnTo>
                  <a:lnTo>
                    <a:pt x="4149710" y="1107114"/>
                  </a:lnTo>
                  <a:lnTo>
                    <a:pt x="4163921" y="1108443"/>
                  </a:lnTo>
                  <a:lnTo>
                    <a:pt x="4178132" y="1106045"/>
                  </a:lnTo>
                  <a:lnTo>
                    <a:pt x="4192344" y="1116791"/>
                  </a:lnTo>
                  <a:lnTo>
                    <a:pt x="4206555" y="1099420"/>
                  </a:lnTo>
                  <a:lnTo>
                    <a:pt x="4220766" y="1104199"/>
                  </a:lnTo>
                  <a:lnTo>
                    <a:pt x="4234978" y="1073862"/>
                  </a:lnTo>
                  <a:lnTo>
                    <a:pt x="4249189" y="1040754"/>
                  </a:lnTo>
                  <a:lnTo>
                    <a:pt x="4263400" y="1045403"/>
                  </a:lnTo>
                  <a:lnTo>
                    <a:pt x="4277612" y="1041106"/>
                  </a:lnTo>
                  <a:lnTo>
                    <a:pt x="4291823" y="1008116"/>
                  </a:lnTo>
                  <a:lnTo>
                    <a:pt x="4306034" y="1039488"/>
                  </a:lnTo>
                  <a:lnTo>
                    <a:pt x="4320246" y="1075419"/>
                  </a:lnTo>
                  <a:lnTo>
                    <a:pt x="4334457" y="1014062"/>
                  </a:lnTo>
                  <a:lnTo>
                    <a:pt x="4348668" y="1019360"/>
                  </a:lnTo>
                  <a:lnTo>
                    <a:pt x="4362880" y="1046027"/>
                  </a:lnTo>
                  <a:lnTo>
                    <a:pt x="4377091" y="1033608"/>
                  </a:lnTo>
                  <a:lnTo>
                    <a:pt x="4391302" y="1060375"/>
                  </a:lnTo>
                  <a:lnTo>
                    <a:pt x="4405514" y="1068045"/>
                  </a:lnTo>
                  <a:lnTo>
                    <a:pt x="4419725" y="1041116"/>
                  </a:lnTo>
                  <a:lnTo>
                    <a:pt x="4433936" y="1045355"/>
                  </a:lnTo>
                  <a:lnTo>
                    <a:pt x="4448148" y="1086235"/>
                  </a:lnTo>
                  <a:lnTo>
                    <a:pt x="4462359" y="1153445"/>
                  </a:lnTo>
                  <a:lnTo>
                    <a:pt x="4476570" y="1141905"/>
                  </a:lnTo>
                  <a:lnTo>
                    <a:pt x="4490782" y="1122064"/>
                  </a:lnTo>
                  <a:lnTo>
                    <a:pt x="4504993" y="1115496"/>
                  </a:lnTo>
                  <a:lnTo>
                    <a:pt x="4519204" y="1107406"/>
                  </a:lnTo>
                  <a:lnTo>
                    <a:pt x="4533416" y="1140732"/>
                  </a:lnTo>
                  <a:lnTo>
                    <a:pt x="4547627" y="1160268"/>
                  </a:lnTo>
                  <a:lnTo>
                    <a:pt x="4561838" y="1160706"/>
                  </a:lnTo>
                  <a:lnTo>
                    <a:pt x="4576050" y="1133588"/>
                  </a:lnTo>
                  <a:lnTo>
                    <a:pt x="4590261" y="1107046"/>
                  </a:lnTo>
                  <a:lnTo>
                    <a:pt x="4604472" y="1057227"/>
                  </a:lnTo>
                  <a:lnTo>
                    <a:pt x="4618684" y="1069375"/>
                  </a:lnTo>
                  <a:lnTo>
                    <a:pt x="4632895" y="1000244"/>
                  </a:lnTo>
                  <a:lnTo>
                    <a:pt x="4647106" y="1016856"/>
                  </a:lnTo>
                  <a:lnTo>
                    <a:pt x="4661318" y="1023657"/>
                  </a:lnTo>
                  <a:lnTo>
                    <a:pt x="4675529" y="1062969"/>
                  </a:lnTo>
                  <a:lnTo>
                    <a:pt x="4689740" y="1067337"/>
                  </a:lnTo>
                  <a:lnTo>
                    <a:pt x="4703952" y="1085300"/>
                  </a:lnTo>
                  <a:lnTo>
                    <a:pt x="4718163" y="1100657"/>
                  </a:lnTo>
                  <a:lnTo>
                    <a:pt x="4732374" y="1108404"/>
                  </a:lnTo>
                  <a:lnTo>
                    <a:pt x="4746586" y="1105761"/>
                  </a:lnTo>
                  <a:lnTo>
                    <a:pt x="4760797" y="1027365"/>
                  </a:lnTo>
                  <a:lnTo>
                    <a:pt x="4775008" y="1070761"/>
                  </a:lnTo>
                  <a:lnTo>
                    <a:pt x="4789220" y="1083415"/>
                  </a:lnTo>
                  <a:lnTo>
                    <a:pt x="4803431" y="1060034"/>
                  </a:lnTo>
                  <a:lnTo>
                    <a:pt x="4817642" y="1052894"/>
                  </a:lnTo>
                  <a:lnTo>
                    <a:pt x="4831854" y="1079881"/>
                  </a:lnTo>
                  <a:lnTo>
                    <a:pt x="4846065" y="1053427"/>
                  </a:lnTo>
                  <a:lnTo>
                    <a:pt x="4860276" y="991778"/>
                  </a:lnTo>
                  <a:lnTo>
                    <a:pt x="4874488" y="1014243"/>
                  </a:lnTo>
                  <a:lnTo>
                    <a:pt x="4888699" y="993641"/>
                  </a:lnTo>
                  <a:lnTo>
                    <a:pt x="4902910" y="1007053"/>
                  </a:lnTo>
                  <a:lnTo>
                    <a:pt x="4917122" y="985727"/>
                  </a:lnTo>
                  <a:lnTo>
                    <a:pt x="4931333" y="989684"/>
                  </a:lnTo>
                  <a:lnTo>
                    <a:pt x="4945544" y="985369"/>
                  </a:lnTo>
                  <a:lnTo>
                    <a:pt x="4959756" y="1000977"/>
                  </a:lnTo>
                  <a:lnTo>
                    <a:pt x="4973967" y="1023601"/>
                  </a:lnTo>
                  <a:lnTo>
                    <a:pt x="4988178" y="1035486"/>
                  </a:lnTo>
                  <a:lnTo>
                    <a:pt x="5002390" y="1034790"/>
                  </a:lnTo>
                  <a:lnTo>
                    <a:pt x="5016601" y="1079955"/>
                  </a:lnTo>
                  <a:lnTo>
                    <a:pt x="5030812" y="1070603"/>
                  </a:lnTo>
                  <a:lnTo>
                    <a:pt x="5045024" y="1067319"/>
                  </a:lnTo>
                  <a:lnTo>
                    <a:pt x="5059235" y="1052973"/>
                  </a:lnTo>
                  <a:lnTo>
                    <a:pt x="5073446" y="992778"/>
                  </a:lnTo>
                  <a:lnTo>
                    <a:pt x="5087658" y="973794"/>
                  </a:lnTo>
                  <a:lnTo>
                    <a:pt x="5101869" y="942352"/>
                  </a:lnTo>
                  <a:lnTo>
                    <a:pt x="5116081" y="940387"/>
                  </a:lnTo>
                  <a:lnTo>
                    <a:pt x="5130292" y="975334"/>
                  </a:lnTo>
                  <a:lnTo>
                    <a:pt x="5144503" y="1034719"/>
                  </a:lnTo>
                  <a:lnTo>
                    <a:pt x="5158715" y="1069955"/>
                  </a:lnTo>
                  <a:lnTo>
                    <a:pt x="5172926" y="1031135"/>
                  </a:lnTo>
                  <a:lnTo>
                    <a:pt x="5187137" y="1058631"/>
                  </a:lnTo>
                  <a:lnTo>
                    <a:pt x="5201349" y="1043584"/>
                  </a:lnTo>
                  <a:lnTo>
                    <a:pt x="5215560" y="1011328"/>
                  </a:lnTo>
                  <a:lnTo>
                    <a:pt x="5229771" y="1005653"/>
                  </a:lnTo>
                  <a:lnTo>
                    <a:pt x="5243983" y="1041981"/>
                  </a:lnTo>
                  <a:lnTo>
                    <a:pt x="5258194" y="979396"/>
                  </a:lnTo>
                  <a:lnTo>
                    <a:pt x="5272405" y="990778"/>
                  </a:lnTo>
                  <a:lnTo>
                    <a:pt x="5286617" y="1064959"/>
                  </a:lnTo>
                  <a:lnTo>
                    <a:pt x="5300828" y="1105671"/>
                  </a:lnTo>
                  <a:lnTo>
                    <a:pt x="5315039" y="1081289"/>
                  </a:lnTo>
                  <a:lnTo>
                    <a:pt x="5329251" y="1094744"/>
                  </a:lnTo>
                  <a:lnTo>
                    <a:pt x="5343462" y="1054844"/>
                  </a:lnTo>
                  <a:lnTo>
                    <a:pt x="5357673" y="1061147"/>
                  </a:lnTo>
                  <a:lnTo>
                    <a:pt x="5371885" y="1062984"/>
                  </a:lnTo>
                  <a:lnTo>
                    <a:pt x="5386096" y="1035433"/>
                  </a:lnTo>
                  <a:lnTo>
                    <a:pt x="5400307" y="1071179"/>
                  </a:lnTo>
                  <a:lnTo>
                    <a:pt x="5414519" y="1065994"/>
                  </a:lnTo>
                  <a:lnTo>
                    <a:pt x="5428730" y="1058555"/>
                  </a:lnTo>
                  <a:lnTo>
                    <a:pt x="5442941" y="1023393"/>
                  </a:lnTo>
                  <a:lnTo>
                    <a:pt x="5457153" y="1013548"/>
                  </a:lnTo>
                  <a:lnTo>
                    <a:pt x="5471364" y="967855"/>
                  </a:lnTo>
                  <a:lnTo>
                    <a:pt x="5485575" y="940343"/>
                  </a:lnTo>
                  <a:lnTo>
                    <a:pt x="5499787" y="950897"/>
                  </a:lnTo>
                  <a:lnTo>
                    <a:pt x="5513998" y="981927"/>
                  </a:lnTo>
                  <a:lnTo>
                    <a:pt x="5528209" y="927163"/>
                  </a:lnTo>
                  <a:lnTo>
                    <a:pt x="5542421" y="935317"/>
                  </a:lnTo>
                  <a:lnTo>
                    <a:pt x="5556632" y="909262"/>
                  </a:lnTo>
                  <a:lnTo>
                    <a:pt x="5570843" y="909488"/>
                  </a:lnTo>
                  <a:lnTo>
                    <a:pt x="5585055" y="901242"/>
                  </a:lnTo>
                  <a:lnTo>
                    <a:pt x="5599266" y="872296"/>
                  </a:lnTo>
                  <a:lnTo>
                    <a:pt x="5613477" y="837800"/>
                  </a:lnTo>
                  <a:lnTo>
                    <a:pt x="5627689" y="842012"/>
                  </a:lnTo>
                  <a:lnTo>
                    <a:pt x="5641900" y="827685"/>
                  </a:lnTo>
                  <a:lnTo>
                    <a:pt x="5656111" y="789624"/>
                  </a:lnTo>
                  <a:lnTo>
                    <a:pt x="5670323" y="803611"/>
                  </a:lnTo>
                  <a:lnTo>
                    <a:pt x="5684534" y="823788"/>
                  </a:lnTo>
                  <a:lnTo>
                    <a:pt x="5698745" y="868862"/>
                  </a:lnTo>
                  <a:lnTo>
                    <a:pt x="5712957" y="871531"/>
                  </a:lnTo>
                  <a:lnTo>
                    <a:pt x="5727168" y="929455"/>
                  </a:lnTo>
                  <a:lnTo>
                    <a:pt x="5741379" y="877680"/>
                  </a:lnTo>
                  <a:lnTo>
                    <a:pt x="5755591" y="890381"/>
                  </a:lnTo>
                  <a:lnTo>
                    <a:pt x="5769802" y="897769"/>
                  </a:lnTo>
                  <a:lnTo>
                    <a:pt x="5784013" y="887256"/>
                  </a:lnTo>
                  <a:lnTo>
                    <a:pt x="5798225" y="894672"/>
                  </a:lnTo>
                  <a:lnTo>
                    <a:pt x="5812436" y="876025"/>
                  </a:lnTo>
                  <a:lnTo>
                    <a:pt x="5826647" y="886544"/>
                  </a:lnTo>
                  <a:lnTo>
                    <a:pt x="5840859" y="853426"/>
                  </a:lnTo>
                  <a:lnTo>
                    <a:pt x="5855070" y="855534"/>
                  </a:lnTo>
                  <a:lnTo>
                    <a:pt x="5869281" y="840054"/>
                  </a:lnTo>
                  <a:lnTo>
                    <a:pt x="5883493" y="819832"/>
                  </a:lnTo>
                  <a:lnTo>
                    <a:pt x="5897704" y="825496"/>
                  </a:lnTo>
                  <a:lnTo>
                    <a:pt x="5911915" y="842915"/>
                  </a:lnTo>
                  <a:lnTo>
                    <a:pt x="5926127" y="867741"/>
                  </a:lnTo>
                  <a:lnTo>
                    <a:pt x="5940338" y="864654"/>
                  </a:lnTo>
                  <a:lnTo>
                    <a:pt x="5954549" y="884897"/>
                  </a:lnTo>
                  <a:lnTo>
                    <a:pt x="5968761" y="825642"/>
                  </a:lnTo>
                  <a:lnTo>
                    <a:pt x="5982972" y="801912"/>
                  </a:lnTo>
                  <a:lnTo>
                    <a:pt x="5997183" y="784428"/>
                  </a:lnTo>
                  <a:lnTo>
                    <a:pt x="6011395" y="787369"/>
                  </a:lnTo>
                  <a:lnTo>
                    <a:pt x="6025606" y="788554"/>
                  </a:lnTo>
                  <a:lnTo>
                    <a:pt x="6039817" y="816846"/>
                  </a:lnTo>
                  <a:lnTo>
                    <a:pt x="6054029" y="752264"/>
                  </a:lnTo>
                  <a:lnTo>
                    <a:pt x="6068240" y="693599"/>
                  </a:lnTo>
                  <a:lnTo>
                    <a:pt x="6082451" y="702597"/>
                  </a:lnTo>
                  <a:lnTo>
                    <a:pt x="6096663" y="733728"/>
                  </a:lnTo>
                  <a:lnTo>
                    <a:pt x="6110874" y="699354"/>
                  </a:lnTo>
                  <a:lnTo>
                    <a:pt x="6125085" y="694012"/>
                  </a:lnTo>
                  <a:lnTo>
                    <a:pt x="6139297" y="699744"/>
                  </a:lnTo>
                  <a:lnTo>
                    <a:pt x="6153508" y="670304"/>
                  </a:lnTo>
                  <a:lnTo>
                    <a:pt x="6167719" y="650270"/>
                  </a:lnTo>
                  <a:lnTo>
                    <a:pt x="6181931" y="667129"/>
                  </a:lnTo>
                  <a:lnTo>
                    <a:pt x="6196142" y="670570"/>
                  </a:lnTo>
                  <a:lnTo>
                    <a:pt x="6210353" y="725245"/>
                  </a:lnTo>
                  <a:lnTo>
                    <a:pt x="6224565" y="745166"/>
                  </a:lnTo>
                  <a:lnTo>
                    <a:pt x="6238776" y="776832"/>
                  </a:lnTo>
                  <a:lnTo>
                    <a:pt x="6252987" y="740677"/>
                  </a:lnTo>
                  <a:lnTo>
                    <a:pt x="6267199" y="750533"/>
                  </a:lnTo>
                  <a:lnTo>
                    <a:pt x="6281410" y="720254"/>
                  </a:lnTo>
                  <a:lnTo>
                    <a:pt x="6295621" y="747256"/>
                  </a:lnTo>
                  <a:lnTo>
                    <a:pt x="6309833" y="690061"/>
                  </a:lnTo>
                  <a:lnTo>
                    <a:pt x="6324044" y="711241"/>
                  </a:lnTo>
                  <a:lnTo>
                    <a:pt x="6338255" y="736056"/>
                  </a:lnTo>
                  <a:lnTo>
                    <a:pt x="6352467" y="754779"/>
                  </a:lnTo>
                  <a:lnTo>
                    <a:pt x="6366678" y="738375"/>
                  </a:lnTo>
                  <a:lnTo>
                    <a:pt x="6380889" y="764887"/>
                  </a:lnTo>
                  <a:lnTo>
                    <a:pt x="6395101" y="785236"/>
                  </a:lnTo>
                  <a:lnTo>
                    <a:pt x="6409312" y="801996"/>
                  </a:lnTo>
                  <a:lnTo>
                    <a:pt x="6423523" y="830216"/>
                  </a:lnTo>
                  <a:lnTo>
                    <a:pt x="6437735" y="831346"/>
                  </a:lnTo>
                  <a:lnTo>
                    <a:pt x="6451946" y="850880"/>
                  </a:lnTo>
                  <a:lnTo>
                    <a:pt x="6466157" y="833987"/>
                  </a:lnTo>
                  <a:lnTo>
                    <a:pt x="6480369" y="834951"/>
                  </a:lnTo>
                  <a:lnTo>
                    <a:pt x="6494580" y="796407"/>
                  </a:lnTo>
                  <a:lnTo>
                    <a:pt x="6508791" y="820101"/>
                  </a:lnTo>
                  <a:lnTo>
                    <a:pt x="6523003" y="811566"/>
                  </a:lnTo>
                  <a:lnTo>
                    <a:pt x="6537214" y="790836"/>
                  </a:lnTo>
                  <a:lnTo>
                    <a:pt x="6551425" y="804041"/>
                  </a:lnTo>
                  <a:lnTo>
                    <a:pt x="6565637" y="847337"/>
                  </a:lnTo>
                  <a:lnTo>
                    <a:pt x="6579848" y="825771"/>
                  </a:lnTo>
                  <a:lnTo>
                    <a:pt x="6594059" y="792165"/>
                  </a:lnTo>
                  <a:lnTo>
                    <a:pt x="6608271" y="811616"/>
                  </a:lnTo>
                  <a:lnTo>
                    <a:pt x="6622482" y="777929"/>
                  </a:lnTo>
                  <a:lnTo>
                    <a:pt x="6636693" y="767395"/>
                  </a:lnTo>
                  <a:lnTo>
                    <a:pt x="6650905" y="790659"/>
                  </a:lnTo>
                  <a:lnTo>
                    <a:pt x="6665116" y="798868"/>
                  </a:lnTo>
                  <a:lnTo>
                    <a:pt x="6679327" y="804664"/>
                  </a:lnTo>
                  <a:lnTo>
                    <a:pt x="6693539" y="803845"/>
                  </a:lnTo>
                  <a:lnTo>
                    <a:pt x="6707750" y="800441"/>
                  </a:lnTo>
                  <a:lnTo>
                    <a:pt x="6721961" y="817203"/>
                  </a:lnTo>
                  <a:lnTo>
                    <a:pt x="6736173" y="817953"/>
                  </a:lnTo>
                  <a:lnTo>
                    <a:pt x="6750384" y="838146"/>
                  </a:lnTo>
                  <a:lnTo>
                    <a:pt x="6764595" y="820692"/>
                  </a:lnTo>
                  <a:lnTo>
                    <a:pt x="6778807" y="794838"/>
                  </a:lnTo>
                  <a:lnTo>
                    <a:pt x="6793018" y="758562"/>
                  </a:lnTo>
                  <a:lnTo>
                    <a:pt x="6807230" y="736290"/>
                  </a:lnTo>
                  <a:lnTo>
                    <a:pt x="6821441" y="749859"/>
                  </a:lnTo>
                  <a:lnTo>
                    <a:pt x="6835652" y="646828"/>
                  </a:lnTo>
                  <a:lnTo>
                    <a:pt x="6849864" y="644037"/>
                  </a:lnTo>
                  <a:lnTo>
                    <a:pt x="6864075" y="639356"/>
                  </a:lnTo>
                  <a:lnTo>
                    <a:pt x="6878286" y="668961"/>
                  </a:lnTo>
                  <a:lnTo>
                    <a:pt x="6892498" y="675294"/>
                  </a:lnTo>
                  <a:lnTo>
                    <a:pt x="6906709" y="640480"/>
                  </a:lnTo>
                  <a:lnTo>
                    <a:pt x="6920920" y="663841"/>
                  </a:lnTo>
                  <a:lnTo>
                    <a:pt x="6935132" y="688345"/>
                  </a:lnTo>
                  <a:lnTo>
                    <a:pt x="6949343" y="696941"/>
                  </a:lnTo>
                  <a:lnTo>
                    <a:pt x="6963554" y="662291"/>
                  </a:lnTo>
                  <a:lnTo>
                    <a:pt x="6977766" y="684205"/>
                  </a:lnTo>
                  <a:lnTo>
                    <a:pt x="6991977" y="651526"/>
                  </a:lnTo>
                  <a:lnTo>
                    <a:pt x="7006188" y="649215"/>
                  </a:lnTo>
                  <a:lnTo>
                    <a:pt x="7020400" y="638720"/>
                  </a:lnTo>
                  <a:lnTo>
                    <a:pt x="7034611" y="639284"/>
                  </a:lnTo>
                  <a:lnTo>
                    <a:pt x="7048822" y="593849"/>
                  </a:lnTo>
                  <a:lnTo>
                    <a:pt x="7063034" y="552562"/>
                  </a:lnTo>
                  <a:lnTo>
                    <a:pt x="7077245" y="569389"/>
                  </a:lnTo>
                  <a:lnTo>
                    <a:pt x="7091456" y="574149"/>
                  </a:lnTo>
                  <a:lnTo>
                    <a:pt x="7105668" y="565481"/>
                  </a:lnTo>
                  <a:lnTo>
                    <a:pt x="7119879" y="583985"/>
                  </a:lnTo>
                  <a:lnTo>
                    <a:pt x="7134090" y="580392"/>
                  </a:lnTo>
                  <a:lnTo>
                    <a:pt x="7148302" y="564781"/>
                  </a:lnTo>
                  <a:lnTo>
                    <a:pt x="7162513" y="616414"/>
                  </a:lnTo>
                  <a:lnTo>
                    <a:pt x="7176724" y="595866"/>
                  </a:lnTo>
                  <a:lnTo>
                    <a:pt x="7190936" y="562459"/>
                  </a:lnTo>
                  <a:lnTo>
                    <a:pt x="7205147" y="595959"/>
                  </a:lnTo>
                  <a:lnTo>
                    <a:pt x="7219358" y="612608"/>
                  </a:lnTo>
                  <a:lnTo>
                    <a:pt x="7233570" y="639996"/>
                  </a:lnTo>
                  <a:lnTo>
                    <a:pt x="7247781" y="632899"/>
                  </a:lnTo>
                  <a:lnTo>
                    <a:pt x="7261992" y="591233"/>
                  </a:lnTo>
                  <a:lnTo>
                    <a:pt x="7276204" y="61602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434396" y="3205104"/>
              <a:ext cx="7276204" cy="1399834"/>
            </a:xfrm>
            <a:custGeom>
              <a:avLst/>
              <a:pathLst>
                <a:path w="7276204" h="1399834">
                  <a:moveTo>
                    <a:pt x="7276204" y="727251"/>
                  </a:moveTo>
                  <a:lnTo>
                    <a:pt x="7261992" y="683019"/>
                  </a:lnTo>
                  <a:lnTo>
                    <a:pt x="7247781" y="698713"/>
                  </a:lnTo>
                  <a:lnTo>
                    <a:pt x="7233570" y="737317"/>
                  </a:lnTo>
                  <a:lnTo>
                    <a:pt x="7219358" y="769126"/>
                  </a:lnTo>
                  <a:lnTo>
                    <a:pt x="7205147" y="817086"/>
                  </a:lnTo>
                  <a:lnTo>
                    <a:pt x="7190936" y="823891"/>
                  </a:lnTo>
                  <a:lnTo>
                    <a:pt x="7176724" y="814987"/>
                  </a:lnTo>
                  <a:lnTo>
                    <a:pt x="7162513" y="842143"/>
                  </a:lnTo>
                  <a:lnTo>
                    <a:pt x="7148302" y="847032"/>
                  </a:lnTo>
                  <a:lnTo>
                    <a:pt x="7134090" y="842562"/>
                  </a:lnTo>
                  <a:lnTo>
                    <a:pt x="7119879" y="804303"/>
                  </a:lnTo>
                  <a:lnTo>
                    <a:pt x="7105668" y="790363"/>
                  </a:lnTo>
                  <a:lnTo>
                    <a:pt x="7091456" y="816726"/>
                  </a:lnTo>
                  <a:lnTo>
                    <a:pt x="7077245" y="767468"/>
                  </a:lnTo>
                  <a:lnTo>
                    <a:pt x="7063034" y="784738"/>
                  </a:lnTo>
                  <a:lnTo>
                    <a:pt x="7048822" y="802385"/>
                  </a:lnTo>
                  <a:lnTo>
                    <a:pt x="7034611" y="736426"/>
                  </a:lnTo>
                  <a:lnTo>
                    <a:pt x="7020400" y="783465"/>
                  </a:lnTo>
                  <a:lnTo>
                    <a:pt x="7006188" y="805117"/>
                  </a:lnTo>
                  <a:lnTo>
                    <a:pt x="6991977" y="832457"/>
                  </a:lnTo>
                  <a:lnTo>
                    <a:pt x="6977766" y="845416"/>
                  </a:lnTo>
                  <a:lnTo>
                    <a:pt x="6963554" y="859730"/>
                  </a:lnTo>
                  <a:lnTo>
                    <a:pt x="6949343" y="844375"/>
                  </a:lnTo>
                  <a:lnTo>
                    <a:pt x="6935132" y="904097"/>
                  </a:lnTo>
                  <a:lnTo>
                    <a:pt x="6920920" y="943706"/>
                  </a:lnTo>
                  <a:lnTo>
                    <a:pt x="6906709" y="949025"/>
                  </a:lnTo>
                  <a:lnTo>
                    <a:pt x="6892498" y="944380"/>
                  </a:lnTo>
                  <a:lnTo>
                    <a:pt x="6878286" y="923275"/>
                  </a:lnTo>
                  <a:lnTo>
                    <a:pt x="6864075" y="939363"/>
                  </a:lnTo>
                  <a:lnTo>
                    <a:pt x="6849864" y="956209"/>
                  </a:lnTo>
                  <a:lnTo>
                    <a:pt x="6835652" y="923930"/>
                  </a:lnTo>
                  <a:lnTo>
                    <a:pt x="6821441" y="939623"/>
                  </a:lnTo>
                  <a:lnTo>
                    <a:pt x="6807230" y="946697"/>
                  </a:lnTo>
                  <a:lnTo>
                    <a:pt x="6793018" y="935089"/>
                  </a:lnTo>
                  <a:lnTo>
                    <a:pt x="6778807" y="903624"/>
                  </a:lnTo>
                  <a:lnTo>
                    <a:pt x="6764595" y="891871"/>
                  </a:lnTo>
                  <a:lnTo>
                    <a:pt x="6750384" y="885605"/>
                  </a:lnTo>
                  <a:lnTo>
                    <a:pt x="6736173" y="846409"/>
                  </a:lnTo>
                  <a:lnTo>
                    <a:pt x="6721961" y="898912"/>
                  </a:lnTo>
                  <a:lnTo>
                    <a:pt x="6707750" y="888567"/>
                  </a:lnTo>
                  <a:lnTo>
                    <a:pt x="6693539" y="916543"/>
                  </a:lnTo>
                  <a:lnTo>
                    <a:pt x="6679327" y="916242"/>
                  </a:lnTo>
                  <a:lnTo>
                    <a:pt x="6665116" y="919493"/>
                  </a:lnTo>
                  <a:lnTo>
                    <a:pt x="6650905" y="918857"/>
                  </a:lnTo>
                  <a:lnTo>
                    <a:pt x="6636693" y="899538"/>
                  </a:lnTo>
                  <a:lnTo>
                    <a:pt x="6622482" y="897477"/>
                  </a:lnTo>
                  <a:lnTo>
                    <a:pt x="6608271" y="877574"/>
                  </a:lnTo>
                  <a:lnTo>
                    <a:pt x="6594059" y="833263"/>
                  </a:lnTo>
                  <a:lnTo>
                    <a:pt x="6579848" y="848847"/>
                  </a:lnTo>
                  <a:lnTo>
                    <a:pt x="6565637" y="867894"/>
                  </a:lnTo>
                  <a:lnTo>
                    <a:pt x="6551425" y="903076"/>
                  </a:lnTo>
                  <a:lnTo>
                    <a:pt x="6537214" y="919435"/>
                  </a:lnTo>
                  <a:lnTo>
                    <a:pt x="6523003" y="914223"/>
                  </a:lnTo>
                  <a:lnTo>
                    <a:pt x="6508791" y="895033"/>
                  </a:lnTo>
                  <a:lnTo>
                    <a:pt x="6494580" y="884354"/>
                  </a:lnTo>
                  <a:lnTo>
                    <a:pt x="6480369" y="840706"/>
                  </a:lnTo>
                  <a:lnTo>
                    <a:pt x="6466157" y="866806"/>
                  </a:lnTo>
                  <a:lnTo>
                    <a:pt x="6451946" y="946862"/>
                  </a:lnTo>
                  <a:lnTo>
                    <a:pt x="6437735" y="940398"/>
                  </a:lnTo>
                  <a:lnTo>
                    <a:pt x="6423523" y="901605"/>
                  </a:lnTo>
                  <a:lnTo>
                    <a:pt x="6409312" y="925017"/>
                  </a:lnTo>
                  <a:lnTo>
                    <a:pt x="6395101" y="876359"/>
                  </a:lnTo>
                  <a:lnTo>
                    <a:pt x="6380889" y="870505"/>
                  </a:lnTo>
                  <a:lnTo>
                    <a:pt x="6366678" y="862428"/>
                  </a:lnTo>
                  <a:lnTo>
                    <a:pt x="6352467" y="899145"/>
                  </a:lnTo>
                  <a:lnTo>
                    <a:pt x="6338255" y="847798"/>
                  </a:lnTo>
                  <a:lnTo>
                    <a:pt x="6324044" y="857506"/>
                  </a:lnTo>
                  <a:lnTo>
                    <a:pt x="6309833" y="808205"/>
                  </a:lnTo>
                  <a:lnTo>
                    <a:pt x="6295621" y="831799"/>
                  </a:lnTo>
                  <a:lnTo>
                    <a:pt x="6281410" y="873512"/>
                  </a:lnTo>
                  <a:lnTo>
                    <a:pt x="6267199" y="860372"/>
                  </a:lnTo>
                  <a:lnTo>
                    <a:pt x="6252987" y="840716"/>
                  </a:lnTo>
                  <a:lnTo>
                    <a:pt x="6238776" y="782174"/>
                  </a:lnTo>
                  <a:lnTo>
                    <a:pt x="6224565" y="773883"/>
                  </a:lnTo>
                  <a:lnTo>
                    <a:pt x="6210353" y="805694"/>
                  </a:lnTo>
                  <a:lnTo>
                    <a:pt x="6196142" y="801350"/>
                  </a:lnTo>
                  <a:lnTo>
                    <a:pt x="6181931" y="829100"/>
                  </a:lnTo>
                  <a:lnTo>
                    <a:pt x="6167719" y="824852"/>
                  </a:lnTo>
                  <a:lnTo>
                    <a:pt x="6153508" y="852574"/>
                  </a:lnTo>
                  <a:lnTo>
                    <a:pt x="6139297" y="848829"/>
                  </a:lnTo>
                  <a:lnTo>
                    <a:pt x="6125085" y="874680"/>
                  </a:lnTo>
                  <a:lnTo>
                    <a:pt x="6110874" y="860777"/>
                  </a:lnTo>
                  <a:lnTo>
                    <a:pt x="6096663" y="885548"/>
                  </a:lnTo>
                  <a:lnTo>
                    <a:pt x="6082451" y="896814"/>
                  </a:lnTo>
                  <a:lnTo>
                    <a:pt x="6068240" y="949319"/>
                  </a:lnTo>
                  <a:lnTo>
                    <a:pt x="6054029" y="927750"/>
                  </a:lnTo>
                  <a:lnTo>
                    <a:pt x="6039817" y="910385"/>
                  </a:lnTo>
                  <a:lnTo>
                    <a:pt x="6025606" y="914213"/>
                  </a:lnTo>
                  <a:lnTo>
                    <a:pt x="6011395" y="941031"/>
                  </a:lnTo>
                  <a:lnTo>
                    <a:pt x="5997183" y="925738"/>
                  </a:lnTo>
                  <a:lnTo>
                    <a:pt x="5982972" y="908602"/>
                  </a:lnTo>
                  <a:lnTo>
                    <a:pt x="5968761" y="891774"/>
                  </a:lnTo>
                  <a:lnTo>
                    <a:pt x="5954549" y="916066"/>
                  </a:lnTo>
                  <a:lnTo>
                    <a:pt x="5940338" y="887035"/>
                  </a:lnTo>
                  <a:lnTo>
                    <a:pt x="5926127" y="863951"/>
                  </a:lnTo>
                  <a:lnTo>
                    <a:pt x="5911915" y="862920"/>
                  </a:lnTo>
                  <a:lnTo>
                    <a:pt x="5897704" y="938157"/>
                  </a:lnTo>
                  <a:lnTo>
                    <a:pt x="5883493" y="945016"/>
                  </a:lnTo>
                  <a:lnTo>
                    <a:pt x="5869281" y="945505"/>
                  </a:lnTo>
                  <a:lnTo>
                    <a:pt x="5855070" y="953085"/>
                  </a:lnTo>
                  <a:lnTo>
                    <a:pt x="5840859" y="898178"/>
                  </a:lnTo>
                  <a:lnTo>
                    <a:pt x="5826647" y="893261"/>
                  </a:lnTo>
                  <a:lnTo>
                    <a:pt x="5812436" y="860764"/>
                  </a:lnTo>
                  <a:lnTo>
                    <a:pt x="5798225" y="887021"/>
                  </a:lnTo>
                  <a:lnTo>
                    <a:pt x="5784013" y="885928"/>
                  </a:lnTo>
                  <a:lnTo>
                    <a:pt x="5769802" y="928530"/>
                  </a:lnTo>
                  <a:lnTo>
                    <a:pt x="5755591" y="919228"/>
                  </a:lnTo>
                  <a:lnTo>
                    <a:pt x="5741379" y="972477"/>
                  </a:lnTo>
                  <a:lnTo>
                    <a:pt x="5727168" y="950854"/>
                  </a:lnTo>
                  <a:lnTo>
                    <a:pt x="5712957" y="959915"/>
                  </a:lnTo>
                  <a:lnTo>
                    <a:pt x="5698745" y="947489"/>
                  </a:lnTo>
                  <a:lnTo>
                    <a:pt x="5684534" y="993317"/>
                  </a:lnTo>
                  <a:lnTo>
                    <a:pt x="5670323" y="989693"/>
                  </a:lnTo>
                  <a:lnTo>
                    <a:pt x="5656111" y="1000842"/>
                  </a:lnTo>
                  <a:lnTo>
                    <a:pt x="5641900" y="996054"/>
                  </a:lnTo>
                  <a:lnTo>
                    <a:pt x="5627689" y="996745"/>
                  </a:lnTo>
                  <a:lnTo>
                    <a:pt x="5613477" y="994783"/>
                  </a:lnTo>
                  <a:lnTo>
                    <a:pt x="5599266" y="917983"/>
                  </a:lnTo>
                  <a:lnTo>
                    <a:pt x="5585055" y="887689"/>
                  </a:lnTo>
                  <a:lnTo>
                    <a:pt x="5570843" y="868846"/>
                  </a:lnTo>
                  <a:lnTo>
                    <a:pt x="5556632" y="881457"/>
                  </a:lnTo>
                  <a:lnTo>
                    <a:pt x="5542421" y="894537"/>
                  </a:lnTo>
                  <a:lnTo>
                    <a:pt x="5528209" y="881358"/>
                  </a:lnTo>
                  <a:lnTo>
                    <a:pt x="5513998" y="873068"/>
                  </a:lnTo>
                  <a:lnTo>
                    <a:pt x="5499787" y="869649"/>
                  </a:lnTo>
                  <a:lnTo>
                    <a:pt x="5485575" y="901973"/>
                  </a:lnTo>
                  <a:lnTo>
                    <a:pt x="5471364" y="941799"/>
                  </a:lnTo>
                  <a:lnTo>
                    <a:pt x="5457153" y="935179"/>
                  </a:lnTo>
                  <a:lnTo>
                    <a:pt x="5442941" y="900303"/>
                  </a:lnTo>
                  <a:lnTo>
                    <a:pt x="5428730" y="891434"/>
                  </a:lnTo>
                  <a:lnTo>
                    <a:pt x="5414519" y="862408"/>
                  </a:lnTo>
                  <a:lnTo>
                    <a:pt x="5400307" y="876732"/>
                  </a:lnTo>
                  <a:lnTo>
                    <a:pt x="5386096" y="899836"/>
                  </a:lnTo>
                  <a:lnTo>
                    <a:pt x="5371885" y="914964"/>
                  </a:lnTo>
                  <a:lnTo>
                    <a:pt x="5357673" y="852171"/>
                  </a:lnTo>
                  <a:lnTo>
                    <a:pt x="5343462" y="860056"/>
                  </a:lnTo>
                  <a:lnTo>
                    <a:pt x="5329251" y="857318"/>
                  </a:lnTo>
                  <a:lnTo>
                    <a:pt x="5315039" y="920594"/>
                  </a:lnTo>
                  <a:lnTo>
                    <a:pt x="5300828" y="967489"/>
                  </a:lnTo>
                  <a:lnTo>
                    <a:pt x="5286617" y="1005324"/>
                  </a:lnTo>
                  <a:lnTo>
                    <a:pt x="5272405" y="1026487"/>
                  </a:lnTo>
                  <a:lnTo>
                    <a:pt x="5258194" y="1086890"/>
                  </a:lnTo>
                  <a:lnTo>
                    <a:pt x="5243983" y="1060580"/>
                  </a:lnTo>
                  <a:lnTo>
                    <a:pt x="5229771" y="1041307"/>
                  </a:lnTo>
                  <a:lnTo>
                    <a:pt x="5215560" y="1016442"/>
                  </a:lnTo>
                  <a:lnTo>
                    <a:pt x="5201349" y="1020616"/>
                  </a:lnTo>
                  <a:lnTo>
                    <a:pt x="5187137" y="987731"/>
                  </a:lnTo>
                  <a:lnTo>
                    <a:pt x="5172926" y="959049"/>
                  </a:lnTo>
                  <a:lnTo>
                    <a:pt x="5158715" y="987671"/>
                  </a:lnTo>
                  <a:lnTo>
                    <a:pt x="5144503" y="959600"/>
                  </a:lnTo>
                  <a:lnTo>
                    <a:pt x="5130292" y="1019037"/>
                  </a:lnTo>
                  <a:lnTo>
                    <a:pt x="5116081" y="1013127"/>
                  </a:lnTo>
                  <a:lnTo>
                    <a:pt x="5101869" y="987289"/>
                  </a:lnTo>
                  <a:lnTo>
                    <a:pt x="5087658" y="991852"/>
                  </a:lnTo>
                  <a:lnTo>
                    <a:pt x="5073446" y="931227"/>
                  </a:lnTo>
                  <a:lnTo>
                    <a:pt x="5059235" y="892009"/>
                  </a:lnTo>
                  <a:lnTo>
                    <a:pt x="5045024" y="917651"/>
                  </a:lnTo>
                  <a:lnTo>
                    <a:pt x="5030812" y="890822"/>
                  </a:lnTo>
                  <a:lnTo>
                    <a:pt x="5016601" y="933661"/>
                  </a:lnTo>
                  <a:lnTo>
                    <a:pt x="5002390" y="936940"/>
                  </a:lnTo>
                  <a:lnTo>
                    <a:pt x="4988178" y="932973"/>
                  </a:lnTo>
                  <a:lnTo>
                    <a:pt x="4973967" y="958160"/>
                  </a:lnTo>
                  <a:lnTo>
                    <a:pt x="4959756" y="966508"/>
                  </a:lnTo>
                  <a:lnTo>
                    <a:pt x="4945544" y="1006233"/>
                  </a:lnTo>
                  <a:lnTo>
                    <a:pt x="4931333" y="986227"/>
                  </a:lnTo>
                  <a:lnTo>
                    <a:pt x="4917122" y="954062"/>
                  </a:lnTo>
                  <a:lnTo>
                    <a:pt x="4902910" y="944848"/>
                  </a:lnTo>
                  <a:lnTo>
                    <a:pt x="4888699" y="999355"/>
                  </a:lnTo>
                  <a:lnTo>
                    <a:pt x="4874488" y="964257"/>
                  </a:lnTo>
                  <a:lnTo>
                    <a:pt x="4860276" y="954117"/>
                  </a:lnTo>
                  <a:lnTo>
                    <a:pt x="4846065" y="921339"/>
                  </a:lnTo>
                  <a:lnTo>
                    <a:pt x="4831854" y="911640"/>
                  </a:lnTo>
                  <a:lnTo>
                    <a:pt x="4817642" y="926318"/>
                  </a:lnTo>
                  <a:lnTo>
                    <a:pt x="4803431" y="938058"/>
                  </a:lnTo>
                  <a:lnTo>
                    <a:pt x="4789220" y="945811"/>
                  </a:lnTo>
                  <a:lnTo>
                    <a:pt x="4775008" y="895754"/>
                  </a:lnTo>
                  <a:lnTo>
                    <a:pt x="4760797" y="881721"/>
                  </a:lnTo>
                  <a:lnTo>
                    <a:pt x="4746586" y="905613"/>
                  </a:lnTo>
                  <a:lnTo>
                    <a:pt x="4732374" y="904020"/>
                  </a:lnTo>
                  <a:lnTo>
                    <a:pt x="4718163" y="901530"/>
                  </a:lnTo>
                  <a:lnTo>
                    <a:pt x="4703952" y="921880"/>
                  </a:lnTo>
                  <a:lnTo>
                    <a:pt x="4689740" y="956707"/>
                  </a:lnTo>
                  <a:lnTo>
                    <a:pt x="4675529" y="949895"/>
                  </a:lnTo>
                  <a:lnTo>
                    <a:pt x="4661318" y="1021558"/>
                  </a:lnTo>
                  <a:lnTo>
                    <a:pt x="4647106" y="1016318"/>
                  </a:lnTo>
                  <a:lnTo>
                    <a:pt x="4632895" y="1012485"/>
                  </a:lnTo>
                  <a:lnTo>
                    <a:pt x="4618684" y="1047643"/>
                  </a:lnTo>
                  <a:lnTo>
                    <a:pt x="4604472" y="991837"/>
                  </a:lnTo>
                  <a:lnTo>
                    <a:pt x="4590261" y="981481"/>
                  </a:lnTo>
                  <a:lnTo>
                    <a:pt x="4576050" y="938960"/>
                  </a:lnTo>
                  <a:lnTo>
                    <a:pt x="4561838" y="951533"/>
                  </a:lnTo>
                  <a:lnTo>
                    <a:pt x="4547627" y="944435"/>
                  </a:lnTo>
                  <a:lnTo>
                    <a:pt x="4533416" y="952580"/>
                  </a:lnTo>
                  <a:lnTo>
                    <a:pt x="4519204" y="984183"/>
                  </a:lnTo>
                  <a:lnTo>
                    <a:pt x="4504993" y="1004155"/>
                  </a:lnTo>
                  <a:lnTo>
                    <a:pt x="4490782" y="966946"/>
                  </a:lnTo>
                  <a:lnTo>
                    <a:pt x="4476570" y="977924"/>
                  </a:lnTo>
                  <a:lnTo>
                    <a:pt x="4462359" y="1037641"/>
                  </a:lnTo>
                  <a:lnTo>
                    <a:pt x="4448148" y="1035396"/>
                  </a:lnTo>
                  <a:lnTo>
                    <a:pt x="4433936" y="1006974"/>
                  </a:lnTo>
                  <a:lnTo>
                    <a:pt x="4419725" y="1029682"/>
                  </a:lnTo>
                  <a:lnTo>
                    <a:pt x="4405514" y="1071194"/>
                  </a:lnTo>
                  <a:lnTo>
                    <a:pt x="4391302" y="1065220"/>
                  </a:lnTo>
                  <a:lnTo>
                    <a:pt x="4377091" y="1075505"/>
                  </a:lnTo>
                  <a:lnTo>
                    <a:pt x="4362880" y="1051146"/>
                  </a:lnTo>
                  <a:lnTo>
                    <a:pt x="4348668" y="1043591"/>
                  </a:lnTo>
                  <a:lnTo>
                    <a:pt x="4334457" y="1101407"/>
                  </a:lnTo>
                  <a:lnTo>
                    <a:pt x="4320246" y="1092692"/>
                  </a:lnTo>
                  <a:lnTo>
                    <a:pt x="4306034" y="1108192"/>
                  </a:lnTo>
                  <a:lnTo>
                    <a:pt x="4291823" y="1131816"/>
                  </a:lnTo>
                  <a:lnTo>
                    <a:pt x="4277612" y="1159106"/>
                  </a:lnTo>
                  <a:lnTo>
                    <a:pt x="4263400" y="1123523"/>
                  </a:lnTo>
                  <a:lnTo>
                    <a:pt x="4249189" y="1095610"/>
                  </a:lnTo>
                  <a:lnTo>
                    <a:pt x="4234978" y="1065305"/>
                  </a:lnTo>
                  <a:lnTo>
                    <a:pt x="4220766" y="1080179"/>
                  </a:lnTo>
                  <a:lnTo>
                    <a:pt x="4206555" y="1105999"/>
                  </a:lnTo>
                  <a:lnTo>
                    <a:pt x="4192344" y="1151347"/>
                  </a:lnTo>
                  <a:lnTo>
                    <a:pt x="4178132" y="1140414"/>
                  </a:lnTo>
                  <a:lnTo>
                    <a:pt x="4163921" y="1121555"/>
                  </a:lnTo>
                  <a:lnTo>
                    <a:pt x="4149710" y="1102845"/>
                  </a:lnTo>
                  <a:lnTo>
                    <a:pt x="4135498" y="1093900"/>
                  </a:lnTo>
                  <a:lnTo>
                    <a:pt x="4121287" y="1088263"/>
                  </a:lnTo>
                  <a:lnTo>
                    <a:pt x="4107076" y="1046585"/>
                  </a:lnTo>
                  <a:lnTo>
                    <a:pt x="4092864" y="1072367"/>
                  </a:lnTo>
                  <a:lnTo>
                    <a:pt x="4078653" y="1031589"/>
                  </a:lnTo>
                  <a:lnTo>
                    <a:pt x="4064442" y="1039333"/>
                  </a:lnTo>
                  <a:lnTo>
                    <a:pt x="4050230" y="1048423"/>
                  </a:lnTo>
                  <a:lnTo>
                    <a:pt x="4036019" y="1079018"/>
                  </a:lnTo>
                  <a:lnTo>
                    <a:pt x="4021808" y="1022695"/>
                  </a:lnTo>
                  <a:lnTo>
                    <a:pt x="4007596" y="1043940"/>
                  </a:lnTo>
                  <a:lnTo>
                    <a:pt x="3993385" y="1048436"/>
                  </a:lnTo>
                  <a:lnTo>
                    <a:pt x="3979174" y="1089850"/>
                  </a:lnTo>
                  <a:lnTo>
                    <a:pt x="3964962" y="1107874"/>
                  </a:lnTo>
                  <a:lnTo>
                    <a:pt x="3950751" y="1094027"/>
                  </a:lnTo>
                  <a:lnTo>
                    <a:pt x="3936540" y="1143945"/>
                  </a:lnTo>
                  <a:lnTo>
                    <a:pt x="3922328" y="1122514"/>
                  </a:lnTo>
                  <a:lnTo>
                    <a:pt x="3908117" y="1093399"/>
                  </a:lnTo>
                  <a:lnTo>
                    <a:pt x="3893906" y="1104542"/>
                  </a:lnTo>
                  <a:lnTo>
                    <a:pt x="3879694" y="1125786"/>
                  </a:lnTo>
                  <a:lnTo>
                    <a:pt x="3865483" y="1082568"/>
                  </a:lnTo>
                  <a:lnTo>
                    <a:pt x="3851272" y="1110715"/>
                  </a:lnTo>
                  <a:lnTo>
                    <a:pt x="3837060" y="1051577"/>
                  </a:lnTo>
                  <a:lnTo>
                    <a:pt x="3822849" y="1038599"/>
                  </a:lnTo>
                  <a:lnTo>
                    <a:pt x="3808638" y="1073623"/>
                  </a:lnTo>
                  <a:lnTo>
                    <a:pt x="3794426" y="1075488"/>
                  </a:lnTo>
                  <a:lnTo>
                    <a:pt x="3780215" y="1060284"/>
                  </a:lnTo>
                  <a:lnTo>
                    <a:pt x="3766004" y="1082735"/>
                  </a:lnTo>
                  <a:lnTo>
                    <a:pt x="3751792" y="1143046"/>
                  </a:lnTo>
                  <a:lnTo>
                    <a:pt x="3737581" y="1117408"/>
                  </a:lnTo>
                  <a:lnTo>
                    <a:pt x="3723370" y="1087838"/>
                  </a:lnTo>
                  <a:lnTo>
                    <a:pt x="3709158" y="1056342"/>
                  </a:lnTo>
                  <a:lnTo>
                    <a:pt x="3694947" y="1070495"/>
                  </a:lnTo>
                  <a:lnTo>
                    <a:pt x="3680736" y="1102112"/>
                  </a:lnTo>
                  <a:lnTo>
                    <a:pt x="3666524" y="1120149"/>
                  </a:lnTo>
                  <a:lnTo>
                    <a:pt x="3652313" y="1141161"/>
                  </a:lnTo>
                  <a:lnTo>
                    <a:pt x="3638102" y="1116374"/>
                  </a:lnTo>
                  <a:lnTo>
                    <a:pt x="3623890" y="1162600"/>
                  </a:lnTo>
                  <a:lnTo>
                    <a:pt x="3609679" y="1182299"/>
                  </a:lnTo>
                  <a:lnTo>
                    <a:pt x="3595468" y="1164104"/>
                  </a:lnTo>
                  <a:lnTo>
                    <a:pt x="3581256" y="1129145"/>
                  </a:lnTo>
                  <a:lnTo>
                    <a:pt x="3567045" y="1148271"/>
                  </a:lnTo>
                  <a:lnTo>
                    <a:pt x="3552834" y="1139236"/>
                  </a:lnTo>
                  <a:lnTo>
                    <a:pt x="3538622" y="1176788"/>
                  </a:lnTo>
                  <a:lnTo>
                    <a:pt x="3524411" y="1166860"/>
                  </a:lnTo>
                  <a:lnTo>
                    <a:pt x="3510200" y="1225970"/>
                  </a:lnTo>
                  <a:lnTo>
                    <a:pt x="3495988" y="1190860"/>
                  </a:lnTo>
                  <a:lnTo>
                    <a:pt x="3481777" y="1167095"/>
                  </a:lnTo>
                  <a:lnTo>
                    <a:pt x="3467566" y="1153354"/>
                  </a:lnTo>
                  <a:lnTo>
                    <a:pt x="3453354" y="1168880"/>
                  </a:lnTo>
                  <a:lnTo>
                    <a:pt x="3439143" y="1184667"/>
                  </a:lnTo>
                  <a:lnTo>
                    <a:pt x="3424932" y="1148764"/>
                  </a:lnTo>
                  <a:lnTo>
                    <a:pt x="3410720" y="1207867"/>
                  </a:lnTo>
                  <a:lnTo>
                    <a:pt x="3396509" y="1179390"/>
                  </a:lnTo>
                  <a:lnTo>
                    <a:pt x="3382297" y="1106370"/>
                  </a:lnTo>
                  <a:lnTo>
                    <a:pt x="3368086" y="1101530"/>
                  </a:lnTo>
                  <a:lnTo>
                    <a:pt x="3353875" y="1113736"/>
                  </a:lnTo>
                  <a:lnTo>
                    <a:pt x="3339663" y="1123680"/>
                  </a:lnTo>
                  <a:lnTo>
                    <a:pt x="3325452" y="1169816"/>
                  </a:lnTo>
                  <a:lnTo>
                    <a:pt x="3311241" y="1171797"/>
                  </a:lnTo>
                  <a:lnTo>
                    <a:pt x="3297029" y="1197322"/>
                  </a:lnTo>
                  <a:lnTo>
                    <a:pt x="3282818" y="1166226"/>
                  </a:lnTo>
                  <a:lnTo>
                    <a:pt x="3268607" y="1185541"/>
                  </a:lnTo>
                  <a:lnTo>
                    <a:pt x="3254395" y="1196631"/>
                  </a:lnTo>
                  <a:lnTo>
                    <a:pt x="3240184" y="1162817"/>
                  </a:lnTo>
                  <a:lnTo>
                    <a:pt x="3225973" y="1164979"/>
                  </a:lnTo>
                  <a:lnTo>
                    <a:pt x="3211761" y="1165696"/>
                  </a:lnTo>
                  <a:lnTo>
                    <a:pt x="3197550" y="1225509"/>
                  </a:lnTo>
                  <a:lnTo>
                    <a:pt x="3183339" y="1193238"/>
                  </a:lnTo>
                  <a:lnTo>
                    <a:pt x="3169127" y="1165566"/>
                  </a:lnTo>
                  <a:lnTo>
                    <a:pt x="3154916" y="1135905"/>
                  </a:lnTo>
                  <a:lnTo>
                    <a:pt x="3140705" y="1136234"/>
                  </a:lnTo>
                  <a:lnTo>
                    <a:pt x="3126493" y="1126083"/>
                  </a:lnTo>
                  <a:lnTo>
                    <a:pt x="3112282" y="1091352"/>
                  </a:lnTo>
                  <a:lnTo>
                    <a:pt x="3098071" y="1074940"/>
                  </a:lnTo>
                  <a:lnTo>
                    <a:pt x="3083859" y="1142196"/>
                  </a:lnTo>
                  <a:lnTo>
                    <a:pt x="3069648" y="1169750"/>
                  </a:lnTo>
                  <a:lnTo>
                    <a:pt x="3055437" y="1122272"/>
                  </a:lnTo>
                  <a:lnTo>
                    <a:pt x="3041225" y="1155691"/>
                  </a:lnTo>
                  <a:lnTo>
                    <a:pt x="3027014" y="1144579"/>
                  </a:lnTo>
                  <a:lnTo>
                    <a:pt x="3012803" y="1142821"/>
                  </a:lnTo>
                  <a:lnTo>
                    <a:pt x="2998591" y="1157024"/>
                  </a:lnTo>
                  <a:lnTo>
                    <a:pt x="2984380" y="1234438"/>
                  </a:lnTo>
                  <a:lnTo>
                    <a:pt x="2970169" y="1214107"/>
                  </a:lnTo>
                  <a:lnTo>
                    <a:pt x="2955957" y="1211155"/>
                  </a:lnTo>
                  <a:lnTo>
                    <a:pt x="2941746" y="1197879"/>
                  </a:lnTo>
                  <a:lnTo>
                    <a:pt x="2927535" y="1130187"/>
                  </a:lnTo>
                  <a:lnTo>
                    <a:pt x="2913323" y="1124087"/>
                  </a:lnTo>
                  <a:lnTo>
                    <a:pt x="2899112" y="1101148"/>
                  </a:lnTo>
                  <a:lnTo>
                    <a:pt x="2884901" y="1125196"/>
                  </a:lnTo>
                  <a:lnTo>
                    <a:pt x="2870689" y="1142730"/>
                  </a:lnTo>
                  <a:lnTo>
                    <a:pt x="2856478" y="1158142"/>
                  </a:lnTo>
                  <a:lnTo>
                    <a:pt x="2842267" y="1170189"/>
                  </a:lnTo>
                  <a:lnTo>
                    <a:pt x="2828055" y="1118732"/>
                  </a:lnTo>
                  <a:lnTo>
                    <a:pt x="2813844" y="1199421"/>
                  </a:lnTo>
                  <a:lnTo>
                    <a:pt x="2799633" y="1169480"/>
                  </a:lnTo>
                  <a:lnTo>
                    <a:pt x="2785421" y="1183538"/>
                  </a:lnTo>
                  <a:lnTo>
                    <a:pt x="2771210" y="1136716"/>
                  </a:lnTo>
                  <a:lnTo>
                    <a:pt x="2756999" y="1104299"/>
                  </a:lnTo>
                  <a:lnTo>
                    <a:pt x="2742787" y="1113761"/>
                  </a:lnTo>
                  <a:lnTo>
                    <a:pt x="2728576" y="1147730"/>
                  </a:lnTo>
                  <a:lnTo>
                    <a:pt x="2714365" y="1254378"/>
                  </a:lnTo>
                  <a:lnTo>
                    <a:pt x="2700153" y="1218233"/>
                  </a:lnTo>
                  <a:lnTo>
                    <a:pt x="2685942" y="1202967"/>
                  </a:lnTo>
                  <a:lnTo>
                    <a:pt x="2671731" y="1250939"/>
                  </a:lnTo>
                  <a:lnTo>
                    <a:pt x="2657519" y="1248679"/>
                  </a:lnTo>
                  <a:lnTo>
                    <a:pt x="2643308" y="1239701"/>
                  </a:lnTo>
                  <a:lnTo>
                    <a:pt x="2629097" y="1220529"/>
                  </a:lnTo>
                  <a:lnTo>
                    <a:pt x="2614885" y="1156079"/>
                  </a:lnTo>
                  <a:lnTo>
                    <a:pt x="2600674" y="1125722"/>
                  </a:lnTo>
                  <a:lnTo>
                    <a:pt x="2586463" y="1120072"/>
                  </a:lnTo>
                  <a:lnTo>
                    <a:pt x="2572251" y="1176677"/>
                  </a:lnTo>
                  <a:lnTo>
                    <a:pt x="2558040" y="1205339"/>
                  </a:lnTo>
                  <a:lnTo>
                    <a:pt x="2543829" y="1208821"/>
                  </a:lnTo>
                  <a:lnTo>
                    <a:pt x="2529617" y="1198299"/>
                  </a:lnTo>
                  <a:lnTo>
                    <a:pt x="2515406" y="1156641"/>
                  </a:lnTo>
                  <a:lnTo>
                    <a:pt x="2501195" y="1190533"/>
                  </a:lnTo>
                  <a:lnTo>
                    <a:pt x="2486983" y="1237751"/>
                  </a:lnTo>
                  <a:lnTo>
                    <a:pt x="2472772" y="1263510"/>
                  </a:lnTo>
                  <a:lnTo>
                    <a:pt x="2458561" y="1189558"/>
                  </a:lnTo>
                  <a:lnTo>
                    <a:pt x="2444349" y="1114175"/>
                  </a:lnTo>
                  <a:lnTo>
                    <a:pt x="2430138" y="1131814"/>
                  </a:lnTo>
                  <a:lnTo>
                    <a:pt x="2415927" y="1164629"/>
                  </a:lnTo>
                  <a:lnTo>
                    <a:pt x="2401715" y="1128688"/>
                  </a:lnTo>
                  <a:lnTo>
                    <a:pt x="2387504" y="1131806"/>
                  </a:lnTo>
                  <a:lnTo>
                    <a:pt x="2373293" y="1134633"/>
                  </a:lnTo>
                  <a:lnTo>
                    <a:pt x="2359081" y="1172761"/>
                  </a:lnTo>
                  <a:lnTo>
                    <a:pt x="2344870" y="1163809"/>
                  </a:lnTo>
                  <a:lnTo>
                    <a:pt x="2330659" y="1162531"/>
                  </a:lnTo>
                  <a:lnTo>
                    <a:pt x="2316447" y="1122920"/>
                  </a:lnTo>
                  <a:lnTo>
                    <a:pt x="2302236" y="1153371"/>
                  </a:lnTo>
                  <a:lnTo>
                    <a:pt x="2288025" y="1098462"/>
                  </a:lnTo>
                  <a:lnTo>
                    <a:pt x="2273813" y="1056083"/>
                  </a:lnTo>
                  <a:lnTo>
                    <a:pt x="2259602" y="1037758"/>
                  </a:lnTo>
                  <a:lnTo>
                    <a:pt x="2245391" y="1068917"/>
                  </a:lnTo>
                  <a:lnTo>
                    <a:pt x="2231179" y="1075002"/>
                  </a:lnTo>
                  <a:lnTo>
                    <a:pt x="2216968" y="1121370"/>
                  </a:lnTo>
                  <a:lnTo>
                    <a:pt x="2202757" y="1181833"/>
                  </a:lnTo>
                  <a:lnTo>
                    <a:pt x="2188545" y="1218080"/>
                  </a:lnTo>
                  <a:lnTo>
                    <a:pt x="2174334" y="1183762"/>
                  </a:lnTo>
                  <a:lnTo>
                    <a:pt x="2160123" y="1167383"/>
                  </a:lnTo>
                  <a:lnTo>
                    <a:pt x="2145911" y="1115099"/>
                  </a:lnTo>
                  <a:lnTo>
                    <a:pt x="2131700" y="1122805"/>
                  </a:lnTo>
                  <a:lnTo>
                    <a:pt x="2117489" y="1108117"/>
                  </a:lnTo>
                  <a:lnTo>
                    <a:pt x="2103277" y="1046932"/>
                  </a:lnTo>
                  <a:lnTo>
                    <a:pt x="2089066" y="983351"/>
                  </a:lnTo>
                  <a:lnTo>
                    <a:pt x="2074855" y="921280"/>
                  </a:lnTo>
                  <a:lnTo>
                    <a:pt x="2060643" y="932019"/>
                  </a:lnTo>
                  <a:lnTo>
                    <a:pt x="2046432" y="910683"/>
                  </a:lnTo>
                  <a:lnTo>
                    <a:pt x="2032221" y="979590"/>
                  </a:lnTo>
                  <a:lnTo>
                    <a:pt x="2018009" y="1041071"/>
                  </a:lnTo>
                  <a:lnTo>
                    <a:pt x="2003798" y="1071715"/>
                  </a:lnTo>
                  <a:lnTo>
                    <a:pt x="1989587" y="1061125"/>
                  </a:lnTo>
                  <a:lnTo>
                    <a:pt x="1975375" y="1023630"/>
                  </a:lnTo>
                  <a:lnTo>
                    <a:pt x="1961164" y="952282"/>
                  </a:lnTo>
                  <a:lnTo>
                    <a:pt x="1946953" y="902111"/>
                  </a:lnTo>
                  <a:lnTo>
                    <a:pt x="1932741" y="971626"/>
                  </a:lnTo>
                  <a:lnTo>
                    <a:pt x="1918530" y="965820"/>
                  </a:lnTo>
                  <a:lnTo>
                    <a:pt x="1904319" y="1086518"/>
                  </a:lnTo>
                  <a:lnTo>
                    <a:pt x="1890107" y="1010401"/>
                  </a:lnTo>
                  <a:lnTo>
                    <a:pt x="1875896" y="998013"/>
                  </a:lnTo>
                  <a:lnTo>
                    <a:pt x="1861685" y="1052424"/>
                  </a:lnTo>
                  <a:lnTo>
                    <a:pt x="1847473" y="1055150"/>
                  </a:lnTo>
                  <a:lnTo>
                    <a:pt x="1833262" y="1072468"/>
                  </a:lnTo>
                  <a:lnTo>
                    <a:pt x="1819051" y="1091477"/>
                  </a:lnTo>
                  <a:lnTo>
                    <a:pt x="1804839" y="1037697"/>
                  </a:lnTo>
                  <a:lnTo>
                    <a:pt x="1790628" y="1036571"/>
                  </a:lnTo>
                  <a:lnTo>
                    <a:pt x="1776417" y="1060712"/>
                  </a:lnTo>
                  <a:lnTo>
                    <a:pt x="1762205" y="1195075"/>
                  </a:lnTo>
                  <a:lnTo>
                    <a:pt x="1747994" y="1139154"/>
                  </a:lnTo>
                  <a:lnTo>
                    <a:pt x="1733783" y="1188442"/>
                  </a:lnTo>
                  <a:lnTo>
                    <a:pt x="1719571" y="1202308"/>
                  </a:lnTo>
                  <a:lnTo>
                    <a:pt x="1705360" y="1162122"/>
                  </a:lnTo>
                  <a:lnTo>
                    <a:pt x="1691148" y="1160376"/>
                  </a:lnTo>
                  <a:lnTo>
                    <a:pt x="1676937" y="1102945"/>
                  </a:lnTo>
                  <a:lnTo>
                    <a:pt x="1662726" y="1091745"/>
                  </a:lnTo>
                  <a:lnTo>
                    <a:pt x="1648514" y="1123985"/>
                  </a:lnTo>
                  <a:lnTo>
                    <a:pt x="1634303" y="1057497"/>
                  </a:lnTo>
                  <a:lnTo>
                    <a:pt x="1620092" y="1011259"/>
                  </a:lnTo>
                  <a:lnTo>
                    <a:pt x="1605880" y="1058352"/>
                  </a:lnTo>
                  <a:lnTo>
                    <a:pt x="1591669" y="1072441"/>
                  </a:lnTo>
                  <a:lnTo>
                    <a:pt x="1577458" y="1077892"/>
                  </a:lnTo>
                  <a:lnTo>
                    <a:pt x="1563246" y="1134461"/>
                  </a:lnTo>
                  <a:lnTo>
                    <a:pt x="1549035" y="1156769"/>
                  </a:lnTo>
                  <a:lnTo>
                    <a:pt x="1534824" y="1142397"/>
                  </a:lnTo>
                  <a:lnTo>
                    <a:pt x="1520612" y="1152354"/>
                  </a:lnTo>
                  <a:lnTo>
                    <a:pt x="1506401" y="1225547"/>
                  </a:lnTo>
                  <a:lnTo>
                    <a:pt x="1492190" y="1249498"/>
                  </a:lnTo>
                  <a:lnTo>
                    <a:pt x="1477978" y="1293785"/>
                  </a:lnTo>
                  <a:lnTo>
                    <a:pt x="1463767" y="1330850"/>
                  </a:lnTo>
                  <a:lnTo>
                    <a:pt x="1449556" y="1358683"/>
                  </a:lnTo>
                  <a:lnTo>
                    <a:pt x="1435344" y="1295315"/>
                  </a:lnTo>
                  <a:lnTo>
                    <a:pt x="1421133" y="1379292"/>
                  </a:lnTo>
                  <a:lnTo>
                    <a:pt x="1406922" y="1343555"/>
                  </a:lnTo>
                  <a:lnTo>
                    <a:pt x="1392710" y="1346385"/>
                  </a:lnTo>
                  <a:lnTo>
                    <a:pt x="1378499" y="1362410"/>
                  </a:lnTo>
                  <a:lnTo>
                    <a:pt x="1364288" y="1399834"/>
                  </a:lnTo>
                  <a:lnTo>
                    <a:pt x="1350076" y="1290736"/>
                  </a:lnTo>
                  <a:lnTo>
                    <a:pt x="1335865" y="1308304"/>
                  </a:lnTo>
                  <a:lnTo>
                    <a:pt x="1321654" y="1270161"/>
                  </a:lnTo>
                  <a:lnTo>
                    <a:pt x="1307442" y="1245658"/>
                  </a:lnTo>
                  <a:lnTo>
                    <a:pt x="1293231" y="1231691"/>
                  </a:lnTo>
                  <a:lnTo>
                    <a:pt x="1279020" y="1175288"/>
                  </a:lnTo>
                  <a:lnTo>
                    <a:pt x="1264808" y="1172186"/>
                  </a:lnTo>
                  <a:lnTo>
                    <a:pt x="1250597" y="1159914"/>
                  </a:lnTo>
                  <a:lnTo>
                    <a:pt x="1236386" y="1180292"/>
                  </a:lnTo>
                  <a:lnTo>
                    <a:pt x="1222174" y="1073231"/>
                  </a:lnTo>
                  <a:lnTo>
                    <a:pt x="1207963" y="1139047"/>
                  </a:lnTo>
                  <a:lnTo>
                    <a:pt x="1193752" y="1156187"/>
                  </a:lnTo>
                  <a:lnTo>
                    <a:pt x="1179540" y="1126888"/>
                  </a:lnTo>
                  <a:lnTo>
                    <a:pt x="1165329" y="1109831"/>
                  </a:lnTo>
                  <a:lnTo>
                    <a:pt x="1151118" y="1083624"/>
                  </a:lnTo>
                  <a:lnTo>
                    <a:pt x="1136906" y="1128507"/>
                  </a:lnTo>
                  <a:lnTo>
                    <a:pt x="1122695" y="1078280"/>
                  </a:lnTo>
                  <a:lnTo>
                    <a:pt x="1108484" y="1065772"/>
                  </a:lnTo>
                  <a:lnTo>
                    <a:pt x="1094272" y="1031280"/>
                  </a:lnTo>
                  <a:lnTo>
                    <a:pt x="1080061" y="1056181"/>
                  </a:lnTo>
                  <a:lnTo>
                    <a:pt x="1065850" y="1049762"/>
                  </a:lnTo>
                  <a:lnTo>
                    <a:pt x="1051638" y="1111556"/>
                  </a:lnTo>
                  <a:lnTo>
                    <a:pt x="1037427" y="1077348"/>
                  </a:lnTo>
                  <a:lnTo>
                    <a:pt x="1023216" y="1103969"/>
                  </a:lnTo>
                  <a:lnTo>
                    <a:pt x="1009004" y="1108461"/>
                  </a:lnTo>
                  <a:lnTo>
                    <a:pt x="994793" y="1140415"/>
                  </a:lnTo>
                  <a:lnTo>
                    <a:pt x="980582" y="1095061"/>
                  </a:lnTo>
                  <a:lnTo>
                    <a:pt x="966370" y="1097164"/>
                  </a:lnTo>
                  <a:lnTo>
                    <a:pt x="952159" y="1154643"/>
                  </a:lnTo>
                  <a:lnTo>
                    <a:pt x="937948" y="1102163"/>
                  </a:lnTo>
                  <a:lnTo>
                    <a:pt x="923736" y="1017633"/>
                  </a:lnTo>
                  <a:lnTo>
                    <a:pt x="909525" y="1101379"/>
                  </a:lnTo>
                  <a:lnTo>
                    <a:pt x="895314" y="1100902"/>
                  </a:lnTo>
                  <a:lnTo>
                    <a:pt x="881102" y="1182688"/>
                  </a:lnTo>
                  <a:lnTo>
                    <a:pt x="866891" y="1238299"/>
                  </a:lnTo>
                  <a:lnTo>
                    <a:pt x="852680" y="1197242"/>
                  </a:lnTo>
                  <a:lnTo>
                    <a:pt x="838468" y="1232080"/>
                  </a:lnTo>
                  <a:lnTo>
                    <a:pt x="824257" y="1207272"/>
                  </a:lnTo>
                  <a:lnTo>
                    <a:pt x="810046" y="1223956"/>
                  </a:lnTo>
                  <a:lnTo>
                    <a:pt x="795834" y="1250640"/>
                  </a:lnTo>
                  <a:lnTo>
                    <a:pt x="781623" y="1104581"/>
                  </a:lnTo>
                  <a:lnTo>
                    <a:pt x="767412" y="1121646"/>
                  </a:lnTo>
                  <a:lnTo>
                    <a:pt x="753200" y="1193024"/>
                  </a:lnTo>
                  <a:lnTo>
                    <a:pt x="738989" y="1206820"/>
                  </a:lnTo>
                  <a:lnTo>
                    <a:pt x="724778" y="1200810"/>
                  </a:lnTo>
                  <a:lnTo>
                    <a:pt x="710566" y="1283984"/>
                  </a:lnTo>
                  <a:lnTo>
                    <a:pt x="696355" y="1278430"/>
                  </a:lnTo>
                  <a:lnTo>
                    <a:pt x="682144" y="1285573"/>
                  </a:lnTo>
                  <a:lnTo>
                    <a:pt x="667932" y="1259457"/>
                  </a:lnTo>
                  <a:lnTo>
                    <a:pt x="653721" y="1379302"/>
                  </a:lnTo>
                  <a:lnTo>
                    <a:pt x="639510" y="1358562"/>
                  </a:lnTo>
                  <a:lnTo>
                    <a:pt x="625298" y="1302732"/>
                  </a:lnTo>
                  <a:lnTo>
                    <a:pt x="611087" y="1184108"/>
                  </a:lnTo>
                  <a:lnTo>
                    <a:pt x="596876" y="1334510"/>
                  </a:lnTo>
                  <a:lnTo>
                    <a:pt x="582664" y="1324653"/>
                  </a:lnTo>
                  <a:lnTo>
                    <a:pt x="568453" y="1267659"/>
                  </a:lnTo>
                  <a:lnTo>
                    <a:pt x="554242" y="1290769"/>
                  </a:lnTo>
                  <a:lnTo>
                    <a:pt x="540030" y="1250902"/>
                  </a:lnTo>
                  <a:lnTo>
                    <a:pt x="525819" y="1188394"/>
                  </a:lnTo>
                  <a:lnTo>
                    <a:pt x="511608" y="1186269"/>
                  </a:lnTo>
                  <a:lnTo>
                    <a:pt x="497396" y="1350583"/>
                  </a:lnTo>
                  <a:lnTo>
                    <a:pt x="483185" y="1255354"/>
                  </a:lnTo>
                  <a:lnTo>
                    <a:pt x="468974" y="1254225"/>
                  </a:lnTo>
                  <a:lnTo>
                    <a:pt x="454762" y="1188320"/>
                  </a:lnTo>
                  <a:lnTo>
                    <a:pt x="440551" y="1072371"/>
                  </a:lnTo>
                  <a:lnTo>
                    <a:pt x="426340" y="982695"/>
                  </a:lnTo>
                  <a:lnTo>
                    <a:pt x="412128" y="1140028"/>
                  </a:lnTo>
                  <a:lnTo>
                    <a:pt x="397917" y="1074541"/>
                  </a:lnTo>
                  <a:lnTo>
                    <a:pt x="383706" y="1032584"/>
                  </a:lnTo>
                  <a:lnTo>
                    <a:pt x="369494" y="953647"/>
                  </a:lnTo>
                  <a:lnTo>
                    <a:pt x="355283" y="975965"/>
                  </a:lnTo>
                  <a:lnTo>
                    <a:pt x="341072" y="1072663"/>
                  </a:lnTo>
                  <a:lnTo>
                    <a:pt x="326860" y="985139"/>
                  </a:lnTo>
                  <a:lnTo>
                    <a:pt x="312649" y="1008412"/>
                  </a:lnTo>
                  <a:lnTo>
                    <a:pt x="298438" y="988881"/>
                  </a:lnTo>
                  <a:lnTo>
                    <a:pt x="284226" y="1003563"/>
                  </a:lnTo>
                  <a:lnTo>
                    <a:pt x="270015" y="965017"/>
                  </a:lnTo>
                  <a:lnTo>
                    <a:pt x="255804" y="809119"/>
                  </a:lnTo>
                  <a:lnTo>
                    <a:pt x="241592" y="1070196"/>
                  </a:lnTo>
                  <a:lnTo>
                    <a:pt x="227381" y="1177303"/>
                  </a:lnTo>
                  <a:lnTo>
                    <a:pt x="213170" y="1200499"/>
                  </a:lnTo>
                  <a:lnTo>
                    <a:pt x="198958" y="992615"/>
                  </a:lnTo>
                  <a:lnTo>
                    <a:pt x="184747" y="905178"/>
                  </a:lnTo>
                  <a:lnTo>
                    <a:pt x="170536" y="867971"/>
                  </a:lnTo>
                  <a:lnTo>
                    <a:pt x="156324" y="683888"/>
                  </a:lnTo>
                  <a:lnTo>
                    <a:pt x="142113" y="668138"/>
                  </a:lnTo>
                  <a:lnTo>
                    <a:pt x="127902" y="934662"/>
                  </a:lnTo>
                  <a:lnTo>
                    <a:pt x="113690" y="959875"/>
                  </a:lnTo>
                  <a:lnTo>
                    <a:pt x="99479" y="825113"/>
                  </a:lnTo>
                  <a:lnTo>
                    <a:pt x="85268" y="1247299"/>
                  </a:lnTo>
                  <a:lnTo>
                    <a:pt x="71056" y="1039416"/>
                  </a:lnTo>
                  <a:lnTo>
                    <a:pt x="56845" y="831533"/>
                  </a:lnTo>
                  <a:lnTo>
                    <a:pt x="42634" y="623649"/>
                  </a:lnTo>
                  <a:lnTo>
                    <a:pt x="28422" y="415766"/>
                  </a:lnTo>
                  <a:lnTo>
                    <a:pt x="14211" y="207883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434396" y="3205104"/>
              <a:ext cx="7276204" cy="1399834"/>
            </a:xfrm>
            <a:custGeom>
              <a:avLst/>
              <a:pathLst>
                <a:path w="7276204" h="1399834">
                  <a:moveTo>
                    <a:pt x="0" y="0"/>
                  </a:moveTo>
                  <a:lnTo>
                    <a:pt x="14211" y="207883"/>
                  </a:lnTo>
                  <a:lnTo>
                    <a:pt x="28422" y="415766"/>
                  </a:lnTo>
                  <a:lnTo>
                    <a:pt x="42634" y="623649"/>
                  </a:lnTo>
                  <a:lnTo>
                    <a:pt x="56845" y="831533"/>
                  </a:lnTo>
                  <a:lnTo>
                    <a:pt x="71056" y="1039416"/>
                  </a:lnTo>
                  <a:lnTo>
                    <a:pt x="85268" y="1247299"/>
                  </a:lnTo>
                  <a:lnTo>
                    <a:pt x="99479" y="825113"/>
                  </a:lnTo>
                  <a:lnTo>
                    <a:pt x="113690" y="959875"/>
                  </a:lnTo>
                  <a:lnTo>
                    <a:pt x="127902" y="934662"/>
                  </a:lnTo>
                  <a:lnTo>
                    <a:pt x="142113" y="668138"/>
                  </a:lnTo>
                  <a:lnTo>
                    <a:pt x="156324" y="683888"/>
                  </a:lnTo>
                  <a:lnTo>
                    <a:pt x="170536" y="867971"/>
                  </a:lnTo>
                  <a:lnTo>
                    <a:pt x="184747" y="905178"/>
                  </a:lnTo>
                  <a:lnTo>
                    <a:pt x="198958" y="992615"/>
                  </a:lnTo>
                  <a:lnTo>
                    <a:pt x="213170" y="1200499"/>
                  </a:lnTo>
                  <a:lnTo>
                    <a:pt x="227381" y="1177303"/>
                  </a:lnTo>
                  <a:lnTo>
                    <a:pt x="241592" y="1070196"/>
                  </a:lnTo>
                  <a:lnTo>
                    <a:pt x="255804" y="809119"/>
                  </a:lnTo>
                  <a:lnTo>
                    <a:pt x="270015" y="965017"/>
                  </a:lnTo>
                  <a:lnTo>
                    <a:pt x="284226" y="1003563"/>
                  </a:lnTo>
                  <a:lnTo>
                    <a:pt x="298438" y="988881"/>
                  </a:lnTo>
                  <a:lnTo>
                    <a:pt x="312649" y="1008412"/>
                  </a:lnTo>
                  <a:lnTo>
                    <a:pt x="326860" y="985139"/>
                  </a:lnTo>
                  <a:lnTo>
                    <a:pt x="341072" y="1072663"/>
                  </a:lnTo>
                  <a:lnTo>
                    <a:pt x="355283" y="975965"/>
                  </a:lnTo>
                  <a:lnTo>
                    <a:pt x="369494" y="953647"/>
                  </a:lnTo>
                  <a:lnTo>
                    <a:pt x="383706" y="1032584"/>
                  </a:lnTo>
                  <a:lnTo>
                    <a:pt x="397917" y="1074541"/>
                  </a:lnTo>
                  <a:lnTo>
                    <a:pt x="412128" y="1140028"/>
                  </a:lnTo>
                  <a:lnTo>
                    <a:pt x="426340" y="982695"/>
                  </a:lnTo>
                  <a:lnTo>
                    <a:pt x="440551" y="1072371"/>
                  </a:lnTo>
                  <a:lnTo>
                    <a:pt x="454762" y="1188320"/>
                  </a:lnTo>
                  <a:lnTo>
                    <a:pt x="468974" y="1254225"/>
                  </a:lnTo>
                  <a:lnTo>
                    <a:pt x="483185" y="1255354"/>
                  </a:lnTo>
                  <a:lnTo>
                    <a:pt x="497396" y="1350583"/>
                  </a:lnTo>
                  <a:lnTo>
                    <a:pt x="511608" y="1186269"/>
                  </a:lnTo>
                  <a:lnTo>
                    <a:pt x="525819" y="1188394"/>
                  </a:lnTo>
                  <a:lnTo>
                    <a:pt x="540030" y="1250902"/>
                  </a:lnTo>
                  <a:lnTo>
                    <a:pt x="554242" y="1290769"/>
                  </a:lnTo>
                  <a:lnTo>
                    <a:pt x="568453" y="1267659"/>
                  </a:lnTo>
                  <a:lnTo>
                    <a:pt x="582664" y="1324653"/>
                  </a:lnTo>
                  <a:lnTo>
                    <a:pt x="596876" y="1334510"/>
                  </a:lnTo>
                  <a:lnTo>
                    <a:pt x="611087" y="1184108"/>
                  </a:lnTo>
                  <a:lnTo>
                    <a:pt x="625298" y="1302732"/>
                  </a:lnTo>
                  <a:lnTo>
                    <a:pt x="639510" y="1358562"/>
                  </a:lnTo>
                  <a:lnTo>
                    <a:pt x="653721" y="1379302"/>
                  </a:lnTo>
                  <a:lnTo>
                    <a:pt x="667932" y="1259457"/>
                  </a:lnTo>
                  <a:lnTo>
                    <a:pt x="682144" y="1285573"/>
                  </a:lnTo>
                  <a:lnTo>
                    <a:pt x="696355" y="1278430"/>
                  </a:lnTo>
                  <a:lnTo>
                    <a:pt x="710566" y="1283984"/>
                  </a:lnTo>
                  <a:lnTo>
                    <a:pt x="724778" y="1200810"/>
                  </a:lnTo>
                  <a:lnTo>
                    <a:pt x="738989" y="1206820"/>
                  </a:lnTo>
                  <a:lnTo>
                    <a:pt x="753200" y="1193024"/>
                  </a:lnTo>
                  <a:lnTo>
                    <a:pt x="767412" y="1121646"/>
                  </a:lnTo>
                  <a:lnTo>
                    <a:pt x="781623" y="1104581"/>
                  </a:lnTo>
                  <a:lnTo>
                    <a:pt x="795834" y="1250640"/>
                  </a:lnTo>
                  <a:lnTo>
                    <a:pt x="810046" y="1223956"/>
                  </a:lnTo>
                  <a:lnTo>
                    <a:pt x="824257" y="1207272"/>
                  </a:lnTo>
                  <a:lnTo>
                    <a:pt x="838468" y="1232080"/>
                  </a:lnTo>
                  <a:lnTo>
                    <a:pt x="852680" y="1197242"/>
                  </a:lnTo>
                  <a:lnTo>
                    <a:pt x="866891" y="1238299"/>
                  </a:lnTo>
                  <a:lnTo>
                    <a:pt x="881102" y="1182688"/>
                  </a:lnTo>
                  <a:lnTo>
                    <a:pt x="895314" y="1100902"/>
                  </a:lnTo>
                  <a:lnTo>
                    <a:pt x="909525" y="1101379"/>
                  </a:lnTo>
                  <a:lnTo>
                    <a:pt x="923736" y="1017633"/>
                  </a:lnTo>
                  <a:lnTo>
                    <a:pt x="937948" y="1102163"/>
                  </a:lnTo>
                  <a:lnTo>
                    <a:pt x="952159" y="1154643"/>
                  </a:lnTo>
                  <a:lnTo>
                    <a:pt x="966370" y="1097164"/>
                  </a:lnTo>
                  <a:lnTo>
                    <a:pt x="980582" y="1095061"/>
                  </a:lnTo>
                  <a:lnTo>
                    <a:pt x="994793" y="1140415"/>
                  </a:lnTo>
                  <a:lnTo>
                    <a:pt x="1009004" y="1108461"/>
                  </a:lnTo>
                  <a:lnTo>
                    <a:pt x="1023216" y="1103969"/>
                  </a:lnTo>
                  <a:lnTo>
                    <a:pt x="1037427" y="1077348"/>
                  </a:lnTo>
                  <a:lnTo>
                    <a:pt x="1051638" y="1111556"/>
                  </a:lnTo>
                  <a:lnTo>
                    <a:pt x="1065850" y="1049762"/>
                  </a:lnTo>
                  <a:lnTo>
                    <a:pt x="1080061" y="1056181"/>
                  </a:lnTo>
                  <a:lnTo>
                    <a:pt x="1094272" y="1031280"/>
                  </a:lnTo>
                  <a:lnTo>
                    <a:pt x="1108484" y="1065772"/>
                  </a:lnTo>
                  <a:lnTo>
                    <a:pt x="1122695" y="1078280"/>
                  </a:lnTo>
                  <a:lnTo>
                    <a:pt x="1136906" y="1128507"/>
                  </a:lnTo>
                  <a:lnTo>
                    <a:pt x="1151118" y="1083624"/>
                  </a:lnTo>
                  <a:lnTo>
                    <a:pt x="1165329" y="1109831"/>
                  </a:lnTo>
                  <a:lnTo>
                    <a:pt x="1179540" y="1126888"/>
                  </a:lnTo>
                  <a:lnTo>
                    <a:pt x="1193752" y="1156187"/>
                  </a:lnTo>
                  <a:lnTo>
                    <a:pt x="1207963" y="1139047"/>
                  </a:lnTo>
                  <a:lnTo>
                    <a:pt x="1222174" y="1073231"/>
                  </a:lnTo>
                  <a:lnTo>
                    <a:pt x="1236386" y="1180292"/>
                  </a:lnTo>
                  <a:lnTo>
                    <a:pt x="1250597" y="1159914"/>
                  </a:lnTo>
                  <a:lnTo>
                    <a:pt x="1264808" y="1172186"/>
                  </a:lnTo>
                  <a:lnTo>
                    <a:pt x="1279020" y="1175288"/>
                  </a:lnTo>
                  <a:lnTo>
                    <a:pt x="1293231" y="1231691"/>
                  </a:lnTo>
                  <a:lnTo>
                    <a:pt x="1307442" y="1245658"/>
                  </a:lnTo>
                  <a:lnTo>
                    <a:pt x="1321654" y="1270161"/>
                  </a:lnTo>
                  <a:lnTo>
                    <a:pt x="1335865" y="1308304"/>
                  </a:lnTo>
                  <a:lnTo>
                    <a:pt x="1350076" y="1290736"/>
                  </a:lnTo>
                  <a:lnTo>
                    <a:pt x="1364288" y="1399834"/>
                  </a:lnTo>
                  <a:lnTo>
                    <a:pt x="1378499" y="1362410"/>
                  </a:lnTo>
                  <a:lnTo>
                    <a:pt x="1392710" y="1346385"/>
                  </a:lnTo>
                  <a:lnTo>
                    <a:pt x="1406922" y="1343555"/>
                  </a:lnTo>
                  <a:lnTo>
                    <a:pt x="1421133" y="1379292"/>
                  </a:lnTo>
                  <a:lnTo>
                    <a:pt x="1435344" y="1295315"/>
                  </a:lnTo>
                  <a:lnTo>
                    <a:pt x="1449556" y="1358683"/>
                  </a:lnTo>
                  <a:lnTo>
                    <a:pt x="1463767" y="1330850"/>
                  </a:lnTo>
                  <a:lnTo>
                    <a:pt x="1477978" y="1293785"/>
                  </a:lnTo>
                  <a:lnTo>
                    <a:pt x="1492190" y="1249498"/>
                  </a:lnTo>
                  <a:lnTo>
                    <a:pt x="1506401" y="1225547"/>
                  </a:lnTo>
                  <a:lnTo>
                    <a:pt x="1520612" y="1152354"/>
                  </a:lnTo>
                  <a:lnTo>
                    <a:pt x="1534824" y="1142397"/>
                  </a:lnTo>
                  <a:lnTo>
                    <a:pt x="1549035" y="1156769"/>
                  </a:lnTo>
                  <a:lnTo>
                    <a:pt x="1563246" y="1134461"/>
                  </a:lnTo>
                  <a:lnTo>
                    <a:pt x="1577458" y="1077892"/>
                  </a:lnTo>
                  <a:lnTo>
                    <a:pt x="1591669" y="1072441"/>
                  </a:lnTo>
                  <a:lnTo>
                    <a:pt x="1605880" y="1058352"/>
                  </a:lnTo>
                  <a:lnTo>
                    <a:pt x="1620092" y="1011259"/>
                  </a:lnTo>
                  <a:lnTo>
                    <a:pt x="1634303" y="1057497"/>
                  </a:lnTo>
                  <a:lnTo>
                    <a:pt x="1648514" y="1123985"/>
                  </a:lnTo>
                  <a:lnTo>
                    <a:pt x="1662726" y="1091745"/>
                  </a:lnTo>
                  <a:lnTo>
                    <a:pt x="1676937" y="1102945"/>
                  </a:lnTo>
                  <a:lnTo>
                    <a:pt x="1691148" y="1160376"/>
                  </a:lnTo>
                  <a:lnTo>
                    <a:pt x="1705360" y="1162122"/>
                  </a:lnTo>
                  <a:lnTo>
                    <a:pt x="1719571" y="1202308"/>
                  </a:lnTo>
                  <a:lnTo>
                    <a:pt x="1733783" y="1188442"/>
                  </a:lnTo>
                  <a:lnTo>
                    <a:pt x="1747994" y="1139154"/>
                  </a:lnTo>
                  <a:lnTo>
                    <a:pt x="1762205" y="1195075"/>
                  </a:lnTo>
                  <a:lnTo>
                    <a:pt x="1776417" y="1060712"/>
                  </a:lnTo>
                  <a:lnTo>
                    <a:pt x="1790628" y="1036571"/>
                  </a:lnTo>
                  <a:lnTo>
                    <a:pt x="1804839" y="1037697"/>
                  </a:lnTo>
                  <a:lnTo>
                    <a:pt x="1819051" y="1091477"/>
                  </a:lnTo>
                  <a:lnTo>
                    <a:pt x="1833262" y="1072468"/>
                  </a:lnTo>
                  <a:lnTo>
                    <a:pt x="1847473" y="1055150"/>
                  </a:lnTo>
                  <a:lnTo>
                    <a:pt x="1861685" y="1052424"/>
                  </a:lnTo>
                  <a:lnTo>
                    <a:pt x="1875896" y="998013"/>
                  </a:lnTo>
                  <a:lnTo>
                    <a:pt x="1890107" y="1010401"/>
                  </a:lnTo>
                  <a:lnTo>
                    <a:pt x="1904319" y="1086518"/>
                  </a:lnTo>
                  <a:lnTo>
                    <a:pt x="1918530" y="965820"/>
                  </a:lnTo>
                  <a:lnTo>
                    <a:pt x="1932741" y="971626"/>
                  </a:lnTo>
                  <a:lnTo>
                    <a:pt x="1946953" y="902111"/>
                  </a:lnTo>
                  <a:lnTo>
                    <a:pt x="1961164" y="952282"/>
                  </a:lnTo>
                  <a:lnTo>
                    <a:pt x="1975375" y="1023630"/>
                  </a:lnTo>
                  <a:lnTo>
                    <a:pt x="1989587" y="1061125"/>
                  </a:lnTo>
                  <a:lnTo>
                    <a:pt x="2003798" y="1071715"/>
                  </a:lnTo>
                  <a:lnTo>
                    <a:pt x="2018009" y="1041071"/>
                  </a:lnTo>
                  <a:lnTo>
                    <a:pt x="2032221" y="979590"/>
                  </a:lnTo>
                  <a:lnTo>
                    <a:pt x="2046432" y="910683"/>
                  </a:lnTo>
                  <a:lnTo>
                    <a:pt x="2060643" y="932019"/>
                  </a:lnTo>
                  <a:lnTo>
                    <a:pt x="2074855" y="921280"/>
                  </a:lnTo>
                  <a:lnTo>
                    <a:pt x="2089066" y="983351"/>
                  </a:lnTo>
                  <a:lnTo>
                    <a:pt x="2103277" y="1046932"/>
                  </a:lnTo>
                  <a:lnTo>
                    <a:pt x="2117489" y="1108117"/>
                  </a:lnTo>
                  <a:lnTo>
                    <a:pt x="2131700" y="1122805"/>
                  </a:lnTo>
                  <a:lnTo>
                    <a:pt x="2145911" y="1115099"/>
                  </a:lnTo>
                  <a:lnTo>
                    <a:pt x="2160123" y="1167383"/>
                  </a:lnTo>
                  <a:lnTo>
                    <a:pt x="2174334" y="1183762"/>
                  </a:lnTo>
                  <a:lnTo>
                    <a:pt x="2188545" y="1218080"/>
                  </a:lnTo>
                  <a:lnTo>
                    <a:pt x="2202757" y="1181833"/>
                  </a:lnTo>
                  <a:lnTo>
                    <a:pt x="2216968" y="1121370"/>
                  </a:lnTo>
                  <a:lnTo>
                    <a:pt x="2231179" y="1075002"/>
                  </a:lnTo>
                  <a:lnTo>
                    <a:pt x="2245391" y="1068917"/>
                  </a:lnTo>
                  <a:lnTo>
                    <a:pt x="2259602" y="1037758"/>
                  </a:lnTo>
                  <a:lnTo>
                    <a:pt x="2273813" y="1056083"/>
                  </a:lnTo>
                  <a:lnTo>
                    <a:pt x="2288025" y="1098462"/>
                  </a:lnTo>
                  <a:lnTo>
                    <a:pt x="2302236" y="1153371"/>
                  </a:lnTo>
                  <a:lnTo>
                    <a:pt x="2316447" y="1122920"/>
                  </a:lnTo>
                  <a:lnTo>
                    <a:pt x="2330659" y="1162531"/>
                  </a:lnTo>
                  <a:lnTo>
                    <a:pt x="2344870" y="1163809"/>
                  </a:lnTo>
                  <a:lnTo>
                    <a:pt x="2359081" y="1172761"/>
                  </a:lnTo>
                  <a:lnTo>
                    <a:pt x="2373293" y="1134633"/>
                  </a:lnTo>
                  <a:lnTo>
                    <a:pt x="2387504" y="1131806"/>
                  </a:lnTo>
                  <a:lnTo>
                    <a:pt x="2401715" y="1128688"/>
                  </a:lnTo>
                  <a:lnTo>
                    <a:pt x="2415927" y="1164629"/>
                  </a:lnTo>
                  <a:lnTo>
                    <a:pt x="2430138" y="1131814"/>
                  </a:lnTo>
                  <a:lnTo>
                    <a:pt x="2444349" y="1114175"/>
                  </a:lnTo>
                  <a:lnTo>
                    <a:pt x="2458561" y="1189558"/>
                  </a:lnTo>
                  <a:lnTo>
                    <a:pt x="2472772" y="1263510"/>
                  </a:lnTo>
                  <a:lnTo>
                    <a:pt x="2486983" y="1237751"/>
                  </a:lnTo>
                  <a:lnTo>
                    <a:pt x="2501195" y="1190533"/>
                  </a:lnTo>
                  <a:lnTo>
                    <a:pt x="2515406" y="1156641"/>
                  </a:lnTo>
                  <a:lnTo>
                    <a:pt x="2529617" y="1198299"/>
                  </a:lnTo>
                  <a:lnTo>
                    <a:pt x="2543829" y="1208821"/>
                  </a:lnTo>
                  <a:lnTo>
                    <a:pt x="2558040" y="1205339"/>
                  </a:lnTo>
                  <a:lnTo>
                    <a:pt x="2572251" y="1176677"/>
                  </a:lnTo>
                  <a:lnTo>
                    <a:pt x="2586463" y="1120072"/>
                  </a:lnTo>
                  <a:lnTo>
                    <a:pt x="2600674" y="1125722"/>
                  </a:lnTo>
                  <a:lnTo>
                    <a:pt x="2614885" y="1156079"/>
                  </a:lnTo>
                  <a:lnTo>
                    <a:pt x="2629097" y="1220529"/>
                  </a:lnTo>
                  <a:lnTo>
                    <a:pt x="2643308" y="1239701"/>
                  </a:lnTo>
                  <a:lnTo>
                    <a:pt x="2657519" y="1248679"/>
                  </a:lnTo>
                  <a:lnTo>
                    <a:pt x="2671731" y="1250939"/>
                  </a:lnTo>
                  <a:lnTo>
                    <a:pt x="2685942" y="1202967"/>
                  </a:lnTo>
                  <a:lnTo>
                    <a:pt x="2700153" y="1218233"/>
                  </a:lnTo>
                  <a:lnTo>
                    <a:pt x="2714365" y="1254378"/>
                  </a:lnTo>
                  <a:lnTo>
                    <a:pt x="2728576" y="1147730"/>
                  </a:lnTo>
                  <a:lnTo>
                    <a:pt x="2742787" y="1113761"/>
                  </a:lnTo>
                  <a:lnTo>
                    <a:pt x="2756999" y="1104299"/>
                  </a:lnTo>
                  <a:lnTo>
                    <a:pt x="2771210" y="1136716"/>
                  </a:lnTo>
                  <a:lnTo>
                    <a:pt x="2785421" y="1183538"/>
                  </a:lnTo>
                  <a:lnTo>
                    <a:pt x="2799633" y="1169480"/>
                  </a:lnTo>
                  <a:lnTo>
                    <a:pt x="2813844" y="1199421"/>
                  </a:lnTo>
                  <a:lnTo>
                    <a:pt x="2828055" y="1118732"/>
                  </a:lnTo>
                  <a:lnTo>
                    <a:pt x="2842267" y="1170189"/>
                  </a:lnTo>
                  <a:lnTo>
                    <a:pt x="2856478" y="1158142"/>
                  </a:lnTo>
                  <a:lnTo>
                    <a:pt x="2870689" y="1142730"/>
                  </a:lnTo>
                  <a:lnTo>
                    <a:pt x="2884901" y="1125196"/>
                  </a:lnTo>
                  <a:lnTo>
                    <a:pt x="2899112" y="1101148"/>
                  </a:lnTo>
                  <a:lnTo>
                    <a:pt x="2913323" y="1124087"/>
                  </a:lnTo>
                  <a:lnTo>
                    <a:pt x="2927535" y="1130187"/>
                  </a:lnTo>
                  <a:lnTo>
                    <a:pt x="2941746" y="1197879"/>
                  </a:lnTo>
                  <a:lnTo>
                    <a:pt x="2955957" y="1211155"/>
                  </a:lnTo>
                  <a:lnTo>
                    <a:pt x="2970169" y="1214107"/>
                  </a:lnTo>
                  <a:lnTo>
                    <a:pt x="2984380" y="1234438"/>
                  </a:lnTo>
                  <a:lnTo>
                    <a:pt x="2998591" y="1157024"/>
                  </a:lnTo>
                  <a:lnTo>
                    <a:pt x="3012803" y="1142821"/>
                  </a:lnTo>
                  <a:lnTo>
                    <a:pt x="3027014" y="1144579"/>
                  </a:lnTo>
                  <a:lnTo>
                    <a:pt x="3041225" y="1155691"/>
                  </a:lnTo>
                  <a:lnTo>
                    <a:pt x="3055437" y="1122272"/>
                  </a:lnTo>
                  <a:lnTo>
                    <a:pt x="3069648" y="1169750"/>
                  </a:lnTo>
                  <a:lnTo>
                    <a:pt x="3083859" y="1142196"/>
                  </a:lnTo>
                  <a:lnTo>
                    <a:pt x="3098071" y="1074940"/>
                  </a:lnTo>
                  <a:lnTo>
                    <a:pt x="3112282" y="1091352"/>
                  </a:lnTo>
                  <a:lnTo>
                    <a:pt x="3126493" y="1126083"/>
                  </a:lnTo>
                  <a:lnTo>
                    <a:pt x="3140705" y="1136234"/>
                  </a:lnTo>
                  <a:lnTo>
                    <a:pt x="3154916" y="1135905"/>
                  </a:lnTo>
                  <a:lnTo>
                    <a:pt x="3169127" y="1165566"/>
                  </a:lnTo>
                  <a:lnTo>
                    <a:pt x="3183339" y="1193238"/>
                  </a:lnTo>
                  <a:lnTo>
                    <a:pt x="3197550" y="1225509"/>
                  </a:lnTo>
                  <a:lnTo>
                    <a:pt x="3211761" y="1165696"/>
                  </a:lnTo>
                  <a:lnTo>
                    <a:pt x="3225973" y="1164979"/>
                  </a:lnTo>
                  <a:lnTo>
                    <a:pt x="3240184" y="1162817"/>
                  </a:lnTo>
                  <a:lnTo>
                    <a:pt x="3254395" y="1196631"/>
                  </a:lnTo>
                  <a:lnTo>
                    <a:pt x="3268607" y="1185541"/>
                  </a:lnTo>
                  <a:lnTo>
                    <a:pt x="3282818" y="1166226"/>
                  </a:lnTo>
                  <a:lnTo>
                    <a:pt x="3297029" y="1197322"/>
                  </a:lnTo>
                  <a:lnTo>
                    <a:pt x="3311241" y="1171797"/>
                  </a:lnTo>
                  <a:lnTo>
                    <a:pt x="3325452" y="1169816"/>
                  </a:lnTo>
                  <a:lnTo>
                    <a:pt x="3339663" y="1123680"/>
                  </a:lnTo>
                  <a:lnTo>
                    <a:pt x="3353875" y="1113736"/>
                  </a:lnTo>
                  <a:lnTo>
                    <a:pt x="3368086" y="1101530"/>
                  </a:lnTo>
                  <a:lnTo>
                    <a:pt x="3382297" y="1106370"/>
                  </a:lnTo>
                  <a:lnTo>
                    <a:pt x="3396509" y="1179390"/>
                  </a:lnTo>
                  <a:lnTo>
                    <a:pt x="3410720" y="1207867"/>
                  </a:lnTo>
                  <a:lnTo>
                    <a:pt x="3424932" y="1148764"/>
                  </a:lnTo>
                  <a:lnTo>
                    <a:pt x="3439143" y="1184667"/>
                  </a:lnTo>
                  <a:lnTo>
                    <a:pt x="3453354" y="1168880"/>
                  </a:lnTo>
                  <a:lnTo>
                    <a:pt x="3467566" y="1153354"/>
                  </a:lnTo>
                  <a:lnTo>
                    <a:pt x="3481777" y="1167095"/>
                  </a:lnTo>
                  <a:lnTo>
                    <a:pt x="3495988" y="1190860"/>
                  </a:lnTo>
                  <a:lnTo>
                    <a:pt x="3510200" y="1225970"/>
                  </a:lnTo>
                  <a:lnTo>
                    <a:pt x="3524411" y="1166860"/>
                  </a:lnTo>
                  <a:lnTo>
                    <a:pt x="3538622" y="1176788"/>
                  </a:lnTo>
                  <a:lnTo>
                    <a:pt x="3552834" y="1139236"/>
                  </a:lnTo>
                  <a:lnTo>
                    <a:pt x="3567045" y="1148271"/>
                  </a:lnTo>
                  <a:lnTo>
                    <a:pt x="3581256" y="1129145"/>
                  </a:lnTo>
                  <a:lnTo>
                    <a:pt x="3595468" y="1164104"/>
                  </a:lnTo>
                  <a:lnTo>
                    <a:pt x="3609679" y="1182299"/>
                  </a:lnTo>
                  <a:lnTo>
                    <a:pt x="3623890" y="1162600"/>
                  </a:lnTo>
                  <a:lnTo>
                    <a:pt x="3638102" y="1116374"/>
                  </a:lnTo>
                  <a:lnTo>
                    <a:pt x="3652313" y="1141161"/>
                  </a:lnTo>
                  <a:lnTo>
                    <a:pt x="3666524" y="1120149"/>
                  </a:lnTo>
                  <a:lnTo>
                    <a:pt x="3680736" y="1102112"/>
                  </a:lnTo>
                  <a:lnTo>
                    <a:pt x="3694947" y="1070495"/>
                  </a:lnTo>
                  <a:lnTo>
                    <a:pt x="3709158" y="1056342"/>
                  </a:lnTo>
                  <a:lnTo>
                    <a:pt x="3723370" y="1087838"/>
                  </a:lnTo>
                  <a:lnTo>
                    <a:pt x="3737581" y="1117408"/>
                  </a:lnTo>
                  <a:lnTo>
                    <a:pt x="3751792" y="1143046"/>
                  </a:lnTo>
                  <a:lnTo>
                    <a:pt x="3766004" y="1082735"/>
                  </a:lnTo>
                  <a:lnTo>
                    <a:pt x="3780215" y="1060284"/>
                  </a:lnTo>
                  <a:lnTo>
                    <a:pt x="3794426" y="1075488"/>
                  </a:lnTo>
                  <a:lnTo>
                    <a:pt x="3808638" y="1073623"/>
                  </a:lnTo>
                  <a:lnTo>
                    <a:pt x="3822849" y="1038599"/>
                  </a:lnTo>
                  <a:lnTo>
                    <a:pt x="3837060" y="1051577"/>
                  </a:lnTo>
                  <a:lnTo>
                    <a:pt x="3851272" y="1110715"/>
                  </a:lnTo>
                  <a:lnTo>
                    <a:pt x="3865483" y="1082568"/>
                  </a:lnTo>
                  <a:lnTo>
                    <a:pt x="3879694" y="1125786"/>
                  </a:lnTo>
                  <a:lnTo>
                    <a:pt x="3893906" y="1104542"/>
                  </a:lnTo>
                  <a:lnTo>
                    <a:pt x="3908117" y="1093399"/>
                  </a:lnTo>
                  <a:lnTo>
                    <a:pt x="3922328" y="1122514"/>
                  </a:lnTo>
                  <a:lnTo>
                    <a:pt x="3936540" y="1143945"/>
                  </a:lnTo>
                  <a:lnTo>
                    <a:pt x="3950751" y="1094027"/>
                  </a:lnTo>
                  <a:lnTo>
                    <a:pt x="3964962" y="1107874"/>
                  </a:lnTo>
                  <a:lnTo>
                    <a:pt x="3979174" y="1089850"/>
                  </a:lnTo>
                  <a:lnTo>
                    <a:pt x="3993385" y="1048436"/>
                  </a:lnTo>
                  <a:lnTo>
                    <a:pt x="4007596" y="1043940"/>
                  </a:lnTo>
                  <a:lnTo>
                    <a:pt x="4021808" y="1022695"/>
                  </a:lnTo>
                  <a:lnTo>
                    <a:pt x="4036019" y="1079018"/>
                  </a:lnTo>
                  <a:lnTo>
                    <a:pt x="4050230" y="1048423"/>
                  </a:lnTo>
                  <a:lnTo>
                    <a:pt x="4064442" y="1039333"/>
                  </a:lnTo>
                  <a:lnTo>
                    <a:pt x="4078653" y="1031589"/>
                  </a:lnTo>
                  <a:lnTo>
                    <a:pt x="4092864" y="1072367"/>
                  </a:lnTo>
                  <a:lnTo>
                    <a:pt x="4107076" y="1046585"/>
                  </a:lnTo>
                  <a:lnTo>
                    <a:pt x="4121287" y="1088263"/>
                  </a:lnTo>
                  <a:lnTo>
                    <a:pt x="4135498" y="1093900"/>
                  </a:lnTo>
                  <a:lnTo>
                    <a:pt x="4149710" y="1102845"/>
                  </a:lnTo>
                  <a:lnTo>
                    <a:pt x="4163921" y="1121555"/>
                  </a:lnTo>
                  <a:lnTo>
                    <a:pt x="4178132" y="1140414"/>
                  </a:lnTo>
                  <a:lnTo>
                    <a:pt x="4192344" y="1151347"/>
                  </a:lnTo>
                  <a:lnTo>
                    <a:pt x="4206555" y="1105999"/>
                  </a:lnTo>
                  <a:lnTo>
                    <a:pt x="4220766" y="1080179"/>
                  </a:lnTo>
                  <a:lnTo>
                    <a:pt x="4234978" y="1065305"/>
                  </a:lnTo>
                  <a:lnTo>
                    <a:pt x="4249189" y="1095610"/>
                  </a:lnTo>
                  <a:lnTo>
                    <a:pt x="4263400" y="1123523"/>
                  </a:lnTo>
                  <a:lnTo>
                    <a:pt x="4277612" y="1159106"/>
                  </a:lnTo>
                  <a:lnTo>
                    <a:pt x="4291823" y="1131816"/>
                  </a:lnTo>
                  <a:lnTo>
                    <a:pt x="4306034" y="1108192"/>
                  </a:lnTo>
                  <a:lnTo>
                    <a:pt x="4320246" y="1092692"/>
                  </a:lnTo>
                  <a:lnTo>
                    <a:pt x="4334457" y="1101407"/>
                  </a:lnTo>
                  <a:lnTo>
                    <a:pt x="4348668" y="1043591"/>
                  </a:lnTo>
                  <a:lnTo>
                    <a:pt x="4362880" y="1051146"/>
                  </a:lnTo>
                  <a:lnTo>
                    <a:pt x="4377091" y="1075505"/>
                  </a:lnTo>
                  <a:lnTo>
                    <a:pt x="4391302" y="1065220"/>
                  </a:lnTo>
                  <a:lnTo>
                    <a:pt x="4405514" y="1071194"/>
                  </a:lnTo>
                  <a:lnTo>
                    <a:pt x="4419725" y="1029682"/>
                  </a:lnTo>
                  <a:lnTo>
                    <a:pt x="4433936" y="1006974"/>
                  </a:lnTo>
                  <a:lnTo>
                    <a:pt x="4448148" y="1035396"/>
                  </a:lnTo>
                  <a:lnTo>
                    <a:pt x="4462359" y="1037641"/>
                  </a:lnTo>
                  <a:lnTo>
                    <a:pt x="4476570" y="977924"/>
                  </a:lnTo>
                  <a:lnTo>
                    <a:pt x="4490782" y="966946"/>
                  </a:lnTo>
                  <a:lnTo>
                    <a:pt x="4504993" y="1004155"/>
                  </a:lnTo>
                  <a:lnTo>
                    <a:pt x="4519204" y="984183"/>
                  </a:lnTo>
                  <a:lnTo>
                    <a:pt x="4533416" y="952580"/>
                  </a:lnTo>
                  <a:lnTo>
                    <a:pt x="4547627" y="944435"/>
                  </a:lnTo>
                  <a:lnTo>
                    <a:pt x="4561838" y="951533"/>
                  </a:lnTo>
                  <a:lnTo>
                    <a:pt x="4576050" y="938960"/>
                  </a:lnTo>
                  <a:lnTo>
                    <a:pt x="4590261" y="981481"/>
                  </a:lnTo>
                  <a:lnTo>
                    <a:pt x="4604472" y="991837"/>
                  </a:lnTo>
                  <a:lnTo>
                    <a:pt x="4618684" y="1047643"/>
                  </a:lnTo>
                  <a:lnTo>
                    <a:pt x="4632895" y="1012485"/>
                  </a:lnTo>
                  <a:lnTo>
                    <a:pt x="4647106" y="1016318"/>
                  </a:lnTo>
                  <a:lnTo>
                    <a:pt x="4661318" y="1021558"/>
                  </a:lnTo>
                  <a:lnTo>
                    <a:pt x="4675529" y="949895"/>
                  </a:lnTo>
                  <a:lnTo>
                    <a:pt x="4689740" y="956707"/>
                  </a:lnTo>
                  <a:lnTo>
                    <a:pt x="4703952" y="921880"/>
                  </a:lnTo>
                  <a:lnTo>
                    <a:pt x="4718163" y="901530"/>
                  </a:lnTo>
                  <a:lnTo>
                    <a:pt x="4732374" y="904020"/>
                  </a:lnTo>
                  <a:lnTo>
                    <a:pt x="4746586" y="905613"/>
                  </a:lnTo>
                  <a:lnTo>
                    <a:pt x="4760797" y="881721"/>
                  </a:lnTo>
                  <a:lnTo>
                    <a:pt x="4775008" y="895754"/>
                  </a:lnTo>
                  <a:lnTo>
                    <a:pt x="4789220" y="945811"/>
                  </a:lnTo>
                  <a:lnTo>
                    <a:pt x="4803431" y="938058"/>
                  </a:lnTo>
                  <a:lnTo>
                    <a:pt x="4817642" y="926318"/>
                  </a:lnTo>
                  <a:lnTo>
                    <a:pt x="4831854" y="911640"/>
                  </a:lnTo>
                  <a:lnTo>
                    <a:pt x="4846065" y="921339"/>
                  </a:lnTo>
                  <a:lnTo>
                    <a:pt x="4860276" y="954117"/>
                  </a:lnTo>
                  <a:lnTo>
                    <a:pt x="4874488" y="964257"/>
                  </a:lnTo>
                  <a:lnTo>
                    <a:pt x="4888699" y="999355"/>
                  </a:lnTo>
                  <a:lnTo>
                    <a:pt x="4902910" y="944848"/>
                  </a:lnTo>
                  <a:lnTo>
                    <a:pt x="4917122" y="954062"/>
                  </a:lnTo>
                  <a:lnTo>
                    <a:pt x="4931333" y="986227"/>
                  </a:lnTo>
                  <a:lnTo>
                    <a:pt x="4945544" y="1006233"/>
                  </a:lnTo>
                  <a:lnTo>
                    <a:pt x="4959756" y="966508"/>
                  </a:lnTo>
                  <a:lnTo>
                    <a:pt x="4973967" y="958160"/>
                  </a:lnTo>
                  <a:lnTo>
                    <a:pt x="4988178" y="932973"/>
                  </a:lnTo>
                  <a:lnTo>
                    <a:pt x="5002390" y="936940"/>
                  </a:lnTo>
                  <a:lnTo>
                    <a:pt x="5016601" y="933661"/>
                  </a:lnTo>
                  <a:lnTo>
                    <a:pt x="5030812" y="890822"/>
                  </a:lnTo>
                  <a:lnTo>
                    <a:pt x="5045024" y="917651"/>
                  </a:lnTo>
                  <a:lnTo>
                    <a:pt x="5059235" y="892009"/>
                  </a:lnTo>
                  <a:lnTo>
                    <a:pt x="5073446" y="931227"/>
                  </a:lnTo>
                  <a:lnTo>
                    <a:pt x="5087658" y="991852"/>
                  </a:lnTo>
                  <a:lnTo>
                    <a:pt x="5101869" y="987289"/>
                  </a:lnTo>
                  <a:lnTo>
                    <a:pt x="5116081" y="1013127"/>
                  </a:lnTo>
                  <a:lnTo>
                    <a:pt x="5130292" y="1019037"/>
                  </a:lnTo>
                  <a:lnTo>
                    <a:pt x="5144503" y="959600"/>
                  </a:lnTo>
                  <a:lnTo>
                    <a:pt x="5158715" y="987671"/>
                  </a:lnTo>
                  <a:lnTo>
                    <a:pt x="5172926" y="959049"/>
                  </a:lnTo>
                  <a:lnTo>
                    <a:pt x="5187137" y="987731"/>
                  </a:lnTo>
                  <a:lnTo>
                    <a:pt x="5201349" y="1020616"/>
                  </a:lnTo>
                  <a:lnTo>
                    <a:pt x="5215560" y="1016442"/>
                  </a:lnTo>
                  <a:lnTo>
                    <a:pt x="5229771" y="1041307"/>
                  </a:lnTo>
                  <a:lnTo>
                    <a:pt x="5243983" y="1060580"/>
                  </a:lnTo>
                  <a:lnTo>
                    <a:pt x="5258194" y="1086890"/>
                  </a:lnTo>
                  <a:lnTo>
                    <a:pt x="5272405" y="1026487"/>
                  </a:lnTo>
                  <a:lnTo>
                    <a:pt x="5286617" y="1005324"/>
                  </a:lnTo>
                  <a:lnTo>
                    <a:pt x="5300828" y="967489"/>
                  </a:lnTo>
                  <a:lnTo>
                    <a:pt x="5315039" y="920594"/>
                  </a:lnTo>
                  <a:lnTo>
                    <a:pt x="5329251" y="857318"/>
                  </a:lnTo>
                  <a:lnTo>
                    <a:pt x="5343462" y="860056"/>
                  </a:lnTo>
                  <a:lnTo>
                    <a:pt x="5357673" y="852171"/>
                  </a:lnTo>
                  <a:lnTo>
                    <a:pt x="5371885" y="914964"/>
                  </a:lnTo>
                  <a:lnTo>
                    <a:pt x="5386096" y="899836"/>
                  </a:lnTo>
                  <a:lnTo>
                    <a:pt x="5400307" y="876732"/>
                  </a:lnTo>
                  <a:lnTo>
                    <a:pt x="5414519" y="862408"/>
                  </a:lnTo>
                  <a:lnTo>
                    <a:pt x="5428730" y="891434"/>
                  </a:lnTo>
                  <a:lnTo>
                    <a:pt x="5442941" y="900303"/>
                  </a:lnTo>
                  <a:lnTo>
                    <a:pt x="5457153" y="935179"/>
                  </a:lnTo>
                  <a:lnTo>
                    <a:pt x="5471364" y="941799"/>
                  </a:lnTo>
                  <a:lnTo>
                    <a:pt x="5485575" y="901973"/>
                  </a:lnTo>
                  <a:lnTo>
                    <a:pt x="5499787" y="869649"/>
                  </a:lnTo>
                  <a:lnTo>
                    <a:pt x="5513998" y="873068"/>
                  </a:lnTo>
                  <a:lnTo>
                    <a:pt x="5528209" y="881358"/>
                  </a:lnTo>
                  <a:lnTo>
                    <a:pt x="5542421" y="894537"/>
                  </a:lnTo>
                  <a:lnTo>
                    <a:pt x="5556632" y="881457"/>
                  </a:lnTo>
                  <a:lnTo>
                    <a:pt x="5570843" y="868846"/>
                  </a:lnTo>
                  <a:lnTo>
                    <a:pt x="5585055" y="887689"/>
                  </a:lnTo>
                  <a:lnTo>
                    <a:pt x="5599266" y="917983"/>
                  </a:lnTo>
                  <a:lnTo>
                    <a:pt x="5613477" y="994783"/>
                  </a:lnTo>
                  <a:lnTo>
                    <a:pt x="5627689" y="996745"/>
                  </a:lnTo>
                  <a:lnTo>
                    <a:pt x="5641900" y="996054"/>
                  </a:lnTo>
                  <a:lnTo>
                    <a:pt x="5656111" y="1000842"/>
                  </a:lnTo>
                  <a:lnTo>
                    <a:pt x="5670323" y="989693"/>
                  </a:lnTo>
                  <a:lnTo>
                    <a:pt x="5684534" y="993317"/>
                  </a:lnTo>
                  <a:lnTo>
                    <a:pt x="5698745" y="947489"/>
                  </a:lnTo>
                  <a:lnTo>
                    <a:pt x="5712957" y="959915"/>
                  </a:lnTo>
                  <a:lnTo>
                    <a:pt x="5727168" y="950854"/>
                  </a:lnTo>
                  <a:lnTo>
                    <a:pt x="5741379" y="972477"/>
                  </a:lnTo>
                  <a:lnTo>
                    <a:pt x="5755591" y="919228"/>
                  </a:lnTo>
                  <a:lnTo>
                    <a:pt x="5769802" y="928530"/>
                  </a:lnTo>
                  <a:lnTo>
                    <a:pt x="5784013" y="885928"/>
                  </a:lnTo>
                  <a:lnTo>
                    <a:pt x="5798225" y="887021"/>
                  </a:lnTo>
                  <a:lnTo>
                    <a:pt x="5812436" y="860764"/>
                  </a:lnTo>
                  <a:lnTo>
                    <a:pt x="5826647" y="893261"/>
                  </a:lnTo>
                  <a:lnTo>
                    <a:pt x="5840859" y="898178"/>
                  </a:lnTo>
                  <a:lnTo>
                    <a:pt x="5855070" y="953085"/>
                  </a:lnTo>
                  <a:lnTo>
                    <a:pt x="5869281" y="945505"/>
                  </a:lnTo>
                  <a:lnTo>
                    <a:pt x="5883493" y="945016"/>
                  </a:lnTo>
                  <a:lnTo>
                    <a:pt x="5897704" y="938157"/>
                  </a:lnTo>
                  <a:lnTo>
                    <a:pt x="5911915" y="862920"/>
                  </a:lnTo>
                  <a:lnTo>
                    <a:pt x="5926127" y="863951"/>
                  </a:lnTo>
                  <a:lnTo>
                    <a:pt x="5940338" y="887035"/>
                  </a:lnTo>
                  <a:lnTo>
                    <a:pt x="5954549" y="916066"/>
                  </a:lnTo>
                  <a:lnTo>
                    <a:pt x="5968761" y="891774"/>
                  </a:lnTo>
                  <a:lnTo>
                    <a:pt x="5982972" y="908602"/>
                  </a:lnTo>
                  <a:lnTo>
                    <a:pt x="5997183" y="925738"/>
                  </a:lnTo>
                  <a:lnTo>
                    <a:pt x="6011395" y="941031"/>
                  </a:lnTo>
                  <a:lnTo>
                    <a:pt x="6025606" y="914213"/>
                  </a:lnTo>
                  <a:lnTo>
                    <a:pt x="6039817" y="910385"/>
                  </a:lnTo>
                  <a:lnTo>
                    <a:pt x="6054029" y="927750"/>
                  </a:lnTo>
                  <a:lnTo>
                    <a:pt x="6068240" y="949319"/>
                  </a:lnTo>
                  <a:lnTo>
                    <a:pt x="6082451" y="896814"/>
                  </a:lnTo>
                  <a:lnTo>
                    <a:pt x="6096663" y="885548"/>
                  </a:lnTo>
                  <a:lnTo>
                    <a:pt x="6110874" y="860777"/>
                  </a:lnTo>
                  <a:lnTo>
                    <a:pt x="6125085" y="874680"/>
                  </a:lnTo>
                  <a:lnTo>
                    <a:pt x="6139297" y="848829"/>
                  </a:lnTo>
                  <a:lnTo>
                    <a:pt x="6153508" y="852574"/>
                  </a:lnTo>
                  <a:lnTo>
                    <a:pt x="6167719" y="824852"/>
                  </a:lnTo>
                  <a:lnTo>
                    <a:pt x="6181931" y="829100"/>
                  </a:lnTo>
                  <a:lnTo>
                    <a:pt x="6196142" y="801350"/>
                  </a:lnTo>
                  <a:lnTo>
                    <a:pt x="6210353" y="805694"/>
                  </a:lnTo>
                  <a:lnTo>
                    <a:pt x="6224565" y="773883"/>
                  </a:lnTo>
                  <a:lnTo>
                    <a:pt x="6238776" y="782174"/>
                  </a:lnTo>
                  <a:lnTo>
                    <a:pt x="6252987" y="840716"/>
                  </a:lnTo>
                  <a:lnTo>
                    <a:pt x="6267199" y="860372"/>
                  </a:lnTo>
                  <a:lnTo>
                    <a:pt x="6281410" y="873512"/>
                  </a:lnTo>
                  <a:lnTo>
                    <a:pt x="6295621" y="831799"/>
                  </a:lnTo>
                  <a:lnTo>
                    <a:pt x="6309833" y="808205"/>
                  </a:lnTo>
                  <a:lnTo>
                    <a:pt x="6324044" y="857506"/>
                  </a:lnTo>
                  <a:lnTo>
                    <a:pt x="6338255" y="847798"/>
                  </a:lnTo>
                  <a:lnTo>
                    <a:pt x="6352467" y="899145"/>
                  </a:lnTo>
                  <a:lnTo>
                    <a:pt x="6366678" y="862428"/>
                  </a:lnTo>
                  <a:lnTo>
                    <a:pt x="6380889" y="870505"/>
                  </a:lnTo>
                  <a:lnTo>
                    <a:pt x="6395101" y="876359"/>
                  </a:lnTo>
                  <a:lnTo>
                    <a:pt x="6409312" y="925017"/>
                  </a:lnTo>
                  <a:lnTo>
                    <a:pt x="6423523" y="901605"/>
                  </a:lnTo>
                  <a:lnTo>
                    <a:pt x="6437735" y="940398"/>
                  </a:lnTo>
                  <a:lnTo>
                    <a:pt x="6451946" y="946862"/>
                  </a:lnTo>
                  <a:lnTo>
                    <a:pt x="6466157" y="866806"/>
                  </a:lnTo>
                  <a:lnTo>
                    <a:pt x="6480369" y="840706"/>
                  </a:lnTo>
                  <a:lnTo>
                    <a:pt x="6494580" y="884354"/>
                  </a:lnTo>
                  <a:lnTo>
                    <a:pt x="6508791" y="895033"/>
                  </a:lnTo>
                  <a:lnTo>
                    <a:pt x="6523003" y="914223"/>
                  </a:lnTo>
                  <a:lnTo>
                    <a:pt x="6537214" y="919435"/>
                  </a:lnTo>
                  <a:lnTo>
                    <a:pt x="6551425" y="903076"/>
                  </a:lnTo>
                  <a:lnTo>
                    <a:pt x="6565637" y="867894"/>
                  </a:lnTo>
                  <a:lnTo>
                    <a:pt x="6579848" y="848847"/>
                  </a:lnTo>
                  <a:lnTo>
                    <a:pt x="6594059" y="833263"/>
                  </a:lnTo>
                  <a:lnTo>
                    <a:pt x="6608271" y="877574"/>
                  </a:lnTo>
                  <a:lnTo>
                    <a:pt x="6622482" y="897477"/>
                  </a:lnTo>
                  <a:lnTo>
                    <a:pt x="6636693" y="899538"/>
                  </a:lnTo>
                  <a:lnTo>
                    <a:pt x="6650905" y="918857"/>
                  </a:lnTo>
                  <a:lnTo>
                    <a:pt x="6665116" y="919493"/>
                  </a:lnTo>
                  <a:lnTo>
                    <a:pt x="6679327" y="916242"/>
                  </a:lnTo>
                  <a:lnTo>
                    <a:pt x="6693539" y="916543"/>
                  </a:lnTo>
                  <a:lnTo>
                    <a:pt x="6707750" y="888567"/>
                  </a:lnTo>
                  <a:lnTo>
                    <a:pt x="6721961" y="898912"/>
                  </a:lnTo>
                  <a:lnTo>
                    <a:pt x="6736173" y="846409"/>
                  </a:lnTo>
                  <a:lnTo>
                    <a:pt x="6750384" y="885605"/>
                  </a:lnTo>
                  <a:lnTo>
                    <a:pt x="6764595" y="891871"/>
                  </a:lnTo>
                  <a:lnTo>
                    <a:pt x="6778807" y="903624"/>
                  </a:lnTo>
                  <a:lnTo>
                    <a:pt x="6793018" y="935089"/>
                  </a:lnTo>
                  <a:lnTo>
                    <a:pt x="6807230" y="946697"/>
                  </a:lnTo>
                  <a:lnTo>
                    <a:pt x="6821441" y="939623"/>
                  </a:lnTo>
                  <a:lnTo>
                    <a:pt x="6835652" y="923930"/>
                  </a:lnTo>
                  <a:lnTo>
                    <a:pt x="6849864" y="956209"/>
                  </a:lnTo>
                  <a:lnTo>
                    <a:pt x="6864075" y="939363"/>
                  </a:lnTo>
                  <a:lnTo>
                    <a:pt x="6878286" y="923275"/>
                  </a:lnTo>
                  <a:lnTo>
                    <a:pt x="6892498" y="944380"/>
                  </a:lnTo>
                  <a:lnTo>
                    <a:pt x="6906709" y="949025"/>
                  </a:lnTo>
                  <a:lnTo>
                    <a:pt x="6920920" y="943706"/>
                  </a:lnTo>
                  <a:lnTo>
                    <a:pt x="6935132" y="904097"/>
                  </a:lnTo>
                  <a:lnTo>
                    <a:pt x="6949343" y="844375"/>
                  </a:lnTo>
                  <a:lnTo>
                    <a:pt x="6963554" y="859730"/>
                  </a:lnTo>
                  <a:lnTo>
                    <a:pt x="6977766" y="845416"/>
                  </a:lnTo>
                  <a:lnTo>
                    <a:pt x="6991977" y="832457"/>
                  </a:lnTo>
                  <a:lnTo>
                    <a:pt x="7006188" y="805117"/>
                  </a:lnTo>
                  <a:lnTo>
                    <a:pt x="7020400" y="783465"/>
                  </a:lnTo>
                  <a:lnTo>
                    <a:pt x="7034611" y="736426"/>
                  </a:lnTo>
                  <a:lnTo>
                    <a:pt x="7048822" y="802385"/>
                  </a:lnTo>
                  <a:lnTo>
                    <a:pt x="7063034" y="784738"/>
                  </a:lnTo>
                  <a:lnTo>
                    <a:pt x="7077245" y="767468"/>
                  </a:lnTo>
                  <a:lnTo>
                    <a:pt x="7091456" y="816726"/>
                  </a:lnTo>
                  <a:lnTo>
                    <a:pt x="7105668" y="790363"/>
                  </a:lnTo>
                  <a:lnTo>
                    <a:pt x="7119879" y="804303"/>
                  </a:lnTo>
                  <a:lnTo>
                    <a:pt x="7134090" y="842562"/>
                  </a:lnTo>
                  <a:lnTo>
                    <a:pt x="7148302" y="847032"/>
                  </a:lnTo>
                  <a:lnTo>
                    <a:pt x="7162513" y="842143"/>
                  </a:lnTo>
                  <a:lnTo>
                    <a:pt x="7176724" y="814987"/>
                  </a:lnTo>
                  <a:lnTo>
                    <a:pt x="7190936" y="823891"/>
                  </a:lnTo>
                  <a:lnTo>
                    <a:pt x="7205147" y="817086"/>
                  </a:lnTo>
                  <a:lnTo>
                    <a:pt x="7219358" y="769126"/>
                  </a:lnTo>
                  <a:lnTo>
                    <a:pt x="7233570" y="737317"/>
                  </a:lnTo>
                  <a:lnTo>
                    <a:pt x="7247781" y="698713"/>
                  </a:lnTo>
                  <a:lnTo>
                    <a:pt x="7261992" y="683019"/>
                  </a:lnTo>
                  <a:lnTo>
                    <a:pt x="7276204" y="727251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434396" y="2068039"/>
              <a:ext cx="7276204" cy="1199195"/>
            </a:xfrm>
            <a:custGeom>
              <a:avLst/>
              <a:pathLst>
                <a:path w="7276204" h="1199195">
                  <a:moveTo>
                    <a:pt x="0" y="1137065"/>
                  </a:moveTo>
                  <a:lnTo>
                    <a:pt x="14211" y="524969"/>
                  </a:lnTo>
                  <a:lnTo>
                    <a:pt x="28422" y="549718"/>
                  </a:lnTo>
                  <a:lnTo>
                    <a:pt x="42634" y="408576"/>
                  </a:lnTo>
                  <a:lnTo>
                    <a:pt x="56845" y="192768"/>
                  </a:lnTo>
                  <a:lnTo>
                    <a:pt x="71056" y="51239"/>
                  </a:lnTo>
                  <a:lnTo>
                    <a:pt x="85268" y="169267"/>
                  </a:lnTo>
                  <a:lnTo>
                    <a:pt x="99479" y="0"/>
                  </a:lnTo>
                  <a:lnTo>
                    <a:pt x="113690" y="62787"/>
                  </a:lnTo>
                  <a:lnTo>
                    <a:pt x="127902" y="148539"/>
                  </a:lnTo>
                  <a:lnTo>
                    <a:pt x="142113" y="356422"/>
                  </a:lnTo>
                  <a:lnTo>
                    <a:pt x="156324" y="336981"/>
                  </a:lnTo>
                  <a:lnTo>
                    <a:pt x="170536" y="319706"/>
                  </a:lnTo>
                  <a:lnTo>
                    <a:pt x="184747" y="212865"/>
                  </a:lnTo>
                  <a:lnTo>
                    <a:pt x="198958" y="237644"/>
                  </a:lnTo>
                  <a:lnTo>
                    <a:pt x="213170" y="262036"/>
                  </a:lnTo>
                  <a:lnTo>
                    <a:pt x="227381" y="265901"/>
                  </a:lnTo>
                  <a:lnTo>
                    <a:pt x="241592" y="429992"/>
                  </a:lnTo>
                  <a:lnTo>
                    <a:pt x="255804" y="291501"/>
                  </a:lnTo>
                  <a:lnTo>
                    <a:pt x="270015" y="346458"/>
                  </a:lnTo>
                  <a:lnTo>
                    <a:pt x="284226" y="304252"/>
                  </a:lnTo>
                  <a:lnTo>
                    <a:pt x="298438" y="431163"/>
                  </a:lnTo>
                  <a:lnTo>
                    <a:pt x="312649" y="480845"/>
                  </a:lnTo>
                  <a:lnTo>
                    <a:pt x="326860" y="503971"/>
                  </a:lnTo>
                  <a:lnTo>
                    <a:pt x="341072" y="329714"/>
                  </a:lnTo>
                  <a:lnTo>
                    <a:pt x="355283" y="499552"/>
                  </a:lnTo>
                  <a:lnTo>
                    <a:pt x="369494" y="534458"/>
                  </a:lnTo>
                  <a:lnTo>
                    <a:pt x="383706" y="524775"/>
                  </a:lnTo>
                  <a:lnTo>
                    <a:pt x="397917" y="554814"/>
                  </a:lnTo>
                  <a:lnTo>
                    <a:pt x="412128" y="544185"/>
                  </a:lnTo>
                  <a:lnTo>
                    <a:pt x="426340" y="569216"/>
                  </a:lnTo>
                  <a:lnTo>
                    <a:pt x="440551" y="616722"/>
                  </a:lnTo>
                  <a:lnTo>
                    <a:pt x="454762" y="623942"/>
                  </a:lnTo>
                  <a:lnTo>
                    <a:pt x="468974" y="638331"/>
                  </a:lnTo>
                  <a:lnTo>
                    <a:pt x="483185" y="643019"/>
                  </a:lnTo>
                  <a:lnTo>
                    <a:pt x="497396" y="518649"/>
                  </a:lnTo>
                  <a:lnTo>
                    <a:pt x="511608" y="421220"/>
                  </a:lnTo>
                  <a:lnTo>
                    <a:pt x="525819" y="429292"/>
                  </a:lnTo>
                  <a:lnTo>
                    <a:pt x="540030" y="407889"/>
                  </a:lnTo>
                  <a:lnTo>
                    <a:pt x="554242" y="462405"/>
                  </a:lnTo>
                  <a:lnTo>
                    <a:pt x="568453" y="472123"/>
                  </a:lnTo>
                  <a:lnTo>
                    <a:pt x="582664" y="583304"/>
                  </a:lnTo>
                  <a:lnTo>
                    <a:pt x="596876" y="421217"/>
                  </a:lnTo>
                  <a:lnTo>
                    <a:pt x="611087" y="433698"/>
                  </a:lnTo>
                  <a:lnTo>
                    <a:pt x="625298" y="371096"/>
                  </a:lnTo>
                  <a:lnTo>
                    <a:pt x="639510" y="389609"/>
                  </a:lnTo>
                  <a:lnTo>
                    <a:pt x="653721" y="455099"/>
                  </a:lnTo>
                  <a:lnTo>
                    <a:pt x="667932" y="453884"/>
                  </a:lnTo>
                  <a:lnTo>
                    <a:pt x="682144" y="431058"/>
                  </a:lnTo>
                  <a:lnTo>
                    <a:pt x="696355" y="407610"/>
                  </a:lnTo>
                  <a:lnTo>
                    <a:pt x="710566" y="426493"/>
                  </a:lnTo>
                  <a:lnTo>
                    <a:pt x="724778" y="420660"/>
                  </a:lnTo>
                  <a:lnTo>
                    <a:pt x="738989" y="507343"/>
                  </a:lnTo>
                  <a:lnTo>
                    <a:pt x="753200" y="515207"/>
                  </a:lnTo>
                  <a:lnTo>
                    <a:pt x="767412" y="553300"/>
                  </a:lnTo>
                  <a:lnTo>
                    <a:pt x="781623" y="476526"/>
                  </a:lnTo>
                  <a:lnTo>
                    <a:pt x="795834" y="561673"/>
                  </a:lnTo>
                  <a:lnTo>
                    <a:pt x="810046" y="596317"/>
                  </a:lnTo>
                  <a:lnTo>
                    <a:pt x="824257" y="500301"/>
                  </a:lnTo>
                  <a:lnTo>
                    <a:pt x="838468" y="419567"/>
                  </a:lnTo>
                  <a:lnTo>
                    <a:pt x="852680" y="362972"/>
                  </a:lnTo>
                  <a:lnTo>
                    <a:pt x="866891" y="374643"/>
                  </a:lnTo>
                  <a:lnTo>
                    <a:pt x="881102" y="354778"/>
                  </a:lnTo>
                  <a:lnTo>
                    <a:pt x="895314" y="279370"/>
                  </a:lnTo>
                  <a:lnTo>
                    <a:pt x="909525" y="304256"/>
                  </a:lnTo>
                  <a:lnTo>
                    <a:pt x="923736" y="262338"/>
                  </a:lnTo>
                  <a:lnTo>
                    <a:pt x="937948" y="334436"/>
                  </a:lnTo>
                  <a:lnTo>
                    <a:pt x="952159" y="307959"/>
                  </a:lnTo>
                  <a:lnTo>
                    <a:pt x="966370" y="324658"/>
                  </a:lnTo>
                  <a:lnTo>
                    <a:pt x="980582" y="182814"/>
                  </a:lnTo>
                  <a:lnTo>
                    <a:pt x="994793" y="264502"/>
                  </a:lnTo>
                  <a:lnTo>
                    <a:pt x="1009004" y="256713"/>
                  </a:lnTo>
                  <a:lnTo>
                    <a:pt x="1023216" y="296118"/>
                  </a:lnTo>
                  <a:lnTo>
                    <a:pt x="1037427" y="381503"/>
                  </a:lnTo>
                  <a:lnTo>
                    <a:pt x="1051638" y="398544"/>
                  </a:lnTo>
                  <a:lnTo>
                    <a:pt x="1065850" y="357114"/>
                  </a:lnTo>
                  <a:lnTo>
                    <a:pt x="1080061" y="334368"/>
                  </a:lnTo>
                  <a:lnTo>
                    <a:pt x="1094272" y="467114"/>
                  </a:lnTo>
                  <a:lnTo>
                    <a:pt x="1108484" y="376425"/>
                  </a:lnTo>
                  <a:lnTo>
                    <a:pt x="1122695" y="490290"/>
                  </a:lnTo>
                  <a:lnTo>
                    <a:pt x="1136906" y="444074"/>
                  </a:lnTo>
                  <a:lnTo>
                    <a:pt x="1151118" y="544480"/>
                  </a:lnTo>
                  <a:lnTo>
                    <a:pt x="1165329" y="620776"/>
                  </a:lnTo>
                  <a:lnTo>
                    <a:pt x="1179540" y="655095"/>
                  </a:lnTo>
                  <a:lnTo>
                    <a:pt x="1193752" y="682298"/>
                  </a:lnTo>
                  <a:lnTo>
                    <a:pt x="1207963" y="728730"/>
                  </a:lnTo>
                  <a:lnTo>
                    <a:pt x="1222174" y="661959"/>
                  </a:lnTo>
                  <a:lnTo>
                    <a:pt x="1236386" y="569265"/>
                  </a:lnTo>
                  <a:lnTo>
                    <a:pt x="1250597" y="667976"/>
                  </a:lnTo>
                  <a:lnTo>
                    <a:pt x="1264808" y="714167"/>
                  </a:lnTo>
                  <a:lnTo>
                    <a:pt x="1279020" y="745107"/>
                  </a:lnTo>
                  <a:lnTo>
                    <a:pt x="1293231" y="830560"/>
                  </a:lnTo>
                  <a:lnTo>
                    <a:pt x="1307442" y="814801"/>
                  </a:lnTo>
                  <a:lnTo>
                    <a:pt x="1321654" y="778830"/>
                  </a:lnTo>
                  <a:lnTo>
                    <a:pt x="1335865" y="729005"/>
                  </a:lnTo>
                  <a:lnTo>
                    <a:pt x="1350076" y="757918"/>
                  </a:lnTo>
                  <a:lnTo>
                    <a:pt x="1364288" y="733085"/>
                  </a:lnTo>
                  <a:lnTo>
                    <a:pt x="1378499" y="692463"/>
                  </a:lnTo>
                  <a:lnTo>
                    <a:pt x="1392710" y="690420"/>
                  </a:lnTo>
                  <a:lnTo>
                    <a:pt x="1406922" y="583116"/>
                  </a:lnTo>
                  <a:lnTo>
                    <a:pt x="1421133" y="574909"/>
                  </a:lnTo>
                  <a:lnTo>
                    <a:pt x="1435344" y="551424"/>
                  </a:lnTo>
                  <a:lnTo>
                    <a:pt x="1449556" y="623859"/>
                  </a:lnTo>
                  <a:lnTo>
                    <a:pt x="1463767" y="724936"/>
                  </a:lnTo>
                  <a:lnTo>
                    <a:pt x="1477978" y="720059"/>
                  </a:lnTo>
                  <a:lnTo>
                    <a:pt x="1492190" y="773498"/>
                  </a:lnTo>
                  <a:lnTo>
                    <a:pt x="1506401" y="800775"/>
                  </a:lnTo>
                  <a:lnTo>
                    <a:pt x="1520612" y="787284"/>
                  </a:lnTo>
                  <a:lnTo>
                    <a:pt x="1534824" y="775391"/>
                  </a:lnTo>
                  <a:lnTo>
                    <a:pt x="1549035" y="644691"/>
                  </a:lnTo>
                  <a:lnTo>
                    <a:pt x="1563246" y="680035"/>
                  </a:lnTo>
                  <a:lnTo>
                    <a:pt x="1577458" y="692146"/>
                  </a:lnTo>
                  <a:lnTo>
                    <a:pt x="1591669" y="693880"/>
                  </a:lnTo>
                  <a:lnTo>
                    <a:pt x="1605880" y="698931"/>
                  </a:lnTo>
                  <a:lnTo>
                    <a:pt x="1620092" y="643655"/>
                  </a:lnTo>
                  <a:lnTo>
                    <a:pt x="1634303" y="625817"/>
                  </a:lnTo>
                  <a:lnTo>
                    <a:pt x="1648514" y="694243"/>
                  </a:lnTo>
                  <a:lnTo>
                    <a:pt x="1662726" y="666920"/>
                  </a:lnTo>
                  <a:lnTo>
                    <a:pt x="1676937" y="689189"/>
                  </a:lnTo>
                  <a:lnTo>
                    <a:pt x="1691148" y="703809"/>
                  </a:lnTo>
                  <a:lnTo>
                    <a:pt x="1705360" y="692346"/>
                  </a:lnTo>
                  <a:lnTo>
                    <a:pt x="1719571" y="673138"/>
                  </a:lnTo>
                  <a:lnTo>
                    <a:pt x="1733783" y="721991"/>
                  </a:lnTo>
                  <a:lnTo>
                    <a:pt x="1747994" y="704271"/>
                  </a:lnTo>
                  <a:lnTo>
                    <a:pt x="1762205" y="723114"/>
                  </a:lnTo>
                  <a:lnTo>
                    <a:pt x="1776417" y="723866"/>
                  </a:lnTo>
                  <a:lnTo>
                    <a:pt x="1790628" y="768691"/>
                  </a:lnTo>
                  <a:lnTo>
                    <a:pt x="1804839" y="765522"/>
                  </a:lnTo>
                  <a:lnTo>
                    <a:pt x="1819051" y="780521"/>
                  </a:lnTo>
                  <a:lnTo>
                    <a:pt x="1833262" y="799221"/>
                  </a:lnTo>
                  <a:lnTo>
                    <a:pt x="1847473" y="785729"/>
                  </a:lnTo>
                  <a:lnTo>
                    <a:pt x="1861685" y="785730"/>
                  </a:lnTo>
                  <a:lnTo>
                    <a:pt x="1875896" y="742654"/>
                  </a:lnTo>
                  <a:lnTo>
                    <a:pt x="1890107" y="756851"/>
                  </a:lnTo>
                  <a:lnTo>
                    <a:pt x="1904319" y="815633"/>
                  </a:lnTo>
                  <a:lnTo>
                    <a:pt x="1918530" y="875580"/>
                  </a:lnTo>
                  <a:lnTo>
                    <a:pt x="1932741" y="854890"/>
                  </a:lnTo>
                  <a:lnTo>
                    <a:pt x="1946953" y="835157"/>
                  </a:lnTo>
                  <a:lnTo>
                    <a:pt x="1961164" y="898623"/>
                  </a:lnTo>
                  <a:lnTo>
                    <a:pt x="1975375" y="965708"/>
                  </a:lnTo>
                  <a:lnTo>
                    <a:pt x="1989587" y="974907"/>
                  </a:lnTo>
                  <a:lnTo>
                    <a:pt x="2003798" y="958747"/>
                  </a:lnTo>
                  <a:lnTo>
                    <a:pt x="2018009" y="915657"/>
                  </a:lnTo>
                  <a:lnTo>
                    <a:pt x="2032221" y="910856"/>
                  </a:lnTo>
                  <a:lnTo>
                    <a:pt x="2046432" y="890476"/>
                  </a:lnTo>
                  <a:lnTo>
                    <a:pt x="2060643" y="864266"/>
                  </a:lnTo>
                  <a:lnTo>
                    <a:pt x="2074855" y="869874"/>
                  </a:lnTo>
                  <a:lnTo>
                    <a:pt x="2089066" y="779823"/>
                  </a:lnTo>
                  <a:lnTo>
                    <a:pt x="2103277" y="779628"/>
                  </a:lnTo>
                  <a:lnTo>
                    <a:pt x="2117489" y="792580"/>
                  </a:lnTo>
                  <a:lnTo>
                    <a:pt x="2131700" y="794589"/>
                  </a:lnTo>
                  <a:lnTo>
                    <a:pt x="2145911" y="821883"/>
                  </a:lnTo>
                  <a:lnTo>
                    <a:pt x="2160123" y="803207"/>
                  </a:lnTo>
                  <a:lnTo>
                    <a:pt x="2174334" y="715043"/>
                  </a:lnTo>
                  <a:lnTo>
                    <a:pt x="2188545" y="664069"/>
                  </a:lnTo>
                  <a:lnTo>
                    <a:pt x="2202757" y="704476"/>
                  </a:lnTo>
                  <a:lnTo>
                    <a:pt x="2216968" y="769167"/>
                  </a:lnTo>
                  <a:lnTo>
                    <a:pt x="2231179" y="784733"/>
                  </a:lnTo>
                  <a:lnTo>
                    <a:pt x="2245391" y="821548"/>
                  </a:lnTo>
                  <a:lnTo>
                    <a:pt x="2259602" y="811764"/>
                  </a:lnTo>
                  <a:lnTo>
                    <a:pt x="2273813" y="821264"/>
                  </a:lnTo>
                  <a:lnTo>
                    <a:pt x="2288025" y="848180"/>
                  </a:lnTo>
                  <a:lnTo>
                    <a:pt x="2302236" y="853783"/>
                  </a:lnTo>
                  <a:lnTo>
                    <a:pt x="2316447" y="779803"/>
                  </a:lnTo>
                  <a:lnTo>
                    <a:pt x="2330659" y="779654"/>
                  </a:lnTo>
                  <a:lnTo>
                    <a:pt x="2344870" y="800841"/>
                  </a:lnTo>
                  <a:lnTo>
                    <a:pt x="2359081" y="776327"/>
                  </a:lnTo>
                  <a:lnTo>
                    <a:pt x="2373293" y="822706"/>
                  </a:lnTo>
                  <a:lnTo>
                    <a:pt x="2387504" y="803469"/>
                  </a:lnTo>
                  <a:lnTo>
                    <a:pt x="2401715" y="848494"/>
                  </a:lnTo>
                  <a:lnTo>
                    <a:pt x="2415927" y="890056"/>
                  </a:lnTo>
                  <a:lnTo>
                    <a:pt x="2430138" y="925838"/>
                  </a:lnTo>
                  <a:lnTo>
                    <a:pt x="2444349" y="891469"/>
                  </a:lnTo>
                  <a:lnTo>
                    <a:pt x="2458561" y="849921"/>
                  </a:lnTo>
                  <a:lnTo>
                    <a:pt x="2472772" y="903614"/>
                  </a:lnTo>
                  <a:lnTo>
                    <a:pt x="2486983" y="937561"/>
                  </a:lnTo>
                  <a:lnTo>
                    <a:pt x="2501195" y="839405"/>
                  </a:lnTo>
                  <a:lnTo>
                    <a:pt x="2515406" y="840011"/>
                  </a:lnTo>
                  <a:lnTo>
                    <a:pt x="2529617" y="829599"/>
                  </a:lnTo>
                  <a:lnTo>
                    <a:pt x="2543829" y="808749"/>
                  </a:lnTo>
                  <a:lnTo>
                    <a:pt x="2558040" y="863148"/>
                  </a:lnTo>
                  <a:lnTo>
                    <a:pt x="2572251" y="914093"/>
                  </a:lnTo>
                  <a:lnTo>
                    <a:pt x="2586463" y="943586"/>
                  </a:lnTo>
                  <a:lnTo>
                    <a:pt x="2600674" y="930874"/>
                  </a:lnTo>
                  <a:lnTo>
                    <a:pt x="2614885" y="920751"/>
                  </a:lnTo>
                  <a:lnTo>
                    <a:pt x="2629097" y="921444"/>
                  </a:lnTo>
                  <a:lnTo>
                    <a:pt x="2643308" y="935758"/>
                  </a:lnTo>
                  <a:lnTo>
                    <a:pt x="2657519" y="983672"/>
                  </a:lnTo>
                  <a:lnTo>
                    <a:pt x="2671731" y="1003460"/>
                  </a:lnTo>
                  <a:lnTo>
                    <a:pt x="2685942" y="1054647"/>
                  </a:lnTo>
                  <a:lnTo>
                    <a:pt x="2700153" y="1039686"/>
                  </a:lnTo>
                  <a:lnTo>
                    <a:pt x="2714365" y="1018353"/>
                  </a:lnTo>
                  <a:lnTo>
                    <a:pt x="2728576" y="994343"/>
                  </a:lnTo>
                  <a:lnTo>
                    <a:pt x="2742787" y="960124"/>
                  </a:lnTo>
                  <a:lnTo>
                    <a:pt x="2756999" y="942683"/>
                  </a:lnTo>
                  <a:lnTo>
                    <a:pt x="2771210" y="939678"/>
                  </a:lnTo>
                  <a:lnTo>
                    <a:pt x="2785421" y="924546"/>
                  </a:lnTo>
                  <a:lnTo>
                    <a:pt x="2799633" y="940352"/>
                  </a:lnTo>
                  <a:lnTo>
                    <a:pt x="2813844" y="953332"/>
                  </a:lnTo>
                  <a:lnTo>
                    <a:pt x="2828055" y="985952"/>
                  </a:lnTo>
                  <a:lnTo>
                    <a:pt x="2842267" y="1007756"/>
                  </a:lnTo>
                  <a:lnTo>
                    <a:pt x="2856478" y="964721"/>
                  </a:lnTo>
                  <a:lnTo>
                    <a:pt x="2870689" y="1000094"/>
                  </a:lnTo>
                  <a:lnTo>
                    <a:pt x="2884901" y="1059355"/>
                  </a:lnTo>
                  <a:lnTo>
                    <a:pt x="2899112" y="1060864"/>
                  </a:lnTo>
                  <a:lnTo>
                    <a:pt x="2913323" y="1046653"/>
                  </a:lnTo>
                  <a:lnTo>
                    <a:pt x="2927535" y="1051983"/>
                  </a:lnTo>
                  <a:lnTo>
                    <a:pt x="2941746" y="1040758"/>
                  </a:lnTo>
                  <a:lnTo>
                    <a:pt x="2955957" y="1019449"/>
                  </a:lnTo>
                  <a:lnTo>
                    <a:pt x="2970169" y="1035705"/>
                  </a:lnTo>
                  <a:lnTo>
                    <a:pt x="2984380" y="1078403"/>
                  </a:lnTo>
                  <a:lnTo>
                    <a:pt x="2998591" y="1113035"/>
                  </a:lnTo>
                  <a:lnTo>
                    <a:pt x="3012803" y="1096485"/>
                  </a:lnTo>
                  <a:lnTo>
                    <a:pt x="3027014" y="1058617"/>
                  </a:lnTo>
                  <a:lnTo>
                    <a:pt x="3041225" y="1076474"/>
                  </a:lnTo>
                  <a:lnTo>
                    <a:pt x="3055437" y="1049887"/>
                  </a:lnTo>
                  <a:lnTo>
                    <a:pt x="3069648" y="1032555"/>
                  </a:lnTo>
                  <a:lnTo>
                    <a:pt x="3083859" y="1033378"/>
                  </a:lnTo>
                  <a:lnTo>
                    <a:pt x="3098071" y="972186"/>
                  </a:lnTo>
                  <a:lnTo>
                    <a:pt x="3112282" y="1013747"/>
                  </a:lnTo>
                  <a:lnTo>
                    <a:pt x="3126493" y="964146"/>
                  </a:lnTo>
                  <a:lnTo>
                    <a:pt x="3140705" y="945421"/>
                  </a:lnTo>
                  <a:lnTo>
                    <a:pt x="3154916" y="960618"/>
                  </a:lnTo>
                  <a:lnTo>
                    <a:pt x="3169127" y="939322"/>
                  </a:lnTo>
                  <a:lnTo>
                    <a:pt x="3183339" y="936288"/>
                  </a:lnTo>
                  <a:lnTo>
                    <a:pt x="3197550" y="934743"/>
                  </a:lnTo>
                  <a:lnTo>
                    <a:pt x="3211761" y="937171"/>
                  </a:lnTo>
                  <a:lnTo>
                    <a:pt x="3225973" y="969182"/>
                  </a:lnTo>
                  <a:lnTo>
                    <a:pt x="3240184" y="914711"/>
                  </a:lnTo>
                  <a:lnTo>
                    <a:pt x="3254395" y="857364"/>
                  </a:lnTo>
                  <a:lnTo>
                    <a:pt x="3268607" y="891603"/>
                  </a:lnTo>
                  <a:lnTo>
                    <a:pt x="3282818" y="884055"/>
                  </a:lnTo>
                  <a:lnTo>
                    <a:pt x="3297029" y="805402"/>
                  </a:lnTo>
                  <a:lnTo>
                    <a:pt x="3311241" y="832218"/>
                  </a:lnTo>
                  <a:lnTo>
                    <a:pt x="3325452" y="843778"/>
                  </a:lnTo>
                  <a:lnTo>
                    <a:pt x="3339663" y="790553"/>
                  </a:lnTo>
                  <a:lnTo>
                    <a:pt x="3353875" y="830347"/>
                  </a:lnTo>
                  <a:lnTo>
                    <a:pt x="3368086" y="897698"/>
                  </a:lnTo>
                  <a:lnTo>
                    <a:pt x="3382297" y="937856"/>
                  </a:lnTo>
                  <a:lnTo>
                    <a:pt x="3396509" y="896339"/>
                  </a:lnTo>
                  <a:lnTo>
                    <a:pt x="3410720" y="910572"/>
                  </a:lnTo>
                  <a:lnTo>
                    <a:pt x="3424932" y="920690"/>
                  </a:lnTo>
                  <a:lnTo>
                    <a:pt x="3439143" y="978935"/>
                  </a:lnTo>
                  <a:lnTo>
                    <a:pt x="3453354" y="969360"/>
                  </a:lnTo>
                  <a:lnTo>
                    <a:pt x="3467566" y="928030"/>
                  </a:lnTo>
                  <a:lnTo>
                    <a:pt x="3481777" y="925423"/>
                  </a:lnTo>
                  <a:lnTo>
                    <a:pt x="3495988" y="973056"/>
                  </a:lnTo>
                  <a:lnTo>
                    <a:pt x="3510200" y="970512"/>
                  </a:lnTo>
                  <a:lnTo>
                    <a:pt x="3524411" y="981466"/>
                  </a:lnTo>
                  <a:lnTo>
                    <a:pt x="3538622" y="980416"/>
                  </a:lnTo>
                  <a:lnTo>
                    <a:pt x="3552834" y="958082"/>
                  </a:lnTo>
                  <a:lnTo>
                    <a:pt x="3567045" y="971158"/>
                  </a:lnTo>
                  <a:lnTo>
                    <a:pt x="3581256" y="978149"/>
                  </a:lnTo>
                  <a:lnTo>
                    <a:pt x="3595468" y="985589"/>
                  </a:lnTo>
                  <a:lnTo>
                    <a:pt x="3609679" y="955455"/>
                  </a:lnTo>
                  <a:lnTo>
                    <a:pt x="3623890" y="1002739"/>
                  </a:lnTo>
                  <a:lnTo>
                    <a:pt x="3638102" y="979371"/>
                  </a:lnTo>
                  <a:lnTo>
                    <a:pt x="3652313" y="1011541"/>
                  </a:lnTo>
                  <a:lnTo>
                    <a:pt x="3666524" y="1039905"/>
                  </a:lnTo>
                  <a:lnTo>
                    <a:pt x="3680736" y="1022519"/>
                  </a:lnTo>
                  <a:lnTo>
                    <a:pt x="3694947" y="1030301"/>
                  </a:lnTo>
                  <a:lnTo>
                    <a:pt x="3709158" y="1065879"/>
                  </a:lnTo>
                  <a:lnTo>
                    <a:pt x="3723370" y="1034864"/>
                  </a:lnTo>
                  <a:lnTo>
                    <a:pt x="3737581" y="1052557"/>
                  </a:lnTo>
                  <a:lnTo>
                    <a:pt x="3751792" y="1009584"/>
                  </a:lnTo>
                  <a:lnTo>
                    <a:pt x="3766004" y="1016909"/>
                  </a:lnTo>
                  <a:lnTo>
                    <a:pt x="3780215" y="1021922"/>
                  </a:lnTo>
                  <a:lnTo>
                    <a:pt x="3794426" y="1049409"/>
                  </a:lnTo>
                  <a:lnTo>
                    <a:pt x="3808638" y="1035756"/>
                  </a:lnTo>
                  <a:lnTo>
                    <a:pt x="3822849" y="1070087"/>
                  </a:lnTo>
                  <a:lnTo>
                    <a:pt x="3837060" y="1092530"/>
                  </a:lnTo>
                  <a:lnTo>
                    <a:pt x="3851272" y="1129946"/>
                  </a:lnTo>
                  <a:lnTo>
                    <a:pt x="3865483" y="1162212"/>
                  </a:lnTo>
                  <a:lnTo>
                    <a:pt x="3879694" y="1179437"/>
                  </a:lnTo>
                  <a:lnTo>
                    <a:pt x="3893906" y="1197450"/>
                  </a:lnTo>
                  <a:lnTo>
                    <a:pt x="3908117" y="1199195"/>
                  </a:lnTo>
                  <a:lnTo>
                    <a:pt x="3922328" y="1158879"/>
                  </a:lnTo>
                  <a:lnTo>
                    <a:pt x="3936540" y="1174235"/>
                  </a:lnTo>
                  <a:lnTo>
                    <a:pt x="3950751" y="1140102"/>
                  </a:lnTo>
                  <a:lnTo>
                    <a:pt x="3964962" y="1137061"/>
                  </a:lnTo>
                  <a:lnTo>
                    <a:pt x="3979174" y="1116507"/>
                  </a:lnTo>
                  <a:lnTo>
                    <a:pt x="3993385" y="1071491"/>
                  </a:lnTo>
                  <a:lnTo>
                    <a:pt x="4007596" y="1096400"/>
                  </a:lnTo>
                  <a:lnTo>
                    <a:pt x="4021808" y="1081575"/>
                  </a:lnTo>
                  <a:lnTo>
                    <a:pt x="4036019" y="1099379"/>
                  </a:lnTo>
                  <a:lnTo>
                    <a:pt x="4050230" y="1081011"/>
                  </a:lnTo>
                  <a:lnTo>
                    <a:pt x="4064442" y="1060328"/>
                  </a:lnTo>
                  <a:lnTo>
                    <a:pt x="4078653" y="1050887"/>
                  </a:lnTo>
                  <a:lnTo>
                    <a:pt x="4092864" y="1096313"/>
                  </a:lnTo>
                  <a:lnTo>
                    <a:pt x="4107076" y="1054840"/>
                  </a:lnTo>
                  <a:lnTo>
                    <a:pt x="4121287" y="1084661"/>
                  </a:lnTo>
                  <a:lnTo>
                    <a:pt x="4135498" y="1125585"/>
                  </a:lnTo>
                  <a:lnTo>
                    <a:pt x="4149710" y="1107114"/>
                  </a:lnTo>
                  <a:lnTo>
                    <a:pt x="4163921" y="1108443"/>
                  </a:lnTo>
                  <a:lnTo>
                    <a:pt x="4178132" y="1106045"/>
                  </a:lnTo>
                  <a:lnTo>
                    <a:pt x="4192344" y="1116791"/>
                  </a:lnTo>
                  <a:lnTo>
                    <a:pt x="4206555" y="1099420"/>
                  </a:lnTo>
                  <a:lnTo>
                    <a:pt x="4220766" y="1104199"/>
                  </a:lnTo>
                  <a:lnTo>
                    <a:pt x="4234978" y="1073862"/>
                  </a:lnTo>
                  <a:lnTo>
                    <a:pt x="4249189" y="1040754"/>
                  </a:lnTo>
                  <a:lnTo>
                    <a:pt x="4263400" y="1045403"/>
                  </a:lnTo>
                  <a:lnTo>
                    <a:pt x="4277612" y="1041106"/>
                  </a:lnTo>
                  <a:lnTo>
                    <a:pt x="4291823" y="1008116"/>
                  </a:lnTo>
                  <a:lnTo>
                    <a:pt x="4306034" y="1039488"/>
                  </a:lnTo>
                  <a:lnTo>
                    <a:pt x="4320246" y="1075419"/>
                  </a:lnTo>
                  <a:lnTo>
                    <a:pt x="4334457" y="1014062"/>
                  </a:lnTo>
                  <a:lnTo>
                    <a:pt x="4348668" y="1019360"/>
                  </a:lnTo>
                  <a:lnTo>
                    <a:pt x="4362880" y="1046027"/>
                  </a:lnTo>
                  <a:lnTo>
                    <a:pt x="4377091" y="1033608"/>
                  </a:lnTo>
                  <a:lnTo>
                    <a:pt x="4391302" y="1060375"/>
                  </a:lnTo>
                  <a:lnTo>
                    <a:pt x="4405514" y="1068045"/>
                  </a:lnTo>
                  <a:lnTo>
                    <a:pt x="4419725" y="1041116"/>
                  </a:lnTo>
                  <a:lnTo>
                    <a:pt x="4433936" y="1045355"/>
                  </a:lnTo>
                  <a:lnTo>
                    <a:pt x="4448148" y="1086235"/>
                  </a:lnTo>
                  <a:lnTo>
                    <a:pt x="4462359" y="1153445"/>
                  </a:lnTo>
                  <a:lnTo>
                    <a:pt x="4476570" y="1141905"/>
                  </a:lnTo>
                  <a:lnTo>
                    <a:pt x="4490782" y="1122064"/>
                  </a:lnTo>
                  <a:lnTo>
                    <a:pt x="4504993" y="1115496"/>
                  </a:lnTo>
                  <a:lnTo>
                    <a:pt x="4519204" y="1107406"/>
                  </a:lnTo>
                  <a:lnTo>
                    <a:pt x="4533416" y="1140732"/>
                  </a:lnTo>
                  <a:lnTo>
                    <a:pt x="4547627" y="1160268"/>
                  </a:lnTo>
                  <a:lnTo>
                    <a:pt x="4561838" y="1160706"/>
                  </a:lnTo>
                  <a:lnTo>
                    <a:pt x="4576050" y="1133588"/>
                  </a:lnTo>
                  <a:lnTo>
                    <a:pt x="4590261" y="1107046"/>
                  </a:lnTo>
                  <a:lnTo>
                    <a:pt x="4604472" y="1057227"/>
                  </a:lnTo>
                  <a:lnTo>
                    <a:pt x="4618684" y="1069375"/>
                  </a:lnTo>
                  <a:lnTo>
                    <a:pt x="4632895" y="1000244"/>
                  </a:lnTo>
                  <a:lnTo>
                    <a:pt x="4647106" y="1016856"/>
                  </a:lnTo>
                  <a:lnTo>
                    <a:pt x="4661318" y="1023657"/>
                  </a:lnTo>
                  <a:lnTo>
                    <a:pt x="4675529" y="1062969"/>
                  </a:lnTo>
                  <a:lnTo>
                    <a:pt x="4689740" y="1067337"/>
                  </a:lnTo>
                  <a:lnTo>
                    <a:pt x="4703952" y="1085300"/>
                  </a:lnTo>
                  <a:lnTo>
                    <a:pt x="4718163" y="1100657"/>
                  </a:lnTo>
                  <a:lnTo>
                    <a:pt x="4732374" y="1108404"/>
                  </a:lnTo>
                  <a:lnTo>
                    <a:pt x="4746586" y="1105761"/>
                  </a:lnTo>
                  <a:lnTo>
                    <a:pt x="4760797" y="1027365"/>
                  </a:lnTo>
                  <a:lnTo>
                    <a:pt x="4775008" y="1070761"/>
                  </a:lnTo>
                  <a:lnTo>
                    <a:pt x="4789220" y="1083415"/>
                  </a:lnTo>
                  <a:lnTo>
                    <a:pt x="4803431" y="1060034"/>
                  </a:lnTo>
                  <a:lnTo>
                    <a:pt x="4817642" y="1052894"/>
                  </a:lnTo>
                  <a:lnTo>
                    <a:pt x="4831854" y="1079881"/>
                  </a:lnTo>
                  <a:lnTo>
                    <a:pt x="4846065" y="1053427"/>
                  </a:lnTo>
                  <a:lnTo>
                    <a:pt x="4860276" y="991778"/>
                  </a:lnTo>
                  <a:lnTo>
                    <a:pt x="4874488" y="1014243"/>
                  </a:lnTo>
                  <a:lnTo>
                    <a:pt x="4888699" y="993641"/>
                  </a:lnTo>
                  <a:lnTo>
                    <a:pt x="4902910" y="1007053"/>
                  </a:lnTo>
                  <a:lnTo>
                    <a:pt x="4917122" y="985727"/>
                  </a:lnTo>
                  <a:lnTo>
                    <a:pt x="4931333" y="989684"/>
                  </a:lnTo>
                  <a:lnTo>
                    <a:pt x="4945544" y="985369"/>
                  </a:lnTo>
                  <a:lnTo>
                    <a:pt x="4959756" y="1000977"/>
                  </a:lnTo>
                  <a:lnTo>
                    <a:pt x="4973967" y="1023601"/>
                  </a:lnTo>
                  <a:lnTo>
                    <a:pt x="4988178" y="1035486"/>
                  </a:lnTo>
                  <a:lnTo>
                    <a:pt x="5002390" y="1034790"/>
                  </a:lnTo>
                  <a:lnTo>
                    <a:pt x="5016601" y="1079955"/>
                  </a:lnTo>
                  <a:lnTo>
                    <a:pt x="5030812" y="1070603"/>
                  </a:lnTo>
                  <a:lnTo>
                    <a:pt x="5045024" y="1067319"/>
                  </a:lnTo>
                  <a:lnTo>
                    <a:pt x="5059235" y="1052973"/>
                  </a:lnTo>
                  <a:lnTo>
                    <a:pt x="5073446" y="992778"/>
                  </a:lnTo>
                  <a:lnTo>
                    <a:pt x="5087658" y="973794"/>
                  </a:lnTo>
                  <a:lnTo>
                    <a:pt x="5101869" y="942352"/>
                  </a:lnTo>
                  <a:lnTo>
                    <a:pt x="5116081" y="940387"/>
                  </a:lnTo>
                  <a:lnTo>
                    <a:pt x="5130292" y="975334"/>
                  </a:lnTo>
                  <a:lnTo>
                    <a:pt x="5144503" y="1034719"/>
                  </a:lnTo>
                  <a:lnTo>
                    <a:pt x="5158715" y="1069955"/>
                  </a:lnTo>
                  <a:lnTo>
                    <a:pt x="5172926" y="1031135"/>
                  </a:lnTo>
                  <a:lnTo>
                    <a:pt x="5187137" y="1058631"/>
                  </a:lnTo>
                  <a:lnTo>
                    <a:pt x="5201349" y="1043584"/>
                  </a:lnTo>
                  <a:lnTo>
                    <a:pt x="5215560" y="1011328"/>
                  </a:lnTo>
                  <a:lnTo>
                    <a:pt x="5229771" y="1005653"/>
                  </a:lnTo>
                  <a:lnTo>
                    <a:pt x="5243983" y="1041981"/>
                  </a:lnTo>
                  <a:lnTo>
                    <a:pt x="5258194" y="979396"/>
                  </a:lnTo>
                  <a:lnTo>
                    <a:pt x="5272405" y="990778"/>
                  </a:lnTo>
                  <a:lnTo>
                    <a:pt x="5286617" y="1064959"/>
                  </a:lnTo>
                  <a:lnTo>
                    <a:pt x="5300828" y="1105671"/>
                  </a:lnTo>
                  <a:lnTo>
                    <a:pt x="5315039" y="1081289"/>
                  </a:lnTo>
                  <a:lnTo>
                    <a:pt x="5329251" y="1094744"/>
                  </a:lnTo>
                  <a:lnTo>
                    <a:pt x="5343462" y="1054844"/>
                  </a:lnTo>
                  <a:lnTo>
                    <a:pt x="5357673" y="1061147"/>
                  </a:lnTo>
                  <a:lnTo>
                    <a:pt x="5371885" y="1062984"/>
                  </a:lnTo>
                  <a:lnTo>
                    <a:pt x="5386096" y="1035433"/>
                  </a:lnTo>
                  <a:lnTo>
                    <a:pt x="5400307" y="1071179"/>
                  </a:lnTo>
                  <a:lnTo>
                    <a:pt x="5414519" y="1065994"/>
                  </a:lnTo>
                  <a:lnTo>
                    <a:pt x="5428730" y="1058555"/>
                  </a:lnTo>
                  <a:lnTo>
                    <a:pt x="5442941" y="1023393"/>
                  </a:lnTo>
                  <a:lnTo>
                    <a:pt x="5457153" y="1013548"/>
                  </a:lnTo>
                  <a:lnTo>
                    <a:pt x="5471364" y="967855"/>
                  </a:lnTo>
                  <a:lnTo>
                    <a:pt x="5485575" y="940343"/>
                  </a:lnTo>
                  <a:lnTo>
                    <a:pt x="5499787" y="950897"/>
                  </a:lnTo>
                  <a:lnTo>
                    <a:pt x="5513998" y="981927"/>
                  </a:lnTo>
                  <a:lnTo>
                    <a:pt x="5528209" y="927163"/>
                  </a:lnTo>
                  <a:lnTo>
                    <a:pt x="5542421" y="935317"/>
                  </a:lnTo>
                  <a:lnTo>
                    <a:pt x="5556632" y="909262"/>
                  </a:lnTo>
                  <a:lnTo>
                    <a:pt x="5570843" y="909488"/>
                  </a:lnTo>
                  <a:lnTo>
                    <a:pt x="5585055" y="901242"/>
                  </a:lnTo>
                  <a:lnTo>
                    <a:pt x="5599266" y="872296"/>
                  </a:lnTo>
                  <a:lnTo>
                    <a:pt x="5613477" y="837800"/>
                  </a:lnTo>
                  <a:lnTo>
                    <a:pt x="5627689" y="842012"/>
                  </a:lnTo>
                  <a:lnTo>
                    <a:pt x="5641900" y="827685"/>
                  </a:lnTo>
                  <a:lnTo>
                    <a:pt x="5656111" y="789624"/>
                  </a:lnTo>
                  <a:lnTo>
                    <a:pt x="5670323" y="803611"/>
                  </a:lnTo>
                  <a:lnTo>
                    <a:pt x="5684534" y="823788"/>
                  </a:lnTo>
                  <a:lnTo>
                    <a:pt x="5698745" y="868862"/>
                  </a:lnTo>
                  <a:lnTo>
                    <a:pt x="5712957" y="871531"/>
                  </a:lnTo>
                  <a:lnTo>
                    <a:pt x="5727168" y="929455"/>
                  </a:lnTo>
                  <a:lnTo>
                    <a:pt x="5741379" y="877680"/>
                  </a:lnTo>
                  <a:lnTo>
                    <a:pt x="5755591" y="890381"/>
                  </a:lnTo>
                  <a:lnTo>
                    <a:pt x="5769802" y="897769"/>
                  </a:lnTo>
                  <a:lnTo>
                    <a:pt x="5784013" y="887256"/>
                  </a:lnTo>
                  <a:lnTo>
                    <a:pt x="5798225" y="894672"/>
                  </a:lnTo>
                  <a:lnTo>
                    <a:pt x="5812436" y="876025"/>
                  </a:lnTo>
                  <a:lnTo>
                    <a:pt x="5826647" y="886544"/>
                  </a:lnTo>
                  <a:lnTo>
                    <a:pt x="5840859" y="853426"/>
                  </a:lnTo>
                  <a:lnTo>
                    <a:pt x="5855070" y="855534"/>
                  </a:lnTo>
                  <a:lnTo>
                    <a:pt x="5869281" y="840054"/>
                  </a:lnTo>
                  <a:lnTo>
                    <a:pt x="5883493" y="819832"/>
                  </a:lnTo>
                  <a:lnTo>
                    <a:pt x="5897704" y="825496"/>
                  </a:lnTo>
                  <a:lnTo>
                    <a:pt x="5911915" y="842915"/>
                  </a:lnTo>
                  <a:lnTo>
                    <a:pt x="5926127" y="867741"/>
                  </a:lnTo>
                  <a:lnTo>
                    <a:pt x="5940338" y="864654"/>
                  </a:lnTo>
                  <a:lnTo>
                    <a:pt x="5954549" y="884897"/>
                  </a:lnTo>
                  <a:lnTo>
                    <a:pt x="5968761" y="825642"/>
                  </a:lnTo>
                  <a:lnTo>
                    <a:pt x="5982972" y="801912"/>
                  </a:lnTo>
                  <a:lnTo>
                    <a:pt x="5997183" y="784428"/>
                  </a:lnTo>
                  <a:lnTo>
                    <a:pt x="6011395" y="787369"/>
                  </a:lnTo>
                  <a:lnTo>
                    <a:pt x="6025606" y="788554"/>
                  </a:lnTo>
                  <a:lnTo>
                    <a:pt x="6039817" y="816846"/>
                  </a:lnTo>
                  <a:lnTo>
                    <a:pt x="6054029" y="752264"/>
                  </a:lnTo>
                  <a:lnTo>
                    <a:pt x="6068240" y="693599"/>
                  </a:lnTo>
                  <a:lnTo>
                    <a:pt x="6082451" y="702597"/>
                  </a:lnTo>
                  <a:lnTo>
                    <a:pt x="6096663" y="733728"/>
                  </a:lnTo>
                  <a:lnTo>
                    <a:pt x="6110874" y="699354"/>
                  </a:lnTo>
                  <a:lnTo>
                    <a:pt x="6125085" y="694012"/>
                  </a:lnTo>
                  <a:lnTo>
                    <a:pt x="6139297" y="699744"/>
                  </a:lnTo>
                  <a:lnTo>
                    <a:pt x="6153508" y="670304"/>
                  </a:lnTo>
                  <a:lnTo>
                    <a:pt x="6167719" y="650270"/>
                  </a:lnTo>
                  <a:lnTo>
                    <a:pt x="6181931" y="667129"/>
                  </a:lnTo>
                  <a:lnTo>
                    <a:pt x="6196142" y="670570"/>
                  </a:lnTo>
                  <a:lnTo>
                    <a:pt x="6210353" y="725245"/>
                  </a:lnTo>
                  <a:lnTo>
                    <a:pt x="6224565" y="745166"/>
                  </a:lnTo>
                  <a:lnTo>
                    <a:pt x="6238776" y="776832"/>
                  </a:lnTo>
                  <a:lnTo>
                    <a:pt x="6252987" y="740677"/>
                  </a:lnTo>
                  <a:lnTo>
                    <a:pt x="6267199" y="750533"/>
                  </a:lnTo>
                  <a:lnTo>
                    <a:pt x="6281410" y="720254"/>
                  </a:lnTo>
                  <a:lnTo>
                    <a:pt x="6295621" y="747256"/>
                  </a:lnTo>
                  <a:lnTo>
                    <a:pt x="6309833" y="690061"/>
                  </a:lnTo>
                  <a:lnTo>
                    <a:pt x="6324044" y="711241"/>
                  </a:lnTo>
                  <a:lnTo>
                    <a:pt x="6338255" y="736056"/>
                  </a:lnTo>
                  <a:lnTo>
                    <a:pt x="6352467" y="754779"/>
                  </a:lnTo>
                  <a:lnTo>
                    <a:pt x="6366678" y="738375"/>
                  </a:lnTo>
                  <a:lnTo>
                    <a:pt x="6380889" y="764887"/>
                  </a:lnTo>
                  <a:lnTo>
                    <a:pt x="6395101" y="785236"/>
                  </a:lnTo>
                  <a:lnTo>
                    <a:pt x="6409312" y="801996"/>
                  </a:lnTo>
                  <a:lnTo>
                    <a:pt x="6423523" y="830216"/>
                  </a:lnTo>
                  <a:lnTo>
                    <a:pt x="6437735" y="831346"/>
                  </a:lnTo>
                  <a:lnTo>
                    <a:pt x="6451946" y="850880"/>
                  </a:lnTo>
                  <a:lnTo>
                    <a:pt x="6466157" y="833987"/>
                  </a:lnTo>
                  <a:lnTo>
                    <a:pt x="6480369" y="834951"/>
                  </a:lnTo>
                  <a:lnTo>
                    <a:pt x="6494580" y="796407"/>
                  </a:lnTo>
                  <a:lnTo>
                    <a:pt x="6508791" y="820101"/>
                  </a:lnTo>
                  <a:lnTo>
                    <a:pt x="6523003" y="811566"/>
                  </a:lnTo>
                  <a:lnTo>
                    <a:pt x="6537214" y="790836"/>
                  </a:lnTo>
                  <a:lnTo>
                    <a:pt x="6551425" y="804041"/>
                  </a:lnTo>
                  <a:lnTo>
                    <a:pt x="6565637" y="847337"/>
                  </a:lnTo>
                  <a:lnTo>
                    <a:pt x="6579848" y="825771"/>
                  </a:lnTo>
                  <a:lnTo>
                    <a:pt x="6594059" y="792165"/>
                  </a:lnTo>
                  <a:lnTo>
                    <a:pt x="6608271" y="811616"/>
                  </a:lnTo>
                  <a:lnTo>
                    <a:pt x="6622482" y="777929"/>
                  </a:lnTo>
                  <a:lnTo>
                    <a:pt x="6636693" y="767395"/>
                  </a:lnTo>
                  <a:lnTo>
                    <a:pt x="6650905" y="790659"/>
                  </a:lnTo>
                  <a:lnTo>
                    <a:pt x="6665116" y="798868"/>
                  </a:lnTo>
                  <a:lnTo>
                    <a:pt x="6679327" y="804664"/>
                  </a:lnTo>
                  <a:lnTo>
                    <a:pt x="6693539" y="803845"/>
                  </a:lnTo>
                  <a:lnTo>
                    <a:pt x="6707750" y="800441"/>
                  </a:lnTo>
                  <a:lnTo>
                    <a:pt x="6721961" y="817203"/>
                  </a:lnTo>
                  <a:lnTo>
                    <a:pt x="6736173" y="817953"/>
                  </a:lnTo>
                  <a:lnTo>
                    <a:pt x="6750384" y="838146"/>
                  </a:lnTo>
                  <a:lnTo>
                    <a:pt x="6764595" y="820692"/>
                  </a:lnTo>
                  <a:lnTo>
                    <a:pt x="6778807" y="794838"/>
                  </a:lnTo>
                  <a:lnTo>
                    <a:pt x="6793018" y="758562"/>
                  </a:lnTo>
                  <a:lnTo>
                    <a:pt x="6807230" y="736290"/>
                  </a:lnTo>
                  <a:lnTo>
                    <a:pt x="6821441" y="749859"/>
                  </a:lnTo>
                  <a:lnTo>
                    <a:pt x="6835652" y="646828"/>
                  </a:lnTo>
                  <a:lnTo>
                    <a:pt x="6849864" y="644037"/>
                  </a:lnTo>
                  <a:lnTo>
                    <a:pt x="6864075" y="639356"/>
                  </a:lnTo>
                  <a:lnTo>
                    <a:pt x="6878286" y="668961"/>
                  </a:lnTo>
                  <a:lnTo>
                    <a:pt x="6892498" y="675294"/>
                  </a:lnTo>
                  <a:lnTo>
                    <a:pt x="6906709" y="640480"/>
                  </a:lnTo>
                  <a:lnTo>
                    <a:pt x="6920920" y="663841"/>
                  </a:lnTo>
                  <a:lnTo>
                    <a:pt x="6935132" y="688345"/>
                  </a:lnTo>
                  <a:lnTo>
                    <a:pt x="6949343" y="696941"/>
                  </a:lnTo>
                  <a:lnTo>
                    <a:pt x="6963554" y="662291"/>
                  </a:lnTo>
                  <a:lnTo>
                    <a:pt x="6977766" y="684205"/>
                  </a:lnTo>
                  <a:lnTo>
                    <a:pt x="6991977" y="651526"/>
                  </a:lnTo>
                  <a:lnTo>
                    <a:pt x="7006188" y="649215"/>
                  </a:lnTo>
                  <a:lnTo>
                    <a:pt x="7020400" y="638720"/>
                  </a:lnTo>
                  <a:lnTo>
                    <a:pt x="7034611" y="639284"/>
                  </a:lnTo>
                  <a:lnTo>
                    <a:pt x="7048822" y="593849"/>
                  </a:lnTo>
                  <a:lnTo>
                    <a:pt x="7063034" y="552562"/>
                  </a:lnTo>
                  <a:lnTo>
                    <a:pt x="7077245" y="569389"/>
                  </a:lnTo>
                  <a:lnTo>
                    <a:pt x="7091456" y="574149"/>
                  </a:lnTo>
                  <a:lnTo>
                    <a:pt x="7105668" y="565481"/>
                  </a:lnTo>
                  <a:lnTo>
                    <a:pt x="7119879" y="583985"/>
                  </a:lnTo>
                  <a:lnTo>
                    <a:pt x="7134090" y="580392"/>
                  </a:lnTo>
                  <a:lnTo>
                    <a:pt x="7148302" y="564781"/>
                  </a:lnTo>
                  <a:lnTo>
                    <a:pt x="7162513" y="616414"/>
                  </a:lnTo>
                  <a:lnTo>
                    <a:pt x="7176724" y="595866"/>
                  </a:lnTo>
                  <a:lnTo>
                    <a:pt x="7190936" y="562459"/>
                  </a:lnTo>
                  <a:lnTo>
                    <a:pt x="7205147" y="595959"/>
                  </a:lnTo>
                  <a:lnTo>
                    <a:pt x="7219358" y="612608"/>
                  </a:lnTo>
                  <a:lnTo>
                    <a:pt x="7233570" y="639996"/>
                  </a:lnTo>
                  <a:lnTo>
                    <a:pt x="7247781" y="632899"/>
                  </a:lnTo>
                  <a:lnTo>
                    <a:pt x="7261992" y="591233"/>
                  </a:lnTo>
                  <a:lnTo>
                    <a:pt x="7276204" y="616022"/>
                  </a:lnTo>
                </a:path>
              </a:pathLst>
            </a:custGeom>
            <a:ln w="54202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434396" y="1232054"/>
              <a:ext cx="7276204" cy="4526775"/>
            </a:xfrm>
            <a:custGeom>
              <a:avLst/>
              <a:pathLst>
                <a:path w="7276204" h="4526775">
                  <a:moveTo>
                    <a:pt x="0" y="1973050"/>
                  </a:moveTo>
                  <a:lnTo>
                    <a:pt x="14211" y="2180934"/>
                  </a:lnTo>
                  <a:lnTo>
                    <a:pt x="28422" y="2388817"/>
                  </a:lnTo>
                  <a:lnTo>
                    <a:pt x="42634" y="2596700"/>
                  </a:lnTo>
                  <a:lnTo>
                    <a:pt x="56845" y="1306961"/>
                  </a:lnTo>
                  <a:lnTo>
                    <a:pt x="71056" y="664751"/>
                  </a:lnTo>
                  <a:lnTo>
                    <a:pt x="85268" y="729069"/>
                  </a:lnTo>
                  <a:lnTo>
                    <a:pt x="99479" y="403819"/>
                  </a:lnTo>
                  <a:lnTo>
                    <a:pt x="113690" y="373186"/>
                  </a:lnTo>
                  <a:lnTo>
                    <a:pt x="127902" y="315579"/>
                  </a:lnTo>
                  <a:lnTo>
                    <a:pt x="142113" y="188927"/>
                  </a:lnTo>
                  <a:lnTo>
                    <a:pt x="156324" y="134978"/>
                  </a:lnTo>
                  <a:lnTo>
                    <a:pt x="170536" y="294666"/>
                  </a:lnTo>
                  <a:lnTo>
                    <a:pt x="184747" y="361264"/>
                  </a:lnTo>
                  <a:lnTo>
                    <a:pt x="198958" y="242447"/>
                  </a:lnTo>
                  <a:lnTo>
                    <a:pt x="213170" y="202945"/>
                  </a:lnTo>
                  <a:lnTo>
                    <a:pt x="227381" y="221063"/>
                  </a:lnTo>
                  <a:lnTo>
                    <a:pt x="241592" y="0"/>
                  </a:lnTo>
                  <a:lnTo>
                    <a:pt x="255804" y="93978"/>
                  </a:lnTo>
                  <a:lnTo>
                    <a:pt x="270015" y="95758"/>
                  </a:lnTo>
                  <a:lnTo>
                    <a:pt x="284226" y="182204"/>
                  </a:lnTo>
                  <a:lnTo>
                    <a:pt x="298438" y="255840"/>
                  </a:lnTo>
                  <a:lnTo>
                    <a:pt x="312649" y="239687"/>
                  </a:lnTo>
                  <a:lnTo>
                    <a:pt x="326860" y="370609"/>
                  </a:lnTo>
                  <a:lnTo>
                    <a:pt x="341072" y="483889"/>
                  </a:lnTo>
                  <a:lnTo>
                    <a:pt x="355283" y="587980"/>
                  </a:lnTo>
                  <a:lnTo>
                    <a:pt x="369494" y="686740"/>
                  </a:lnTo>
                  <a:lnTo>
                    <a:pt x="383706" y="715688"/>
                  </a:lnTo>
                  <a:lnTo>
                    <a:pt x="397917" y="618533"/>
                  </a:lnTo>
                  <a:lnTo>
                    <a:pt x="412128" y="696936"/>
                  </a:lnTo>
                  <a:lnTo>
                    <a:pt x="426340" y="813977"/>
                  </a:lnTo>
                  <a:lnTo>
                    <a:pt x="440551" y="877097"/>
                  </a:lnTo>
                  <a:lnTo>
                    <a:pt x="454762" y="826231"/>
                  </a:lnTo>
                  <a:lnTo>
                    <a:pt x="468974" y="963176"/>
                  </a:lnTo>
                  <a:lnTo>
                    <a:pt x="483185" y="1030188"/>
                  </a:lnTo>
                  <a:lnTo>
                    <a:pt x="497396" y="1128272"/>
                  </a:lnTo>
                  <a:lnTo>
                    <a:pt x="511608" y="1137732"/>
                  </a:lnTo>
                  <a:lnTo>
                    <a:pt x="525819" y="1085494"/>
                  </a:lnTo>
                  <a:lnTo>
                    <a:pt x="540030" y="1233670"/>
                  </a:lnTo>
                  <a:lnTo>
                    <a:pt x="554242" y="1372293"/>
                  </a:lnTo>
                  <a:lnTo>
                    <a:pt x="568453" y="1443678"/>
                  </a:lnTo>
                  <a:lnTo>
                    <a:pt x="582664" y="1551949"/>
                  </a:lnTo>
                  <a:lnTo>
                    <a:pt x="596876" y="1568048"/>
                  </a:lnTo>
                  <a:lnTo>
                    <a:pt x="611087" y="1629986"/>
                  </a:lnTo>
                  <a:lnTo>
                    <a:pt x="625298" y="1773229"/>
                  </a:lnTo>
                  <a:lnTo>
                    <a:pt x="639510" y="1926012"/>
                  </a:lnTo>
                  <a:lnTo>
                    <a:pt x="653721" y="2061608"/>
                  </a:lnTo>
                  <a:lnTo>
                    <a:pt x="667932" y="2043869"/>
                  </a:lnTo>
                  <a:lnTo>
                    <a:pt x="682144" y="2164276"/>
                  </a:lnTo>
                  <a:lnTo>
                    <a:pt x="696355" y="2311687"/>
                  </a:lnTo>
                  <a:lnTo>
                    <a:pt x="710566" y="2304808"/>
                  </a:lnTo>
                  <a:lnTo>
                    <a:pt x="724778" y="2341075"/>
                  </a:lnTo>
                  <a:lnTo>
                    <a:pt x="738989" y="2434775"/>
                  </a:lnTo>
                  <a:lnTo>
                    <a:pt x="753200" y="2458368"/>
                  </a:lnTo>
                  <a:lnTo>
                    <a:pt x="767412" y="2572828"/>
                  </a:lnTo>
                  <a:lnTo>
                    <a:pt x="781623" y="2622266"/>
                  </a:lnTo>
                  <a:lnTo>
                    <a:pt x="795834" y="2619959"/>
                  </a:lnTo>
                  <a:lnTo>
                    <a:pt x="810046" y="2612244"/>
                  </a:lnTo>
                  <a:lnTo>
                    <a:pt x="824257" y="2685226"/>
                  </a:lnTo>
                  <a:lnTo>
                    <a:pt x="838468" y="2710431"/>
                  </a:lnTo>
                  <a:lnTo>
                    <a:pt x="852680" y="2810128"/>
                  </a:lnTo>
                  <a:lnTo>
                    <a:pt x="866891" y="2844320"/>
                  </a:lnTo>
                  <a:lnTo>
                    <a:pt x="881102" y="2904403"/>
                  </a:lnTo>
                  <a:lnTo>
                    <a:pt x="895314" y="3061490"/>
                  </a:lnTo>
                  <a:lnTo>
                    <a:pt x="909525" y="2987107"/>
                  </a:lnTo>
                  <a:lnTo>
                    <a:pt x="923736" y="2943189"/>
                  </a:lnTo>
                  <a:lnTo>
                    <a:pt x="937948" y="2954953"/>
                  </a:lnTo>
                  <a:lnTo>
                    <a:pt x="952159" y="2925804"/>
                  </a:lnTo>
                  <a:lnTo>
                    <a:pt x="966370" y="2992186"/>
                  </a:lnTo>
                  <a:lnTo>
                    <a:pt x="980582" y="3045678"/>
                  </a:lnTo>
                  <a:lnTo>
                    <a:pt x="994793" y="3127265"/>
                  </a:lnTo>
                  <a:lnTo>
                    <a:pt x="1009004" y="3295349"/>
                  </a:lnTo>
                  <a:lnTo>
                    <a:pt x="1023216" y="3461659"/>
                  </a:lnTo>
                  <a:lnTo>
                    <a:pt x="1037427" y="3596703"/>
                  </a:lnTo>
                  <a:lnTo>
                    <a:pt x="1051638" y="3672109"/>
                  </a:lnTo>
                  <a:lnTo>
                    <a:pt x="1065850" y="3786083"/>
                  </a:lnTo>
                  <a:lnTo>
                    <a:pt x="1080061" y="3838288"/>
                  </a:lnTo>
                  <a:lnTo>
                    <a:pt x="1094272" y="3880356"/>
                  </a:lnTo>
                  <a:lnTo>
                    <a:pt x="1108484" y="3873164"/>
                  </a:lnTo>
                  <a:lnTo>
                    <a:pt x="1122695" y="3959715"/>
                  </a:lnTo>
                  <a:lnTo>
                    <a:pt x="1136906" y="4115005"/>
                  </a:lnTo>
                  <a:lnTo>
                    <a:pt x="1151118" y="4141736"/>
                  </a:lnTo>
                  <a:lnTo>
                    <a:pt x="1165329" y="4174285"/>
                  </a:lnTo>
                  <a:lnTo>
                    <a:pt x="1179540" y="4145822"/>
                  </a:lnTo>
                  <a:lnTo>
                    <a:pt x="1193752" y="4108515"/>
                  </a:lnTo>
                  <a:lnTo>
                    <a:pt x="1207963" y="4144231"/>
                  </a:lnTo>
                  <a:lnTo>
                    <a:pt x="1222174" y="4170822"/>
                  </a:lnTo>
                  <a:lnTo>
                    <a:pt x="1236386" y="4213878"/>
                  </a:lnTo>
                  <a:lnTo>
                    <a:pt x="1250597" y="4190601"/>
                  </a:lnTo>
                  <a:lnTo>
                    <a:pt x="1264808" y="4269116"/>
                  </a:lnTo>
                  <a:lnTo>
                    <a:pt x="1279020" y="4272941"/>
                  </a:lnTo>
                  <a:lnTo>
                    <a:pt x="1293231" y="4318151"/>
                  </a:lnTo>
                  <a:lnTo>
                    <a:pt x="1307442" y="4344279"/>
                  </a:lnTo>
                  <a:lnTo>
                    <a:pt x="1321654" y="4283499"/>
                  </a:lnTo>
                  <a:lnTo>
                    <a:pt x="1335865" y="4356645"/>
                  </a:lnTo>
                  <a:lnTo>
                    <a:pt x="1350076" y="4342019"/>
                  </a:lnTo>
                  <a:lnTo>
                    <a:pt x="1364288" y="4333749"/>
                  </a:lnTo>
                  <a:lnTo>
                    <a:pt x="1378499" y="4414016"/>
                  </a:lnTo>
                  <a:lnTo>
                    <a:pt x="1392710" y="4495586"/>
                  </a:lnTo>
                  <a:lnTo>
                    <a:pt x="1406922" y="4518197"/>
                  </a:lnTo>
                  <a:lnTo>
                    <a:pt x="1421133" y="4409945"/>
                  </a:lnTo>
                  <a:lnTo>
                    <a:pt x="1435344" y="4490236"/>
                  </a:lnTo>
                  <a:lnTo>
                    <a:pt x="1449556" y="4464614"/>
                  </a:lnTo>
                  <a:lnTo>
                    <a:pt x="1463767" y="4499921"/>
                  </a:lnTo>
                  <a:lnTo>
                    <a:pt x="1477978" y="4526775"/>
                  </a:lnTo>
                  <a:lnTo>
                    <a:pt x="1492190" y="4449587"/>
                  </a:lnTo>
                  <a:lnTo>
                    <a:pt x="1506401" y="4433368"/>
                  </a:lnTo>
                  <a:lnTo>
                    <a:pt x="1520612" y="4429119"/>
                  </a:lnTo>
                  <a:lnTo>
                    <a:pt x="1534824" y="4360768"/>
                  </a:lnTo>
                  <a:lnTo>
                    <a:pt x="1549035" y="4244524"/>
                  </a:lnTo>
                  <a:lnTo>
                    <a:pt x="1563246" y="4279470"/>
                  </a:lnTo>
                  <a:lnTo>
                    <a:pt x="1577458" y="4277837"/>
                  </a:lnTo>
                  <a:lnTo>
                    <a:pt x="1591669" y="4211163"/>
                  </a:lnTo>
                  <a:lnTo>
                    <a:pt x="1605880" y="4165621"/>
                  </a:lnTo>
                  <a:lnTo>
                    <a:pt x="1620092" y="4167585"/>
                  </a:lnTo>
                  <a:lnTo>
                    <a:pt x="1634303" y="4113542"/>
                  </a:lnTo>
                  <a:lnTo>
                    <a:pt x="1648514" y="4176507"/>
                  </a:lnTo>
                  <a:lnTo>
                    <a:pt x="1662726" y="4216653"/>
                  </a:lnTo>
                  <a:lnTo>
                    <a:pt x="1676937" y="4090459"/>
                  </a:lnTo>
                  <a:lnTo>
                    <a:pt x="1691148" y="4124747"/>
                  </a:lnTo>
                  <a:lnTo>
                    <a:pt x="1705360" y="4063549"/>
                  </a:lnTo>
                  <a:lnTo>
                    <a:pt x="1719571" y="4067061"/>
                  </a:lnTo>
                  <a:lnTo>
                    <a:pt x="1733783" y="4041356"/>
                  </a:lnTo>
                  <a:lnTo>
                    <a:pt x="1747994" y="4067902"/>
                  </a:lnTo>
                  <a:lnTo>
                    <a:pt x="1762205" y="4151070"/>
                  </a:lnTo>
                  <a:lnTo>
                    <a:pt x="1776417" y="4244698"/>
                  </a:lnTo>
                  <a:lnTo>
                    <a:pt x="1790628" y="4193611"/>
                  </a:lnTo>
                  <a:lnTo>
                    <a:pt x="1804839" y="4147220"/>
                  </a:lnTo>
                  <a:lnTo>
                    <a:pt x="1819051" y="4074971"/>
                  </a:lnTo>
                  <a:lnTo>
                    <a:pt x="1833262" y="3985789"/>
                  </a:lnTo>
                  <a:lnTo>
                    <a:pt x="1847473" y="3967421"/>
                  </a:lnTo>
                  <a:lnTo>
                    <a:pt x="1861685" y="3860934"/>
                  </a:lnTo>
                  <a:lnTo>
                    <a:pt x="1875896" y="3830095"/>
                  </a:lnTo>
                  <a:lnTo>
                    <a:pt x="1890107" y="3742632"/>
                  </a:lnTo>
                  <a:lnTo>
                    <a:pt x="1904319" y="3667236"/>
                  </a:lnTo>
                  <a:lnTo>
                    <a:pt x="1918530" y="3734562"/>
                  </a:lnTo>
                  <a:lnTo>
                    <a:pt x="1932741" y="3755395"/>
                  </a:lnTo>
                  <a:lnTo>
                    <a:pt x="1946953" y="3755420"/>
                  </a:lnTo>
                  <a:lnTo>
                    <a:pt x="1961164" y="3831714"/>
                  </a:lnTo>
                  <a:lnTo>
                    <a:pt x="1975375" y="3801265"/>
                  </a:lnTo>
                  <a:lnTo>
                    <a:pt x="1989587" y="3773436"/>
                  </a:lnTo>
                  <a:lnTo>
                    <a:pt x="2003798" y="3795560"/>
                  </a:lnTo>
                  <a:lnTo>
                    <a:pt x="2018009" y="3758155"/>
                  </a:lnTo>
                  <a:lnTo>
                    <a:pt x="2032221" y="3733609"/>
                  </a:lnTo>
                  <a:lnTo>
                    <a:pt x="2046432" y="3815765"/>
                  </a:lnTo>
                  <a:lnTo>
                    <a:pt x="2060643" y="3848321"/>
                  </a:lnTo>
                  <a:lnTo>
                    <a:pt x="2074855" y="3798164"/>
                  </a:lnTo>
                  <a:lnTo>
                    <a:pt x="2089066" y="3735585"/>
                  </a:lnTo>
                  <a:lnTo>
                    <a:pt x="2103277" y="3717955"/>
                  </a:lnTo>
                  <a:lnTo>
                    <a:pt x="2117489" y="3694132"/>
                  </a:lnTo>
                  <a:lnTo>
                    <a:pt x="2131700" y="3710670"/>
                  </a:lnTo>
                  <a:lnTo>
                    <a:pt x="2145911" y="3676277"/>
                  </a:lnTo>
                  <a:lnTo>
                    <a:pt x="2160123" y="3657214"/>
                  </a:lnTo>
                  <a:lnTo>
                    <a:pt x="2174334" y="3635679"/>
                  </a:lnTo>
                  <a:lnTo>
                    <a:pt x="2188545" y="3595850"/>
                  </a:lnTo>
                  <a:lnTo>
                    <a:pt x="2202757" y="3572586"/>
                  </a:lnTo>
                  <a:lnTo>
                    <a:pt x="2216968" y="3568793"/>
                  </a:lnTo>
                  <a:lnTo>
                    <a:pt x="2231179" y="3553160"/>
                  </a:lnTo>
                  <a:lnTo>
                    <a:pt x="2245391" y="3576447"/>
                  </a:lnTo>
                  <a:lnTo>
                    <a:pt x="2259602" y="3530975"/>
                  </a:lnTo>
                  <a:lnTo>
                    <a:pt x="2273813" y="3552952"/>
                  </a:lnTo>
                  <a:lnTo>
                    <a:pt x="2288025" y="3451820"/>
                  </a:lnTo>
                  <a:lnTo>
                    <a:pt x="2302236" y="3510308"/>
                  </a:lnTo>
                  <a:lnTo>
                    <a:pt x="2316447" y="3382804"/>
                  </a:lnTo>
                  <a:lnTo>
                    <a:pt x="2330659" y="3433315"/>
                  </a:lnTo>
                  <a:lnTo>
                    <a:pt x="2344870" y="3442564"/>
                  </a:lnTo>
                  <a:lnTo>
                    <a:pt x="2359081" y="3420653"/>
                  </a:lnTo>
                  <a:lnTo>
                    <a:pt x="2373293" y="3316689"/>
                  </a:lnTo>
                  <a:lnTo>
                    <a:pt x="2387504" y="3248979"/>
                  </a:lnTo>
                  <a:lnTo>
                    <a:pt x="2401715" y="3254276"/>
                  </a:lnTo>
                  <a:lnTo>
                    <a:pt x="2415927" y="3299436"/>
                  </a:lnTo>
                  <a:lnTo>
                    <a:pt x="2430138" y="3282955"/>
                  </a:lnTo>
                  <a:lnTo>
                    <a:pt x="2444349" y="3276195"/>
                  </a:lnTo>
                  <a:lnTo>
                    <a:pt x="2458561" y="3252383"/>
                  </a:lnTo>
                  <a:lnTo>
                    <a:pt x="2472772" y="3207861"/>
                  </a:lnTo>
                  <a:lnTo>
                    <a:pt x="2486983" y="3235324"/>
                  </a:lnTo>
                  <a:lnTo>
                    <a:pt x="2501195" y="3265150"/>
                  </a:lnTo>
                  <a:lnTo>
                    <a:pt x="2515406" y="3209062"/>
                  </a:lnTo>
                  <a:lnTo>
                    <a:pt x="2529617" y="3138755"/>
                  </a:lnTo>
                  <a:lnTo>
                    <a:pt x="2543829" y="3064608"/>
                  </a:lnTo>
                  <a:lnTo>
                    <a:pt x="2558040" y="2997346"/>
                  </a:lnTo>
                  <a:lnTo>
                    <a:pt x="2572251" y="2975454"/>
                  </a:lnTo>
                  <a:lnTo>
                    <a:pt x="2586463" y="2957617"/>
                  </a:lnTo>
                  <a:lnTo>
                    <a:pt x="2600674" y="2986839"/>
                  </a:lnTo>
                  <a:lnTo>
                    <a:pt x="2614885" y="2967712"/>
                  </a:lnTo>
                  <a:lnTo>
                    <a:pt x="2629097" y="2935972"/>
                  </a:lnTo>
                  <a:lnTo>
                    <a:pt x="2643308" y="2916359"/>
                  </a:lnTo>
                  <a:lnTo>
                    <a:pt x="2657519" y="2903614"/>
                  </a:lnTo>
                  <a:lnTo>
                    <a:pt x="2671731" y="2837620"/>
                  </a:lnTo>
                  <a:lnTo>
                    <a:pt x="2685942" y="2849148"/>
                  </a:lnTo>
                  <a:lnTo>
                    <a:pt x="2700153" y="2808629"/>
                  </a:lnTo>
                  <a:lnTo>
                    <a:pt x="2714365" y="2751024"/>
                  </a:lnTo>
                  <a:lnTo>
                    <a:pt x="2728576" y="2728569"/>
                  </a:lnTo>
                  <a:lnTo>
                    <a:pt x="2742787" y="2701966"/>
                  </a:lnTo>
                  <a:lnTo>
                    <a:pt x="2756999" y="2640209"/>
                  </a:lnTo>
                  <a:lnTo>
                    <a:pt x="2771210" y="2699839"/>
                  </a:lnTo>
                  <a:lnTo>
                    <a:pt x="2785421" y="2671188"/>
                  </a:lnTo>
                  <a:lnTo>
                    <a:pt x="2799633" y="2649820"/>
                  </a:lnTo>
                  <a:lnTo>
                    <a:pt x="2813844" y="2635219"/>
                  </a:lnTo>
                  <a:lnTo>
                    <a:pt x="2828055" y="2613150"/>
                  </a:lnTo>
                  <a:lnTo>
                    <a:pt x="2842267" y="2586745"/>
                  </a:lnTo>
                  <a:lnTo>
                    <a:pt x="2856478" y="2572287"/>
                  </a:lnTo>
                  <a:lnTo>
                    <a:pt x="2870689" y="2528605"/>
                  </a:lnTo>
                  <a:lnTo>
                    <a:pt x="2884901" y="2507410"/>
                  </a:lnTo>
                  <a:lnTo>
                    <a:pt x="2899112" y="2460325"/>
                  </a:lnTo>
                  <a:lnTo>
                    <a:pt x="2913323" y="2415711"/>
                  </a:lnTo>
                  <a:lnTo>
                    <a:pt x="2927535" y="2439400"/>
                  </a:lnTo>
                  <a:lnTo>
                    <a:pt x="2941746" y="2462434"/>
                  </a:lnTo>
                  <a:lnTo>
                    <a:pt x="2955957" y="2377662"/>
                  </a:lnTo>
                  <a:lnTo>
                    <a:pt x="2970169" y="2359825"/>
                  </a:lnTo>
                  <a:lnTo>
                    <a:pt x="2984380" y="2416734"/>
                  </a:lnTo>
                  <a:lnTo>
                    <a:pt x="2998591" y="2405055"/>
                  </a:lnTo>
                  <a:lnTo>
                    <a:pt x="3012803" y="2435848"/>
                  </a:lnTo>
                  <a:lnTo>
                    <a:pt x="3027014" y="2395589"/>
                  </a:lnTo>
                  <a:lnTo>
                    <a:pt x="3041225" y="2308281"/>
                  </a:lnTo>
                  <a:lnTo>
                    <a:pt x="3055437" y="2278180"/>
                  </a:lnTo>
                  <a:lnTo>
                    <a:pt x="3069648" y="2280981"/>
                  </a:lnTo>
                  <a:lnTo>
                    <a:pt x="3083859" y="2275321"/>
                  </a:lnTo>
                  <a:lnTo>
                    <a:pt x="3098071" y="2241549"/>
                  </a:lnTo>
                  <a:lnTo>
                    <a:pt x="3112282" y="2285123"/>
                  </a:lnTo>
                  <a:lnTo>
                    <a:pt x="3126493" y="2314215"/>
                  </a:lnTo>
                  <a:lnTo>
                    <a:pt x="3140705" y="2326310"/>
                  </a:lnTo>
                  <a:lnTo>
                    <a:pt x="3154916" y="2331351"/>
                  </a:lnTo>
                  <a:lnTo>
                    <a:pt x="3169127" y="2314173"/>
                  </a:lnTo>
                  <a:lnTo>
                    <a:pt x="3183339" y="2289688"/>
                  </a:lnTo>
                  <a:lnTo>
                    <a:pt x="3197550" y="2317777"/>
                  </a:lnTo>
                  <a:lnTo>
                    <a:pt x="3211761" y="2304930"/>
                  </a:lnTo>
                  <a:lnTo>
                    <a:pt x="3225973" y="2334321"/>
                  </a:lnTo>
                  <a:lnTo>
                    <a:pt x="3240184" y="2368453"/>
                  </a:lnTo>
                  <a:lnTo>
                    <a:pt x="3254395" y="2365664"/>
                  </a:lnTo>
                  <a:lnTo>
                    <a:pt x="3268607" y="2428842"/>
                  </a:lnTo>
                  <a:lnTo>
                    <a:pt x="3282818" y="2428252"/>
                  </a:lnTo>
                  <a:lnTo>
                    <a:pt x="3297029" y="2381514"/>
                  </a:lnTo>
                  <a:lnTo>
                    <a:pt x="3311241" y="2387566"/>
                  </a:lnTo>
                  <a:lnTo>
                    <a:pt x="3325452" y="2455592"/>
                  </a:lnTo>
                  <a:lnTo>
                    <a:pt x="3339663" y="2447262"/>
                  </a:lnTo>
                  <a:lnTo>
                    <a:pt x="3353875" y="2407204"/>
                  </a:lnTo>
                  <a:lnTo>
                    <a:pt x="3368086" y="2353349"/>
                  </a:lnTo>
                  <a:lnTo>
                    <a:pt x="3382297" y="2391031"/>
                  </a:lnTo>
                  <a:lnTo>
                    <a:pt x="3396509" y="2373483"/>
                  </a:lnTo>
                  <a:lnTo>
                    <a:pt x="3410720" y="2345402"/>
                  </a:lnTo>
                  <a:lnTo>
                    <a:pt x="3424932" y="2334534"/>
                  </a:lnTo>
                  <a:lnTo>
                    <a:pt x="3439143" y="2350826"/>
                  </a:lnTo>
                  <a:lnTo>
                    <a:pt x="3453354" y="2308093"/>
                  </a:lnTo>
                  <a:lnTo>
                    <a:pt x="3467566" y="2333946"/>
                  </a:lnTo>
                  <a:lnTo>
                    <a:pt x="3481777" y="2345989"/>
                  </a:lnTo>
                  <a:lnTo>
                    <a:pt x="3495988" y="2314551"/>
                  </a:lnTo>
                  <a:lnTo>
                    <a:pt x="3510200" y="2361816"/>
                  </a:lnTo>
                  <a:lnTo>
                    <a:pt x="3524411" y="2337190"/>
                  </a:lnTo>
                  <a:lnTo>
                    <a:pt x="3538622" y="2384755"/>
                  </a:lnTo>
                  <a:lnTo>
                    <a:pt x="3552834" y="2332162"/>
                  </a:lnTo>
                  <a:lnTo>
                    <a:pt x="3567045" y="2321155"/>
                  </a:lnTo>
                  <a:lnTo>
                    <a:pt x="3581256" y="2365897"/>
                  </a:lnTo>
                  <a:lnTo>
                    <a:pt x="3595468" y="2383246"/>
                  </a:lnTo>
                  <a:lnTo>
                    <a:pt x="3609679" y="2362545"/>
                  </a:lnTo>
                  <a:lnTo>
                    <a:pt x="3623890" y="2317086"/>
                  </a:lnTo>
                  <a:lnTo>
                    <a:pt x="3638102" y="2303606"/>
                  </a:lnTo>
                  <a:lnTo>
                    <a:pt x="3652313" y="2303226"/>
                  </a:lnTo>
                  <a:lnTo>
                    <a:pt x="3666524" y="2262006"/>
                  </a:lnTo>
                  <a:lnTo>
                    <a:pt x="3680736" y="2242011"/>
                  </a:lnTo>
                  <a:lnTo>
                    <a:pt x="3694947" y="2246006"/>
                  </a:lnTo>
                  <a:lnTo>
                    <a:pt x="3709158" y="2247995"/>
                  </a:lnTo>
                  <a:lnTo>
                    <a:pt x="3723370" y="2158978"/>
                  </a:lnTo>
                  <a:lnTo>
                    <a:pt x="3737581" y="2193031"/>
                  </a:lnTo>
                  <a:lnTo>
                    <a:pt x="3751792" y="2147189"/>
                  </a:lnTo>
                  <a:lnTo>
                    <a:pt x="3766004" y="2145296"/>
                  </a:lnTo>
                  <a:lnTo>
                    <a:pt x="3780215" y="2159063"/>
                  </a:lnTo>
                  <a:lnTo>
                    <a:pt x="3794426" y="2177157"/>
                  </a:lnTo>
                  <a:lnTo>
                    <a:pt x="3808638" y="2167406"/>
                  </a:lnTo>
                  <a:lnTo>
                    <a:pt x="3822849" y="2181823"/>
                  </a:lnTo>
                  <a:lnTo>
                    <a:pt x="3837060" y="2216858"/>
                  </a:lnTo>
                  <a:lnTo>
                    <a:pt x="3851272" y="2228620"/>
                  </a:lnTo>
                  <a:lnTo>
                    <a:pt x="3865483" y="2248250"/>
                  </a:lnTo>
                  <a:lnTo>
                    <a:pt x="3879694" y="2207285"/>
                  </a:lnTo>
                  <a:lnTo>
                    <a:pt x="3893906" y="2258062"/>
                  </a:lnTo>
                  <a:lnTo>
                    <a:pt x="3908117" y="2308431"/>
                  </a:lnTo>
                  <a:lnTo>
                    <a:pt x="3922328" y="2282016"/>
                  </a:lnTo>
                  <a:lnTo>
                    <a:pt x="3936540" y="2259045"/>
                  </a:lnTo>
                  <a:lnTo>
                    <a:pt x="3950751" y="2240699"/>
                  </a:lnTo>
                  <a:lnTo>
                    <a:pt x="3964962" y="2264802"/>
                  </a:lnTo>
                  <a:lnTo>
                    <a:pt x="3979174" y="2278440"/>
                  </a:lnTo>
                  <a:lnTo>
                    <a:pt x="3993385" y="2283354"/>
                  </a:lnTo>
                  <a:lnTo>
                    <a:pt x="4007596" y="2289465"/>
                  </a:lnTo>
                  <a:lnTo>
                    <a:pt x="4021808" y="2297321"/>
                  </a:lnTo>
                  <a:lnTo>
                    <a:pt x="4036019" y="2212647"/>
                  </a:lnTo>
                  <a:lnTo>
                    <a:pt x="4050230" y="2154108"/>
                  </a:lnTo>
                  <a:lnTo>
                    <a:pt x="4064442" y="2197665"/>
                  </a:lnTo>
                  <a:lnTo>
                    <a:pt x="4078653" y="2184625"/>
                  </a:lnTo>
                  <a:lnTo>
                    <a:pt x="4092864" y="2201141"/>
                  </a:lnTo>
                  <a:lnTo>
                    <a:pt x="4107076" y="2130654"/>
                  </a:lnTo>
                  <a:lnTo>
                    <a:pt x="4121287" y="2139422"/>
                  </a:lnTo>
                  <a:lnTo>
                    <a:pt x="4135498" y="2149709"/>
                  </a:lnTo>
                  <a:lnTo>
                    <a:pt x="4149710" y="2189344"/>
                  </a:lnTo>
                  <a:lnTo>
                    <a:pt x="4163921" y="2205050"/>
                  </a:lnTo>
                  <a:lnTo>
                    <a:pt x="4178132" y="2164304"/>
                  </a:lnTo>
                  <a:lnTo>
                    <a:pt x="4192344" y="2169303"/>
                  </a:lnTo>
                  <a:lnTo>
                    <a:pt x="4206555" y="2190086"/>
                  </a:lnTo>
                  <a:lnTo>
                    <a:pt x="4220766" y="2201279"/>
                  </a:lnTo>
                  <a:lnTo>
                    <a:pt x="4234978" y="2199074"/>
                  </a:lnTo>
                  <a:lnTo>
                    <a:pt x="4249189" y="2175416"/>
                  </a:lnTo>
                  <a:lnTo>
                    <a:pt x="4263400" y="2194928"/>
                  </a:lnTo>
                  <a:lnTo>
                    <a:pt x="4277612" y="2233512"/>
                  </a:lnTo>
                  <a:lnTo>
                    <a:pt x="4291823" y="2225835"/>
                  </a:lnTo>
                  <a:lnTo>
                    <a:pt x="4306034" y="2188519"/>
                  </a:lnTo>
                  <a:lnTo>
                    <a:pt x="4320246" y="2230626"/>
                  </a:lnTo>
                  <a:lnTo>
                    <a:pt x="4334457" y="2282460"/>
                  </a:lnTo>
                  <a:lnTo>
                    <a:pt x="4348668" y="2304871"/>
                  </a:lnTo>
                  <a:lnTo>
                    <a:pt x="4362880" y="2282624"/>
                  </a:lnTo>
                  <a:lnTo>
                    <a:pt x="4377091" y="2311764"/>
                  </a:lnTo>
                  <a:lnTo>
                    <a:pt x="4391302" y="2333686"/>
                  </a:lnTo>
                  <a:lnTo>
                    <a:pt x="4405514" y="2297085"/>
                  </a:lnTo>
                  <a:lnTo>
                    <a:pt x="4419725" y="2270021"/>
                  </a:lnTo>
                  <a:lnTo>
                    <a:pt x="4433936" y="2287671"/>
                  </a:lnTo>
                  <a:lnTo>
                    <a:pt x="4448148" y="2259799"/>
                  </a:lnTo>
                  <a:lnTo>
                    <a:pt x="4462359" y="2214604"/>
                  </a:lnTo>
                  <a:lnTo>
                    <a:pt x="4476570" y="2226348"/>
                  </a:lnTo>
                  <a:lnTo>
                    <a:pt x="4490782" y="2219519"/>
                  </a:lnTo>
                  <a:lnTo>
                    <a:pt x="4504993" y="2145694"/>
                  </a:lnTo>
                  <a:lnTo>
                    <a:pt x="4519204" y="2149660"/>
                  </a:lnTo>
                  <a:lnTo>
                    <a:pt x="4533416" y="2156692"/>
                  </a:lnTo>
                  <a:lnTo>
                    <a:pt x="4547627" y="2166022"/>
                  </a:lnTo>
                  <a:lnTo>
                    <a:pt x="4561838" y="2107914"/>
                  </a:lnTo>
                  <a:lnTo>
                    <a:pt x="4576050" y="2057522"/>
                  </a:lnTo>
                  <a:lnTo>
                    <a:pt x="4590261" y="2071010"/>
                  </a:lnTo>
                  <a:lnTo>
                    <a:pt x="4604472" y="2091219"/>
                  </a:lnTo>
                  <a:lnTo>
                    <a:pt x="4618684" y="2064016"/>
                  </a:lnTo>
                  <a:lnTo>
                    <a:pt x="4632895" y="2069343"/>
                  </a:lnTo>
                  <a:lnTo>
                    <a:pt x="4647106" y="2068804"/>
                  </a:lnTo>
                  <a:lnTo>
                    <a:pt x="4661318" y="2071077"/>
                  </a:lnTo>
                  <a:lnTo>
                    <a:pt x="4675529" y="2091389"/>
                  </a:lnTo>
                  <a:lnTo>
                    <a:pt x="4689740" y="2052712"/>
                  </a:lnTo>
                  <a:lnTo>
                    <a:pt x="4703952" y="2092686"/>
                  </a:lnTo>
                  <a:lnTo>
                    <a:pt x="4718163" y="2145778"/>
                  </a:lnTo>
                  <a:lnTo>
                    <a:pt x="4732374" y="2156849"/>
                  </a:lnTo>
                  <a:lnTo>
                    <a:pt x="4746586" y="2170372"/>
                  </a:lnTo>
                  <a:lnTo>
                    <a:pt x="4760797" y="2187072"/>
                  </a:lnTo>
                  <a:lnTo>
                    <a:pt x="4775008" y="2128469"/>
                  </a:lnTo>
                  <a:lnTo>
                    <a:pt x="4789220" y="2177856"/>
                  </a:lnTo>
                  <a:lnTo>
                    <a:pt x="4803431" y="2257942"/>
                  </a:lnTo>
                  <a:lnTo>
                    <a:pt x="4817642" y="2328817"/>
                  </a:lnTo>
                  <a:lnTo>
                    <a:pt x="4831854" y="2299509"/>
                  </a:lnTo>
                  <a:lnTo>
                    <a:pt x="4846065" y="2281180"/>
                  </a:lnTo>
                  <a:lnTo>
                    <a:pt x="4860276" y="2268431"/>
                  </a:lnTo>
                  <a:lnTo>
                    <a:pt x="4874488" y="2243702"/>
                  </a:lnTo>
                  <a:lnTo>
                    <a:pt x="4888699" y="2240236"/>
                  </a:lnTo>
                  <a:lnTo>
                    <a:pt x="4902910" y="2231910"/>
                  </a:lnTo>
                  <a:lnTo>
                    <a:pt x="4917122" y="2196419"/>
                  </a:lnTo>
                  <a:lnTo>
                    <a:pt x="4931333" y="2192683"/>
                  </a:lnTo>
                  <a:lnTo>
                    <a:pt x="4945544" y="2188003"/>
                  </a:lnTo>
                  <a:lnTo>
                    <a:pt x="4959756" y="2192516"/>
                  </a:lnTo>
                  <a:lnTo>
                    <a:pt x="4973967" y="2195127"/>
                  </a:lnTo>
                  <a:lnTo>
                    <a:pt x="4988178" y="2125350"/>
                  </a:lnTo>
                  <a:lnTo>
                    <a:pt x="5002390" y="2152782"/>
                  </a:lnTo>
                  <a:lnTo>
                    <a:pt x="5016601" y="2182875"/>
                  </a:lnTo>
                  <a:lnTo>
                    <a:pt x="5030812" y="2168099"/>
                  </a:lnTo>
                  <a:lnTo>
                    <a:pt x="5045024" y="2147778"/>
                  </a:lnTo>
                  <a:lnTo>
                    <a:pt x="5059235" y="2160152"/>
                  </a:lnTo>
                  <a:lnTo>
                    <a:pt x="5073446" y="2134476"/>
                  </a:lnTo>
                  <a:lnTo>
                    <a:pt x="5087658" y="2108514"/>
                  </a:lnTo>
                  <a:lnTo>
                    <a:pt x="5101869" y="2103793"/>
                  </a:lnTo>
                  <a:lnTo>
                    <a:pt x="5116081" y="2098805"/>
                  </a:lnTo>
                  <a:lnTo>
                    <a:pt x="5130292" y="2055682"/>
                  </a:lnTo>
                  <a:lnTo>
                    <a:pt x="5144503" y="1994212"/>
                  </a:lnTo>
                  <a:lnTo>
                    <a:pt x="5158715" y="1972174"/>
                  </a:lnTo>
                  <a:lnTo>
                    <a:pt x="5172926" y="1930397"/>
                  </a:lnTo>
                  <a:lnTo>
                    <a:pt x="5187137" y="1927857"/>
                  </a:lnTo>
                  <a:lnTo>
                    <a:pt x="5201349" y="1889563"/>
                  </a:lnTo>
                  <a:lnTo>
                    <a:pt x="5215560" y="1860451"/>
                  </a:lnTo>
                  <a:lnTo>
                    <a:pt x="5229771" y="1850215"/>
                  </a:lnTo>
                  <a:lnTo>
                    <a:pt x="5243983" y="1868771"/>
                  </a:lnTo>
                  <a:lnTo>
                    <a:pt x="5258194" y="1872592"/>
                  </a:lnTo>
                  <a:lnTo>
                    <a:pt x="5272405" y="1846189"/>
                  </a:lnTo>
                  <a:lnTo>
                    <a:pt x="5286617" y="1860443"/>
                  </a:lnTo>
                  <a:lnTo>
                    <a:pt x="5300828" y="1913019"/>
                  </a:lnTo>
                  <a:lnTo>
                    <a:pt x="5315039" y="1890220"/>
                  </a:lnTo>
                  <a:lnTo>
                    <a:pt x="5329251" y="1841190"/>
                  </a:lnTo>
                  <a:lnTo>
                    <a:pt x="5343462" y="1827531"/>
                  </a:lnTo>
                  <a:lnTo>
                    <a:pt x="5357673" y="1763791"/>
                  </a:lnTo>
                  <a:lnTo>
                    <a:pt x="5371885" y="1807398"/>
                  </a:lnTo>
                  <a:lnTo>
                    <a:pt x="5386096" y="1774948"/>
                  </a:lnTo>
                  <a:lnTo>
                    <a:pt x="5400307" y="1788377"/>
                  </a:lnTo>
                  <a:lnTo>
                    <a:pt x="5414519" y="1779612"/>
                  </a:lnTo>
                  <a:lnTo>
                    <a:pt x="5428730" y="1766331"/>
                  </a:lnTo>
                  <a:lnTo>
                    <a:pt x="5442941" y="1729207"/>
                  </a:lnTo>
                  <a:lnTo>
                    <a:pt x="5457153" y="1768767"/>
                  </a:lnTo>
                  <a:lnTo>
                    <a:pt x="5471364" y="1750303"/>
                  </a:lnTo>
                  <a:lnTo>
                    <a:pt x="5485575" y="1712081"/>
                  </a:lnTo>
                  <a:lnTo>
                    <a:pt x="5499787" y="1683751"/>
                  </a:lnTo>
                  <a:lnTo>
                    <a:pt x="5513998" y="1712665"/>
                  </a:lnTo>
                  <a:lnTo>
                    <a:pt x="5528209" y="1704119"/>
                  </a:lnTo>
                  <a:lnTo>
                    <a:pt x="5542421" y="1723998"/>
                  </a:lnTo>
                  <a:lnTo>
                    <a:pt x="5556632" y="1717315"/>
                  </a:lnTo>
                  <a:lnTo>
                    <a:pt x="5570843" y="1738281"/>
                  </a:lnTo>
                  <a:lnTo>
                    <a:pt x="5585055" y="1684653"/>
                  </a:lnTo>
                  <a:lnTo>
                    <a:pt x="5599266" y="1755420"/>
                  </a:lnTo>
                  <a:lnTo>
                    <a:pt x="5613477" y="1740162"/>
                  </a:lnTo>
                  <a:lnTo>
                    <a:pt x="5627689" y="1716376"/>
                  </a:lnTo>
                  <a:lnTo>
                    <a:pt x="5641900" y="1739328"/>
                  </a:lnTo>
                  <a:lnTo>
                    <a:pt x="5656111" y="1766499"/>
                  </a:lnTo>
                  <a:lnTo>
                    <a:pt x="5670323" y="1730381"/>
                  </a:lnTo>
                  <a:lnTo>
                    <a:pt x="5684534" y="1733360"/>
                  </a:lnTo>
                  <a:lnTo>
                    <a:pt x="5698745" y="1703326"/>
                  </a:lnTo>
                  <a:lnTo>
                    <a:pt x="5712957" y="1683007"/>
                  </a:lnTo>
                  <a:lnTo>
                    <a:pt x="5727168" y="1698172"/>
                  </a:lnTo>
                  <a:lnTo>
                    <a:pt x="5741379" y="1719967"/>
                  </a:lnTo>
                  <a:lnTo>
                    <a:pt x="5755591" y="1722504"/>
                  </a:lnTo>
                  <a:lnTo>
                    <a:pt x="5769802" y="1738309"/>
                  </a:lnTo>
                  <a:lnTo>
                    <a:pt x="5784013" y="1749753"/>
                  </a:lnTo>
                  <a:lnTo>
                    <a:pt x="5798225" y="1753920"/>
                  </a:lnTo>
                  <a:lnTo>
                    <a:pt x="5812436" y="1696483"/>
                  </a:lnTo>
                  <a:lnTo>
                    <a:pt x="5826647" y="1718005"/>
                  </a:lnTo>
                  <a:lnTo>
                    <a:pt x="5840859" y="1725064"/>
                  </a:lnTo>
                  <a:lnTo>
                    <a:pt x="5855070" y="1722306"/>
                  </a:lnTo>
                  <a:lnTo>
                    <a:pt x="5869281" y="1701442"/>
                  </a:lnTo>
                  <a:lnTo>
                    <a:pt x="5883493" y="1660232"/>
                  </a:lnTo>
                  <a:lnTo>
                    <a:pt x="5897704" y="1651399"/>
                  </a:lnTo>
                  <a:lnTo>
                    <a:pt x="5911915" y="1603045"/>
                  </a:lnTo>
                  <a:lnTo>
                    <a:pt x="5926127" y="1591874"/>
                  </a:lnTo>
                  <a:lnTo>
                    <a:pt x="5940338" y="1636930"/>
                  </a:lnTo>
                  <a:lnTo>
                    <a:pt x="5954549" y="1669627"/>
                  </a:lnTo>
                  <a:lnTo>
                    <a:pt x="5968761" y="1663370"/>
                  </a:lnTo>
                  <a:lnTo>
                    <a:pt x="5982972" y="1650733"/>
                  </a:lnTo>
                  <a:lnTo>
                    <a:pt x="5997183" y="1689874"/>
                  </a:lnTo>
                  <a:lnTo>
                    <a:pt x="6011395" y="1618222"/>
                  </a:lnTo>
                  <a:lnTo>
                    <a:pt x="6025606" y="1628765"/>
                  </a:lnTo>
                  <a:lnTo>
                    <a:pt x="6039817" y="1631380"/>
                  </a:lnTo>
                  <a:lnTo>
                    <a:pt x="6054029" y="1624110"/>
                  </a:lnTo>
                  <a:lnTo>
                    <a:pt x="6068240" y="1635737"/>
                  </a:lnTo>
                  <a:lnTo>
                    <a:pt x="6082451" y="1658961"/>
                  </a:lnTo>
                  <a:lnTo>
                    <a:pt x="6096663" y="1690455"/>
                  </a:lnTo>
                  <a:lnTo>
                    <a:pt x="6110874" y="1702654"/>
                  </a:lnTo>
                  <a:lnTo>
                    <a:pt x="6125085" y="1703628"/>
                  </a:lnTo>
                  <a:lnTo>
                    <a:pt x="6139297" y="1662050"/>
                  </a:lnTo>
                  <a:lnTo>
                    <a:pt x="6153508" y="1643431"/>
                  </a:lnTo>
                  <a:lnTo>
                    <a:pt x="6167719" y="1578954"/>
                  </a:lnTo>
                  <a:lnTo>
                    <a:pt x="6181931" y="1586472"/>
                  </a:lnTo>
                  <a:lnTo>
                    <a:pt x="6196142" y="1484112"/>
                  </a:lnTo>
                  <a:lnTo>
                    <a:pt x="6210353" y="1521087"/>
                  </a:lnTo>
                  <a:lnTo>
                    <a:pt x="6224565" y="1512875"/>
                  </a:lnTo>
                  <a:lnTo>
                    <a:pt x="6238776" y="1480021"/>
                  </a:lnTo>
                  <a:lnTo>
                    <a:pt x="6252987" y="1474278"/>
                  </a:lnTo>
                  <a:lnTo>
                    <a:pt x="6267199" y="1528708"/>
                  </a:lnTo>
                  <a:lnTo>
                    <a:pt x="6281410" y="1612019"/>
                  </a:lnTo>
                  <a:lnTo>
                    <a:pt x="6295621" y="1623453"/>
                  </a:lnTo>
                  <a:lnTo>
                    <a:pt x="6309833" y="1608560"/>
                  </a:lnTo>
                  <a:lnTo>
                    <a:pt x="6324044" y="1565374"/>
                  </a:lnTo>
                  <a:lnTo>
                    <a:pt x="6338255" y="1575094"/>
                  </a:lnTo>
                  <a:lnTo>
                    <a:pt x="6352467" y="1580714"/>
                  </a:lnTo>
                  <a:lnTo>
                    <a:pt x="6366678" y="1580855"/>
                  </a:lnTo>
                  <a:lnTo>
                    <a:pt x="6380889" y="1618086"/>
                  </a:lnTo>
                  <a:lnTo>
                    <a:pt x="6395101" y="1585061"/>
                  </a:lnTo>
                  <a:lnTo>
                    <a:pt x="6409312" y="1524095"/>
                  </a:lnTo>
                  <a:lnTo>
                    <a:pt x="6423523" y="1534209"/>
                  </a:lnTo>
                  <a:lnTo>
                    <a:pt x="6437735" y="1500293"/>
                  </a:lnTo>
                  <a:lnTo>
                    <a:pt x="6451946" y="1494450"/>
                  </a:lnTo>
                  <a:lnTo>
                    <a:pt x="6466157" y="1467152"/>
                  </a:lnTo>
                  <a:lnTo>
                    <a:pt x="6480369" y="1506535"/>
                  </a:lnTo>
                  <a:lnTo>
                    <a:pt x="6494580" y="1496066"/>
                  </a:lnTo>
                  <a:lnTo>
                    <a:pt x="6508791" y="1463669"/>
                  </a:lnTo>
                  <a:lnTo>
                    <a:pt x="6523003" y="1503845"/>
                  </a:lnTo>
                  <a:lnTo>
                    <a:pt x="6537214" y="1485283"/>
                  </a:lnTo>
                  <a:lnTo>
                    <a:pt x="6551425" y="1415341"/>
                  </a:lnTo>
                  <a:lnTo>
                    <a:pt x="6565637" y="1386280"/>
                  </a:lnTo>
                  <a:lnTo>
                    <a:pt x="6579848" y="1346455"/>
                  </a:lnTo>
                  <a:lnTo>
                    <a:pt x="6594059" y="1321449"/>
                  </a:lnTo>
                  <a:lnTo>
                    <a:pt x="6608271" y="1343260"/>
                  </a:lnTo>
                  <a:lnTo>
                    <a:pt x="6622482" y="1327392"/>
                  </a:lnTo>
                  <a:lnTo>
                    <a:pt x="6636693" y="1311732"/>
                  </a:lnTo>
                  <a:lnTo>
                    <a:pt x="6650905" y="1279322"/>
                  </a:lnTo>
                  <a:lnTo>
                    <a:pt x="6665116" y="1267202"/>
                  </a:lnTo>
                  <a:lnTo>
                    <a:pt x="6679327" y="1287667"/>
                  </a:lnTo>
                  <a:lnTo>
                    <a:pt x="6693539" y="1275039"/>
                  </a:lnTo>
                  <a:lnTo>
                    <a:pt x="6707750" y="1299056"/>
                  </a:lnTo>
                  <a:lnTo>
                    <a:pt x="6721961" y="1270429"/>
                  </a:lnTo>
                  <a:lnTo>
                    <a:pt x="6736173" y="1329284"/>
                  </a:lnTo>
                  <a:lnTo>
                    <a:pt x="6750384" y="1325722"/>
                  </a:lnTo>
                  <a:lnTo>
                    <a:pt x="6764595" y="1285707"/>
                  </a:lnTo>
                  <a:lnTo>
                    <a:pt x="6778807" y="1309318"/>
                  </a:lnTo>
                  <a:lnTo>
                    <a:pt x="6793018" y="1339421"/>
                  </a:lnTo>
                  <a:lnTo>
                    <a:pt x="6807230" y="1298423"/>
                  </a:lnTo>
                  <a:lnTo>
                    <a:pt x="6821441" y="1283816"/>
                  </a:lnTo>
                  <a:lnTo>
                    <a:pt x="6835652" y="1262699"/>
                  </a:lnTo>
                  <a:lnTo>
                    <a:pt x="6849864" y="1250370"/>
                  </a:lnTo>
                  <a:lnTo>
                    <a:pt x="6864075" y="1243178"/>
                  </a:lnTo>
                  <a:lnTo>
                    <a:pt x="6878286" y="1232505"/>
                  </a:lnTo>
                  <a:lnTo>
                    <a:pt x="6892498" y="1276192"/>
                  </a:lnTo>
                  <a:lnTo>
                    <a:pt x="6906709" y="1284724"/>
                  </a:lnTo>
                  <a:lnTo>
                    <a:pt x="6920920" y="1320866"/>
                  </a:lnTo>
                  <a:lnTo>
                    <a:pt x="6935132" y="1266590"/>
                  </a:lnTo>
                  <a:lnTo>
                    <a:pt x="6949343" y="1251907"/>
                  </a:lnTo>
                  <a:lnTo>
                    <a:pt x="6963554" y="1170274"/>
                  </a:lnTo>
                  <a:lnTo>
                    <a:pt x="6977766" y="1179090"/>
                  </a:lnTo>
                  <a:lnTo>
                    <a:pt x="6991977" y="1110807"/>
                  </a:lnTo>
                  <a:lnTo>
                    <a:pt x="7006188" y="1111938"/>
                  </a:lnTo>
                  <a:lnTo>
                    <a:pt x="7020400" y="1114301"/>
                  </a:lnTo>
                  <a:lnTo>
                    <a:pt x="7034611" y="1099684"/>
                  </a:lnTo>
                  <a:lnTo>
                    <a:pt x="7048822" y="1081838"/>
                  </a:lnTo>
                  <a:lnTo>
                    <a:pt x="7063034" y="1132976"/>
                  </a:lnTo>
                  <a:lnTo>
                    <a:pt x="7077245" y="1144674"/>
                  </a:lnTo>
                  <a:lnTo>
                    <a:pt x="7091456" y="1130669"/>
                  </a:lnTo>
                  <a:lnTo>
                    <a:pt x="7105668" y="1171855"/>
                  </a:lnTo>
                  <a:lnTo>
                    <a:pt x="7119879" y="1210673"/>
                  </a:lnTo>
                  <a:lnTo>
                    <a:pt x="7134090" y="1235217"/>
                  </a:lnTo>
                  <a:lnTo>
                    <a:pt x="7148302" y="1280785"/>
                  </a:lnTo>
                  <a:lnTo>
                    <a:pt x="7162513" y="1285738"/>
                  </a:lnTo>
                  <a:lnTo>
                    <a:pt x="7176724" y="1299972"/>
                  </a:lnTo>
                  <a:lnTo>
                    <a:pt x="7190936" y="1323456"/>
                  </a:lnTo>
                  <a:lnTo>
                    <a:pt x="7205147" y="1322595"/>
                  </a:lnTo>
                  <a:lnTo>
                    <a:pt x="7219358" y="1323295"/>
                  </a:lnTo>
                  <a:lnTo>
                    <a:pt x="7233570" y="1377568"/>
                  </a:lnTo>
                  <a:lnTo>
                    <a:pt x="7247781" y="1348212"/>
                  </a:lnTo>
                  <a:lnTo>
                    <a:pt x="7261992" y="1327825"/>
                  </a:lnTo>
                  <a:lnTo>
                    <a:pt x="7276204" y="1255493"/>
                  </a:lnTo>
                </a:path>
              </a:pathLst>
            </a:custGeom>
            <a:ln w="54202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457292" y="5437289"/>
              <a:ext cx="55066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57292" y="4250131"/>
              <a:ext cx="55066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96062" y="3062974"/>
              <a:ext cx="21189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84168" y="1875816"/>
              <a:ext cx="423788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035791" y="55794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035791" y="43922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035791" y="3205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035791" y="20179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434396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463310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492225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21139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1328449" y="6042031"/>
              <a:ext cx="21189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145469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174384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203298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420506" y="6431037"/>
              <a:ext cx="3303984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Interaction distance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2295568" y="3318987"/>
              <a:ext cx="4922862" cy="352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Besag's centered L Function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959777" y="374450"/>
              <a:ext cx="8184222" cy="49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098955" y="444039"/>
              <a:ext cx="219456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120900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120900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120900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147099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169045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169045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169045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259239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281185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281185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281185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1388000" y="479665"/>
              <a:ext cx="2689510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csr lower bound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436144" y="408413"/>
              <a:ext cx="2753506" cy="348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csr upper bound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548285" y="479665"/>
              <a:ext cx="1567346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observed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662973" y="65744"/>
              <a:ext cx="819050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2475-P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2022-08-02T21:21:55Z</dcterms:modified>
  <cp:category/>
</cp:coreProperties>
</file>