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690717" y="1707224"/>
              <a:ext cx="694207" cy="174603"/>
            </a:xfrm>
            <a:custGeom>
              <a:avLst/>
              <a:pathLst>
                <a:path w="694207" h="174603">
                  <a:moveTo>
                    <a:pt x="0" y="0"/>
                  </a:moveTo>
                  <a:lnTo>
                    <a:pt x="694207" y="174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215870" y="2799023"/>
              <a:ext cx="56798" cy="668962"/>
            </a:xfrm>
            <a:custGeom>
              <a:avLst/>
              <a:pathLst>
                <a:path w="56798" h="668962">
                  <a:moveTo>
                    <a:pt x="0" y="668962"/>
                  </a:moveTo>
                  <a:lnTo>
                    <a:pt x="56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31693" y="2891584"/>
              <a:ext cx="464908" cy="454390"/>
            </a:xfrm>
            <a:custGeom>
              <a:avLst/>
              <a:pathLst>
                <a:path w="464908" h="454390">
                  <a:moveTo>
                    <a:pt x="0" y="454390"/>
                  </a:moveTo>
                  <a:lnTo>
                    <a:pt x="4649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07060" y="2376188"/>
              <a:ext cx="248231" cy="256645"/>
            </a:xfrm>
            <a:custGeom>
              <a:avLst/>
              <a:pathLst>
                <a:path w="248231" h="256645">
                  <a:moveTo>
                    <a:pt x="0" y="256645"/>
                  </a:moveTo>
                  <a:lnTo>
                    <a:pt x="2482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10870" y="2965213"/>
              <a:ext cx="620579" cy="161981"/>
            </a:xfrm>
            <a:custGeom>
              <a:avLst/>
              <a:pathLst>
                <a:path w="620579" h="161981">
                  <a:moveTo>
                    <a:pt x="0" y="0"/>
                  </a:moveTo>
                  <a:lnTo>
                    <a:pt x="620579" y="161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11816" y="1671462"/>
              <a:ext cx="572194" cy="235610"/>
            </a:xfrm>
            <a:custGeom>
              <a:avLst/>
              <a:pathLst>
                <a:path w="572194" h="235610">
                  <a:moveTo>
                    <a:pt x="0" y="0"/>
                  </a:moveTo>
                  <a:lnTo>
                    <a:pt x="572194" y="235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84682" y="4643932"/>
              <a:ext cx="292407" cy="384969"/>
            </a:xfrm>
            <a:custGeom>
              <a:avLst/>
              <a:pathLst>
                <a:path w="292407" h="384969">
                  <a:moveTo>
                    <a:pt x="0" y="0"/>
                  </a:moveTo>
                  <a:lnTo>
                    <a:pt x="292407" y="384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68706" y="2704358"/>
              <a:ext cx="582713" cy="10518"/>
            </a:xfrm>
            <a:custGeom>
              <a:avLst/>
              <a:pathLst>
                <a:path w="582713" h="10518">
                  <a:moveTo>
                    <a:pt x="0" y="10518"/>
                  </a:moveTo>
                  <a:lnTo>
                    <a:pt x="5827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56571" y="1116097"/>
              <a:ext cx="540640" cy="170395"/>
            </a:xfrm>
            <a:custGeom>
              <a:avLst/>
              <a:pathLst>
                <a:path w="540640" h="170395">
                  <a:moveTo>
                    <a:pt x="0" y="170395"/>
                  </a:moveTo>
                  <a:lnTo>
                    <a:pt x="540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97029" y="2969419"/>
              <a:ext cx="292408" cy="496463"/>
            </a:xfrm>
            <a:custGeom>
              <a:avLst/>
              <a:pathLst>
                <a:path w="292408" h="496463">
                  <a:moveTo>
                    <a:pt x="0" y="0"/>
                  </a:moveTo>
                  <a:lnTo>
                    <a:pt x="292408" y="496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16298" y="3467986"/>
              <a:ext cx="553262" cy="77835"/>
            </a:xfrm>
            <a:custGeom>
              <a:avLst/>
              <a:pathLst>
                <a:path w="553262" h="77835">
                  <a:moveTo>
                    <a:pt x="0" y="77835"/>
                  </a:moveTo>
                  <a:lnTo>
                    <a:pt x="553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086785" y="1284389"/>
              <a:ext cx="553262" cy="52590"/>
            </a:xfrm>
            <a:custGeom>
              <a:avLst/>
              <a:pathLst>
                <a:path w="553262" h="52590">
                  <a:moveTo>
                    <a:pt x="0" y="0"/>
                  </a:moveTo>
                  <a:lnTo>
                    <a:pt x="553262" y="52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358157" y="3596310"/>
              <a:ext cx="481736" cy="307133"/>
            </a:xfrm>
            <a:custGeom>
              <a:avLst/>
              <a:pathLst>
                <a:path w="481736" h="307133">
                  <a:moveTo>
                    <a:pt x="0" y="0"/>
                  </a:moveTo>
                  <a:lnTo>
                    <a:pt x="481736" y="307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82363" y="2336218"/>
              <a:ext cx="490152" cy="90457"/>
            </a:xfrm>
            <a:custGeom>
              <a:avLst/>
              <a:pathLst>
                <a:path w="490152" h="90457">
                  <a:moveTo>
                    <a:pt x="0" y="90457"/>
                  </a:moveTo>
                  <a:lnTo>
                    <a:pt x="490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69498" y="3230273"/>
              <a:ext cx="408109" cy="382866"/>
            </a:xfrm>
            <a:custGeom>
              <a:avLst/>
              <a:pathLst>
                <a:path w="408109" h="382866">
                  <a:moveTo>
                    <a:pt x="0" y="0"/>
                  </a:moveTo>
                  <a:lnTo>
                    <a:pt x="408109" y="382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40047" y="1336980"/>
              <a:ext cx="519603" cy="75731"/>
            </a:xfrm>
            <a:custGeom>
              <a:avLst/>
              <a:pathLst>
                <a:path w="519603" h="75731">
                  <a:moveTo>
                    <a:pt x="0" y="0"/>
                  </a:moveTo>
                  <a:lnTo>
                    <a:pt x="519603" y="75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30656" y="4420944"/>
              <a:ext cx="355518" cy="445976"/>
            </a:xfrm>
            <a:custGeom>
              <a:avLst/>
              <a:pathLst>
                <a:path w="355518" h="445976">
                  <a:moveTo>
                    <a:pt x="0" y="0"/>
                  </a:moveTo>
                  <a:lnTo>
                    <a:pt x="355518" y="445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01755" y="1132925"/>
              <a:ext cx="553262" cy="18933"/>
            </a:xfrm>
            <a:custGeom>
              <a:avLst/>
              <a:pathLst>
                <a:path w="553262" h="18933">
                  <a:moveTo>
                    <a:pt x="0" y="0"/>
                  </a:moveTo>
                  <a:lnTo>
                    <a:pt x="553262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483218" y="2130061"/>
              <a:ext cx="313445" cy="439663"/>
            </a:xfrm>
            <a:custGeom>
              <a:avLst/>
              <a:pathLst>
                <a:path w="313445" h="439663">
                  <a:moveTo>
                    <a:pt x="0" y="0"/>
                  </a:moveTo>
                  <a:lnTo>
                    <a:pt x="313445" y="439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70687" y="1961768"/>
              <a:ext cx="515396" cy="39968"/>
            </a:xfrm>
            <a:custGeom>
              <a:avLst/>
              <a:pathLst>
                <a:path w="515396" h="39968">
                  <a:moveTo>
                    <a:pt x="0" y="0"/>
                  </a:moveTo>
                  <a:lnTo>
                    <a:pt x="515396" y="39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653614" y="3611036"/>
              <a:ext cx="546951" cy="23139"/>
            </a:xfrm>
            <a:custGeom>
              <a:avLst/>
              <a:pathLst>
                <a:path w="546951" h="23139">
                  <a:moveTo>
                    <a:pt x="0" y="0"/>
                  </a:moveTo>
                  <a:lnTo>
                    <a:pt x="546951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363888" y="1549451"/>
              <a:ext cx="509085" cy="149359"/>
            </a:xfrm>
            <a:custGeom>
              <a:avLst/>
              <a:pathLst>
                <a:path w="509085" h="149359">
                  <a:moveTo>
                    <a:pt x="0" y="0"/>
                  </a:moveTo>
                  <a:lnTo>
                    <a:pt x="509085" y="149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3950" y="3331249"/>
              <a:ext cx="130426" cy="506981"/>
            </a:xfrm>
            <a:custGeom>
              <a:avLst/>
              <a:pathLst>
                <a:path w="130426" h="506981">
                  <a:moveTo>
                    <a:pt x="0" y="0"/>
                  </a:moveTo>
                  <a:lnTo>
                    <a:pt x="130426" y="506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09529" y="970944"/>
              <a:ext cx="265061" cy="376555"/>
            </a:xfrm>
            <a:custGeom>
              <a:avLst/>
              <a:pathLst>
                <a:path w="265061" h="376555">
                  <a:moveTo>
                    <a:pt x="0" y="0"/>
                  </a:moveTo>
                  <a:lnTo>
                    <a:pt x="265061" y="376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90230" y="4383078"/>
              <a:ext cx="180914" cy="481738"/>
            </a:xfrm>
            <a:custGeom>
              <a:avLst/>
              <a:pathLst>
                <a:path w="180914" h="481738">
                  <a:moveTo>
                    <a:pt x="0" y="481738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23736" y="3812986"/>
              <a:ext cx="189329" cy="464909"/>
            </a:xfrm>
            <a:custGeom>
              <a:avLst/>
              <a:pathLst>
                <a:path w="189329" h="464909">
                  <a:moveTo>
                    <a:pt x="0" y="0"/>
                  </a:moveTo>
                  <a:lnTo>
                    <a:pt x="189329" y="464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87731" y="2855822"/>
              <a:ext cx="488047" cy="18933"/>
            </a:xfrm>
            <a:custGeom>
              <a:avLst/>
              <a:pathLst>
                <a:path w="488047" h="18933">
                  <a:moveTo>
                    <a:pt x="0" y="18933"/>
                  </a:moveTo>
                  <a:lnTo>
                    <a:pt x="4880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87486" y="2012255"/>
              <a:ext cx="509085" cy="82041"/>
            </a:xfrm>
            <a:custGeom>
              <a:avLst/>
              <a:pathLst>
                <a:path w="509085" h="82041">
                  <a:moveTo>
                    <a:pt x="0" y="0"/>
                  </a:moveTo>
                  <a:lnTo>
                    <a:pt x="509085" y="82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056938" y="3406981"/>
              <a:ext cx="469115" cy="29450"/>
            </a:xfrm>
            <a:custGeom>
              <a:avLst/>
              <a:pathLst>
                <a:path w="469115" h="29450">
                  <a:moveTo>
                    <a:pt x="0" y="0"/>
                  </a:moveTo>
                  <a:lnTo>
                    <a:pt x="469115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262150" y="2077468"/>
              <a:ext cx="517500" cy="16828"/>
            </a:xfrm>
            <a:custGeom>
              <a:avLst/>
              <a:pathLst>
                <a:path w="517500" h="16828">
                  <a:moveTo>
                    <a:pt x="0" y="0"/>
                  </a:moveTo>
                  <a:lnTo>
                    <a:pt x="517500" y="16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02821" y="1109786"/>
              <a:ext cx="403902" cy="105182"/>
            </a:xfrm>
            <a:custGeom>
              <a:avLst/>
              <a:pathLst>
                <a:path w="403902" h="105182">
                  <a:moveTo>
                    <a:pt x="0" y="105182"/>
                  </a:moveTo>
                  <a:lnTo>
                    <a:pt x="4039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81328" y="4641828"/>
              <a:ext cx="429146" cy="216676"/>
            </a:xfrm>
            <a:custGeom>
              <a:avLst/>
              <a:pathLst>
                <a:path w="429146" h="216676">
                  <a:moveTo>
                    <a:pt x="0" y="0"/>
                  </a:moveTo>
                  <a:lnTo>
                    <a:pt x="429146" y="2166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64894" y="2796920"/>
              <a:ext cx="443872" cy="157773"/>
            </a:xfrm>
            <a:custGeom>
              <a:avLst/>
              <a:pathLst>
                <a:path w="443872" h="157773">
                  <a:moveTo>
                    <a:pt x="0" y="0"/>
                  </a:moveTo>
                  <a:lnTo>
                    <a:pt x="443872" y="157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008187" y="3962347"/>
              <a:ext cx="431250" cy="61006"/>
            </a:xfrm>
            <a:custGeom>
              <a:avLst/>
              <a:pathLst>
                <a:path w="431250" h="61006">
                  <a:moveTo>
                    <a:pt x="431250" y="0"/>
                  </a:moveTo>
                  <a:lnTo>
                    <a:pt x="0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124834" y="1484236"/>
              <a:ext cx="416523" cy="265061"/>
            </a:xfrm>
            <a:custGeom>
              <a:avLst/>
              <a:pathLst>
                <a:path w="416523" h="265061">
                  <a:moveTo>
                    <a:pt x="0" y="0"/>
                  </a:moveTo>
                  <a:lnTo>
                    <a:pt x="416523" y="265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95108" y="5272926"/>
              <a:ext cx="136738" cy="460700"/>
            </a:xfrm>
            <a:custGeom>
              <a:avLst/>
              <a:pathLst>
                <a:path w="136738" h="460700">
                  <a:moveTo>
                    <a:pt x="136738" y="4607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84255" y="1454785"/>
              <a:ext cx="458596" cy="90457"/>
            </a:xfrm>
            <a:custGeom>
              <a:avLst/>
              <a:pathLst>
                <a:path w="458596" h="90457">
                  <a:moveTo>
                    <a:pt x="0" y="0"/>
                  </a:moveTo>
                  <a:lnTo>
                    <a:pt x="458596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62181" y="4749115"/>
              <a:ext cx="307134" cy="311340"/>
            </a:xfrm>
            <a:custGeom>
              <a:avLst/>
              <a:pathLst>
                <a:path w="307134" h="311340">
                  <a:moveTo>
                    <a:pt x="0" y="0"/>
                  </a:moveTo>
                  <a:lnTo>
                    <a:pt x="307134" y="311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54499" y="3080913"/>
              <a:ext cx="136737" cy="445976"/>
            </a:xfrm>
            <a:custGeom>
              <a:avLst/>
              <a:pathLst>
                <a:path w="136737" h="445976">
                  <a:moveTo>
                    <a:pt x="0" y="0"/>
                  </a:moveTo>
                  <a:lnTo>
                    <a:pt x="136737" y="445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159651" y="941493"/>
              <a:ext cx="86249" cy="471219"/>
            </a:xfrm>
            <a:custGeom>
              <a:avLst/>
              <a:pathLst>
                <a:path w="86249" h="471219">
                  <a:moveTo>
                    <a:pt x="86249" y="0"/>
                  </a:moveTo>
                  <a:lnTo>
                    <a:pt x="0" y="471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57456" y="5622133"/>
              <a:ext cx="393383" cy="111492"/>
            </a:xfrm>
            <a:custGeom>
              <a:avLst/>
              <a:pathLst>
                <a:path w="393383" h="111492">
                  <a:moveTo>
                    <a:pt x="393383" y="1114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96968" y="2536065"/>
              <a:ext cx="399695" cy="33658"/>
            </a:xfrm>
            <a:custGeom>
              <a:avLst/>
              <a:pathLst>
                <a:path w="399695" h="33658">
                  <a:moveTo>
                    <a:pt x="0" y="0"/>
                  </a:moveTo>
                  <a:lnTo>
                    <a:pt x="399695" y="33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47029" y="3899237"/>
              <a:ext cx="105182" cy="462804"/>
            </a:xfrm>
            <a:custGeom>
              <a:avLst/>
              <a:pathLst>
                <a:path w="105182" h="462804">
                  <a:moveTo>
                    <a:pt x="0" y="0"/>
                  </a:moveTo>
                  <a:lnTo>
                    <a:pt x="105182" y="4628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18310" y="1623078"/>
              <a:ext cx="332377" cy="330274"/>
            </a:xfrm>
            <a:custGeom>
              <a:avLst/>
              <a:pathLst>
                <a:path w="332377" h="330274">
                  <a:moveTo>
                    <a:pt x="0" y="0"/>
                  </a:moveTo>
                  <a:lnTo>
                    <a:pt x="332377" y="3302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03126" y="5676828"/>
              <a:ext cx="441768" cy="27347"/>
            </a:xfrm>
            <a:custGeom>
              <a:avLst/>
              <a:pathLst>
                <a:path w="441768" h="27347">
                  <a:moveTo>
                    <a:pt x="0" y="27347"/>
                  </a:moveTo>
                  <a:lnTo>
                    <a:pt x="4417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70322" y="2382500"/>
              <a:ext cx="431249" cy="37865"/>
            </a:xfrm>
            <a:custGeom>
              <a:avLst/>
              <a:pathLst>
                <a:path w="431249" h="37865">
                  <a:moveTo>
                    <a:pt x="0" y="37865"/>
                  </a:moveTo>
                  <a:lnTo>
                    <a:pt x="431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697609" y="2321493"/>
              <a:ext cx="420731" cy="180914"/>
            </a:xfrm>
            <a:custGeom>
              <a:avLst/>
              <a:pathLst>
                <a:path w="420731" h="180914">
                  <a:moveTo>
                    <a:pt x="0" y="180914"/>
                  </a:moveTo>
                  <a:lnTo>
                    <a:pt x="420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95871" y="2786401"/>
              <a:ext cx="98871" cy="410214"/>
            </a:xfrm>
            <a:custGeom>
              <a:avLst/>
              <a:pathLst>
                <a:path w="98871" h="410214">
                  <a:moveTo>
                    <a:pt x="0" y="410214"/>
                  </a:moveTo>
                  <a:lnTo>
                    <a:pt x="98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62973" y="4086463"/>
              <a:ext cx="12622" cy="408109"/>
            </a:xfrm>
            <a:custGeom>
              <a:avLst/>
              <a:pathLst>
                <a:path w="12622" h="408109">
                  <a:moveTo>
                    <a:pt x="0" y="408109"/>
                  </a:moveTo>
                  <a:lnTo>
                    <a:pt x="12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213004" y="3141920"/>
              <a:ext cx="46281" cy="443871"/>
            </a:xfrm>
            <a:custGeom>
              <a:avLst/>
              <a:pathLst>
                <a:path w="46281" h="443871">
                  <a:moveTo>
                    <a:pt x="0" y="0"/>
                  </a:moveTo>
                  <a:lnTo>
                    <a:pt x="46281" y="443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48401" y="1490547"/>
              <a:ext cx="420731" cy="164086"/>
            </a:xfrm>
            <a:custGeom>
              <a:avLst/>
              <a:pathLst>
                <a:path w="420731" h="164086">
                  <a:moveTo>
                    <a:pt x="0" y="0"/>
                  </a:moveTo>
                  <a:lnTo>
                    <a:pt x="420731" y="164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69560" y="4639724"/>
              <a:ext cx="445974" cy="79939"/>
            </a:xfrm>
            <a:custGeom>
              <a:avLst/>
              <a:pathLst>
                <a:path w="445974" h="79939">
                  <a:moveTo>
                    <a:pt x="0" y="79939"/>
                  </a:moveTo>
                  <a:lnTo>
                    <a:pt x="4459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96450" y="4132743"/>
              <a:ext cx="31554" cy="422834"/>
            </a:xfrm>
            <a:custGeom>
              <a:avLst/>
              <a:pathLst>
                <a:path w="31554" h="422834">
                  <a:moveTo>
                    <a:pt x="0" y="0"/>
                  </a:moveTo>
                  <a:lnTo>
                    <a:pt x="31554" y="4228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661449" y="2775884"/>
              <a:ext cx="48384" cy="431249"/>
            </a:xfrm>
            <a:custGeom>
              <a:avLst/>
              <a:pathLst>
                <a:path w="48384" h="431249">
                  <a:moveTo>
                    <a:pt x="0" y="0"/>
                  </a:moveTo>
                  <a:lnTo>
                    <a:pt x="48384" y="431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43461" y="3379633"/>
              <a:ext cx="445976" cy="86249"/>
            </a:xfrm>
            <a:custGeom>
              <a:avLst/>
              <a:pathLst>
                <a:path w="445976" h="86249">
                  <a:moveTo>
                    <a:pt x="0" y="0"/>
                  </a:moveTo>
                  <a:lnTo>
                    <a:pt x="445976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49559" y="3127194"/>
              <a:ext cx="281891" cy="309237"/>
            </a:xfrm>
            <a:custGeom>
              <a:avLst/>
              <a:pathLst>
                <a:path w="281891" h="309237">
                  <a:moveTo>
                    <a:pt x="0" y="309237"/>
                  </a:moveTo>
                  <a:lnTo>
                    <a:pt x="2818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893248" y="941493"/>
              <a:ext cx="27347" cy="305031"/>
            </a:xfrm>
            <a:custGeom>
              <a:avLst/>
              <a:pathLst>
                <a:path w="27347" h="305031">
                  <a:moveTo>
                    <a:pt x="27347" y="0"/>
                  </a:moveTo>
                  <a:lnTo>
                    <a:pt x="0" y="3050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38950" y="2220517"/>
              <a:ext cx="408109" cy="149360"/>
            </a:xfrm>
            <a:custGeom>
              <a:avLst/>
              <a:pathLst>
                <a:path w="408109" h="149360">
                  <a:moveTo>
                    <a:pt x="0" y="149360"/>
                  </a:moveTo>
                  <a:lnTo>
                    <a:pt x="408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03340" y="2929451"/>
              <a:ext cx="439665" cy="37865"/>
            </a:xfrm>
            <a:custGeom>
              <a:avLst/>
              <a:pathLst>
                <a:path w="439665" h="37865">
                  <a:moveTo>
                    <a:pt x="0" y="0"/>
                  </a:moveTo>
                  <a:lnTo>
                    <a:pt x="439665" y="37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274376" y="2775884"/>
              <a:ext cx="387072" cy="206157"/>
            </a:xfrm>
            <a:custGeom>
              <a:avLst/>
              <a:pathLst>
                <a:path w="387072" h="206157">
                  <a:moveTo>
                    <a:pt x="0" y="206157"/>
                  </a:moveTo>
                  <a:lnTo>
                    <a:pt x="3870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741968" y="3127194"/>
              <a:ext cx="323963" cy="254542"/>
            </a:xfrm>
            <a:custGeom>
              <a:avLst/>
              <a:pathLst>
                <a:path w="323963" h="254542">
                  <a:moveTo>
                    <a:pt x="0" y="0"/>
                  </a:moveTo>
                  <a:lnTo>
                    <a:pt x="323963" y="254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050260" y="5077286"/>
              <a:ext cx="113598" cy="395487"/>
            </a:xfrm>
            <a:custGeom>
              <a:avLst/>
              <a:pathLst>
                <a:path w="113598" h="395487">
                  <a:moveTo>
                    <a:pt x="0" y="0"/>
                  </a:moveTo>
                  <a:lnTo>
                    <a:pt x="113598" y="395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69498" y="3230273"/>
              <a:ext cx="420731" cy="2104"/>
            </a:xfrm>
            <a:custGeom>
              <a:avLst/>
              <a:pathLst>
                <a:path w="420731" h="2104">
                  <a:moveTo>
                    <a:pt x="0" y="0"/>
                  </a:moveTo>
                  <a:lnTo>
                    <a:pt x="420731" y="2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12455" y="3768809"/>
              <a:ext cx="100976" cy="408109"/>
            </a:xfrm>
            <a:custGeom>
              <a:avLst/>
              <a:pathLst>
                <a:path w="100976" h="408109">
                  <a:moveTo>
                    <a:pt x="0" y="0"/>
                  </a:moveTo>
                  <a:lnTo>
                    <a:pt x="100976" y="408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274011" y="5418077"/>
              <a:ext cx="408109" cy="122012"/>
            </a:xfrm>
            <a:custGeom>
              <a:avLst/>
              <a:pathLst>
                <a:path w="408109" h="122012">
                  <a:moveTo>
                    <a:pt x="0" y="0"/>
                  </a:moveTo>
                  <a:lnTo>
                    <a:pt x="408109" y="122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38492" y="2384603"/>
              <a:ext cx="305031" cy="317652"/>
            </a:xfrm>
            <a:custGeom>
              <a:avLst/>
              <a:pathLst>
                <a:path w="305031" h="317652">
                  <a:moveTo>
                    <a:pt x="0" y="0"/>
                  </a:moveTo>
                  <a:lnTo>
                    <a:pt x="305031" y="3176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073767" y="4351523"/>
              <a:ext cx="391280" cy="172500"/>
            </a:xfrm>
            <a:custGeom>
              <a:avLst/>
              <a:pathLst>
                <a:path w="391280" h="172500">
                  <a:moveTo>
                    <a:pt x="0" y="172500"/>
                  </a:moveTo>
                  <a:lnTo>
                    <a:pt x="3912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08431" y="4944755"/>
              <a:ext cx="410212" cy="98871"/>
            </a:xfrm>
            <a:custGeom>
              <a:avLst/>
              <a:pathLst>
                <a:path w="410212" h="98871">
                  <a:moveTo>
                    <a:pt x="0" y="0"/>
                  </a:moveTo>
                  <a:lnTo>
                    <a:pt x="410212" y="98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654377" y="3188199"/>
              <a:ext cx="397591" cy="130427"/>
            </a:xfrm>
            <a:custGeom>
              <a:avLst/>
              <a:pathLst>
                <a:path w="397591" h="130427">
                  <a:moveTo>
                    <a:pt x="0" y="0"/>
                  </a:moveTo>
                  <a:lnTo>
                    <a:pt x="397591" y="130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100169" y="3848749"/>
              <a:ext cx="393383" cy="145151"/>
            </a:xfrm>
            <a:custGeom>
              <a:avLst/>
              <a:pathLst>
                <a:path w="393383" h="145151">
                  <a:moveTo>
                    <a:pt x="0" y="0"/>
                  </a:moveTo>
                  <a:lnTo>
                    <a:pt x="393383" y="145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10779" y="5453841"/>
              <a:ext cx="374450" cy="189329"/>
            </a:xfrm>
            <a:custGeom>
              <a:avLst/>
              <a:pathLst>
                <a:path w="374450" h="189329">
                  <a:moveTo>
                    <a:pt x="0" y="0"/>
                  </a:moveTo>
                  <a:lnTo>
                    <a:pt x="374450" y="189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08187" y="3653109"/>
              <a:ext cx="117805" cy="370244"/>
            </a:xfrm>
            <a:custGeom>
              <a:avLst/>
              <a:pathLst>
                <a:path w="117805" h="370244">
                  <a:moveTo>
                    <a:pt x="0" y="370244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74011" y="5418077"/>
              <a:ext cx="176707" cy="315548"/>
            </a:xfrm>
            <a:custGeom>
              <a:avLst/>
              <a:pathLst>
                <a:path w="176707" h="315548">
                  <a:moveTo>
                    <a:pt x="176707" y="315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31237" y="1633597"/>
              <a:ext cx="307133" cy="222988"/>
            </a:xfrm>
            <a:custGeom>
              <a:avLst/>
              <a:pathLst>
                <a:path w="307133" h="222988">
                  <a:moveTo>
                    <a:pt x="0" y="0"/>
                  </a:moveTo>
                  <a:lnTo>
                    <a:pt x="307133" y="222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969743" y="4118017"/>
              <a:ext cx="313444" cy="256646"/>
            </a:xfrm>
            <a:custGeom>
              <a:avLst/>
              <a:pathLst>
                <a:path w="313444" h="256646">
                  <a:moveTo>
                    <a:pt x="0" y="0"/>
                  </a:moveTo>
                  <a:lnTo>
                    <a:pt x="313444" y="256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859194" y="1961768"/>
              <a:ext cx="111492" cy="384968"/>
            </a:xfrm>
            <a:custGeom>
              <a:avLst/>
              <a:pathLst>
                <a:path w="111492" h="384968">
                  <a:moveTo>
                    <a:pt x="0" y="384968"/>
                  </a:moveTo>
                  <a:lnTo>
                    <a:pt x="1114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722273" y="1040365"/>
              <a:ext cx="382865" cy="147256"/>
            </a:xfrm>
            <a:custGeom>
              <a:avLst/>
              <a:pathLst>
                <a:path w="382865" h="147256">
                  <a:moveTo>
                    <a:pt x="0" y="0"/>
                  </a:moveTo>
                  <a:lnTo>
                    <a:pt x="382865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140138" y="2544481"/>
              <a:ext cx="347104" cy="164084"/>
            </a:xfrm>
            <a:custGeom>
              <a:avLst/>
              <a:pathLst>
                <a:path w="347104" h="164084">
                  <a:moveTo>
                    <a:pt x="0" y="0"/>
                  </a:moveTo>
                  <a:lnTo>
                    <a:pt x="347104" y="1640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051968" y="3318627"/>
              <a:ext cx="126219" cy="382866"/>
            </a:xfrm>
            <a:custGeom>
              <a:avLst/>
              <a:pathLst>
                <a:path w="126219" h="382866">
                  <a:moveTo>
                    <a:pt x="0" y="0"/>
                  </a:moveTo>
                  <a:lnTo>
                    <a:pt x="126219" y="382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89742" y="1120304"/>
              <a:ext cx="370244" cy="172499"/>
            </a:xfrm>
            <a:custGeom>
              <a:avLst/>
              <a:pathLst>
                <a:path w="370244" h="172499">
                  <a:moveTo>
                    <a:pt x="0" y="0"/>
                  </a:moveTo>
                  <a:lnTo>
                    <a:pt x="370244" y="172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72487" y="1625182"/>
              <a:ext cx="170395" cy="370242"/>
            </a:xfrm>
            <a:custGeom>
              <a:avLst/>
              <a:pathLst>
                <a:path w="170395" h="370242">
                  <a:moveTo>
                    <a:pt x="0" y="0"/>
                  </a:moveTo>
                  <a:lnTo>
                    <a:pt x="170395" y="370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44894" y="5626340"/>
              <a:ext cx="363933" cy="50487"/>
            </a:xfrm>
            <a:custGeom>
              <a:avLst/>
              <a:pathLst>
                <a:path w="363933" h="50487">
                  <a:moveTo>
                    <a:pt x="0" y="50487"/>
                  </a:moveTo>
                  <a:lnTo>
                    <a:pt x="363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376510" y="1358017"/>
              <a:ext cx="391280" cy="107287"/>
            </a:xfrm>
            <a:custGeom>
              <a:avLst/>
              <a:pathLst>
                <a:path w="391280" h="107287">
                  <a:moveTo>
                    <a:pt x="0" y="0"/>
                  </a:moveTo>
                  <a:lnTo>
                    <a:pt x="391280" y="1072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065931" y="4601858"/>
              <a:ext cx="414420" cy="29450"/>
            </a:xfrm>
            <a:custGeom>
              <a:avLst/>
              <a:pathLst>
                <a:path w="414420" h="29450">
                  <a:moveTo>
                    <a:pt x="0" y="0"/>
                  </a:moveTo>
                  <a:lnTo>
                    <a:pt x="414420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163858" y="2868444"/>
              <a:ext cx="170395" cy="332377"/>
            </a:xfrm>
            <a:custGeom>
              <a:avLst/>
              <a:pathLst>
                <a:path w="170395" h="332377">
                  <a:moveTo>
                    <a:pt x="0" y="0"/>
                  </a:moveTo>
                  <a:lnTo>
                    <a:pt x="170395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967059" y="4179024"/>
              <a:ext cx="416525" cy="29450"/>
            </a:xfrm>
            <a:custGeom>
              <a:avLst/>
              <a:pathLst>
                <a:path w="416525" h="29450">
                  <a:moveTo>
                    <a:pt x="0" y="29450"/>
                  </a:moveTo>
                  <a:lnTo>
                    <a:pt x="4165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938950" y="2369877"/>
              <a:ext cx="212469" cy="334480"/>
            </a:xfrm>
            <a:custGeom>
              <a:avLst/>
              <a:pathLst>
                <a:path w="212469" h="334480">
                  <a:moveTo>
                    <a:pt x="0" y="0"/>
                  </a:moveTo>
                  <a:lnTo>
                    <a:pt x="212469" y="3344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909682" y="4115914"/>
              <a:ext cx="33658" cy="382865"/>
            </a:xfrm>
            <a:custGeom>
              <a:avLst/>
              <a:pathLst>
                <a:path w="33658" h="382865">
                  <a:moveTo>
                    <a:pt x="0" y="0"/>
                  </a:moveTo>
                  <a:lnTo>
                    <a:pt x="33658" y="382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591267" y="2014359"/>
              <a:ext cx="395487" cy="92560"/>
            </a:xfrm>
            <a:custGeom>
              <a:avLst/>
              <a:pathLst>
                <a:path w="395487" h="92560">
                  <a:moveTo>
                    <a:pt x="0" y="0"/>
                  </a:moveTo>
                  <a:lnTo>
                    <a:pt x="395487" y="925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67791" y="3274450"/>
              <a:ext cx="359725" cy="174603"/>
            </a:xfrm>
            <a:custGeom>
              <a:avLst/>
              <a:pathLst>
                <a:path w="359725" h="174603">
                  <a:moveTo>
                    <a:pt x="0" y="0"/>
                  </a:moveTo>
                  <a:lnTo>
                    <a:pt x="359725" y="174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80534" y="5245578"/>
              <a:ext cx="159878" cy="359725"/>
            </a:xfrm>
            <a:custGeom>
              <a:avLst/>
              <a:pathLst>
                <a:path w="159878" h="359725">
                  <a:moveTo>
                    <a:pt x="0" y="359725"/>
                  </a:moveTo>
                  <a:lnTo>
                    <a:pt x="1598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760138" y="3808779"/>
              <a:ext cx="359726" cy="172499"/>
            </a:xfrm>
            <a:custGeom>
              <a:avLst/>
              <a:pathLst>
                <a:path w="359726" h="172499">
                  <a:moveTo>
                    <a:pt x="0" y="172499"/>
                  </a:moveTo>
                  <a:lnTo>
                    <a:pt x="3597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475962" y="1965974"/>
              <a:ext cx="353414" cy="183018"/>
            </a:xfrm>
            <a:custGeom>
              <a:avLst/>
              <a:pathLst>
                <a:path w="353414" h="183018">
                  <a:moveTo>
                    <a:pt x="0" y="0"/>
                  </a:moveTo>
                  <a:lnTo>
                    <a:pt x="353414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689377" y="1311737"/>
              <a:ext cx="147254" cy="366036"/>
            </a:xfrm>
            <a:custGeom>
              <a:avLst/>
              <a:pathLst>
                <a:path w="147254" h="366036">
                  <a:moveTo>
                    <a:pt x="0" y="0"/>
                  </a:moveTo>
                  <a:lnTo>
                    <a:pt x="147254" y="366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413218" y="4380975"/>
              <a:ext cx="176707" cy="355517"/>
            </a:xfrm>
            <a:custGeom>
              <a:avLst/>
              <a:pathLst>
                <a:path w="176707" h="355517">
                  <a:moveTo>
                    <a:pt x="0" y="0"/>
                  </a:moveTo>
                  <a:lnTo>
                    <a:pt x="176707" y="355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523949" y="2340425"/>
              <a:ext cx="216676" cy="338689"/>
            </a:xfrm>
            <a:custGeom>
              <a:avLst/>
              <a:pathLst>
                <a:path w="216676" h="338689">
                  <a:moveTo>
                    <a:pt x="0" y="0"/>
                  </a:moveTo>
                  <a:lnTo>
                    <a:pt x="216676" y="338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853462" y="1681981"/>
              <a:ext cx="269267" cy="315548"/>
            </a:xfrm>
            <a:custGeom>
              <a:avLst/>
              <a:pathLst>
                <a:path w="269267" h="315548">
                  <a:moveTo>
                    <a:pt x="0" y="0"/>
                  </a:moveTo>
                  <a:lnTo>
                    <a:pt x="269267" y="315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922303" y="5197194"/>
              <a:ext cx="199848" cy="336585"/>
            </a:xfrm>
            <a:custGeom>
              <a:avLst/>
              <a:pathLst>
                <a:path w="199848" h="336585">
                  <a:moveTo>
                    <a:pt x="0" y="0"/>
                  </a:moveTo>
                  <a:lnTo>
                    <a:pt x="199848" y="336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58157" y="3596310"/>
              <a:ext cx="344999" cy="10517"/>
            </a:xfrm>
            <a:custGeom>
              <a:avLst/>
              <a:pathLst>
                <a:path w="344999" h="10517">
                  <a:moveTo>
                    <a:pt x="0" y="0"/>
                  </a:moveTo>
                  <a:lnTo>
                    <a:pt x="344999" y="10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137639" y="2628627"/>
              <a:ext cx="387072" cy="90457"/>
            </a:xfrm>
            <a:custGeom>
              <a:avLst/>
              <a:pathLst>
                <a:path w="387072" h="90457">
                  <a:moveTo>
                    <a:pt x="0" y="90457"/>
                  </a:moveTo>
                  <a:lnTo>
                    <a:pt x="3870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358919" y="5376004"/>
              <a:ext cx="372347" cy="50488"/>
            </a:xfrm>
            <a:custGeom>
              <a:avLst/>
              <a:pathLst>
                <a:path w="372347" h="50488">
                  <a:moveTo>
                    <a:pt x="0" y="50488"/>
                  </a:moveTo>
                  <a:lnTo>
                    <a:pt x="372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718248" y="4702834"/>
              <a:ext cx="326067" cy="166189"/>
            </a:xfrm>
            <a:custGeom>
              <a:avLst/>
              <a:pathLst>
                <a:path w="326067" h="166189">
                  <a:moveTo>
                    <a:pt x="0" y="0"/>
                  </a:moveTo>
                  <a:lnTo>
                    <a:pt x="326067" y="166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118340" y="2321493"/>
              <a:ext cx="103078" cy="378658"/>
            </a:xfrm>
            <a:custGeom>
              <a:avLst/>
              <a:pathLst>
                <a:path w="103078" h="378658">
                  <a:moveTo>
                    <a:pt x="0" y="0"/>
                  </a:moveTo>
                  <a:lnTo>
                    <a:pt x="103078" y="378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902608" y="4620792"/>
              <a:ext cx="117805" cy="370244"/>
            </a:xfrm>
            <a:custGeom>
              <a:avLst/>
              <a:pathLst>
                <a:path w="117805" h="370244">
                  <a:moveTo>
                    <a:pt x="0" y="370244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694162" y="2893687"/>
              <a:ext cx="73628" cy="380763"/>
            </a:xfrm>
            <a:custGeom>
              <a:avLst/>
              <a:pathLst>
                <a:path w="73628" h="380763">
                  <a:moveTo>
                    <a:pt x="0" y="0"/>
                  </a:moveTo>
                  <a:lnTo>
                    <a:pt x="73628" y="380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94742" y="5195091"/>
              <a:ext cx="296615" cy="244023"/>
            </a:xfrm>
            <a:custGeom>
              <a:avLst/>
              <a:pathLst>
                <a:path w="296615" h="244023">
                  <a:moveTo>
                    <a:pt x="0" y="0"/>
                  </a:moveTo>
                  <a:lnTo>
                    <a:pt x="296615" y="2440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878522" y="3892926"/>
              <a:ext cx="155671" cy="349207"/>
            </a:xfrm>
            <a:custGeom>
              <a:avLst/>
              <a:pathLst>
                <a:path w="155671" h="349207">
                  <a:moveTo>
                    <a:pt x="0" y="349207"/>
                  </a:moveTo>
                  <a:lnTo>
                    <a:pt x="1556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43461" y="3379633"/>
              <a:ext cx="54695" cy="387072"/>
            </a:xfrm>
            <a:custGeom>
              <a:avLst/>
              <a:pathLst>
                <a:path w="54695" h="387072">
                  <a:moveTo>
                    <a:pt x="0" y="0"/>
                  </a:moveTo>
                  <a:lnTo>
                    <a:pt x="54695" y="3870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620718" y="1250730"/>
              <a:ext cx="220884" cy="305031"/>
            </a:xfrm>
            <a:custGeom>
              <a:avLst/>
              <a:pathLst>
                <a:path w="220884" h="305031">
                  <a:moveTo>
                    <a:pt x="0" y="0"/>
                  </a:moveTo>
                  <a:lnTo>
                    <a:pt x="220884" y="3050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388370" y="1305426"/>
              <a:ext cx="366037" cy="109390"/>
            </a:xfrm>
            <a:custGeom>
              <a:avLst/>
              <a:pathLst>
                <a:path w="366037" h="109390">
                  <a:moveTo>
                    <a:pt x="0" y="0"/>
                  </a:moveTo>
                  <a:lnTo>
                    <a:pt x="366037" y="109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694742" y="2786401"/>
              <a:ext cx="347102" cy="153567"/>
            </a:xfrm>
            <a:custGeom>
              <a:avLst/>
              <a:pathLst>
                <a:path w="347102" h="153567">
                  <a:moveTo>
                    <a:pt x="0" y="0"/>
                  </a:moveTo>
                  <a:lnTo>
                    <a:pt x="347102" y="153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484559" y="2969419"/>
              <a:ext cx="212469" cy="319756"/>
            </a:xfrm>
            <a:custGeom>
              <a:avLst/>
              <a:pathLst>
                <a:path w="212469" h="319756">
                  <a:moveTo>
                    <a:pt x="0" y="319756"/>
                  </a:moveTo>
                  <a:lnTo>
                    <a:pt x="2124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117577" y="4890060"/>
              <a:ext cx="321859" cy="204054"/>
            </a:xfrm>
            <a:custGeom>
              <a:avLst/>
              <a:pathLst>
                <a:path w="321859" h="204054">
                  <a:moveTo>
                    <a:pt x="321859" y="2040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865901" y="3518474"/>
              <a:ext cx="363931" cy="109390"/>
            </a:xfrm>
            <a:custGeom>
              <a:avLst/>
              <a:pathLst>
                <a:path w="363931" h="109390">
                  <a:moveTo>
                    <a:pt x="0" y="0"/>
                  </a:moveTo>
                  <a:lnTo>
                    <a:pt x="363931" y="109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182973" y="2765365"/>
              <a:ext cx="345001" cy="71524"/>
            </a:xfrm>
            <a:custGeom>
              <a:avLst/>
              <a:pathLst>
                <a:path w="345001" h="71524">
                  <a:moveTo>
                    <a:pt x="0" y="0"/>
                  </a:moveTo>
                  <a:lnTo>
                    <a:pt x="345001" y="71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17273" y="3842438"/>
              <a:ext cx="372347" cy="69420"/>
            </a:xfrm>
            <a:custGeom>
              <a:avLst/>
              <a:pathLst>
                <a:path w="372347" h="69420">
                  <a:moveTo>
                    <a:pt x="0" y="0"/>
                  </a:moveTo>
                  <a:lnTo>
                    <a:pt x="372347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34834" y="5310791"/>
              <a:ext cx="380761" cy="35762"/>
            </a:xfrm>
            <a:custGeom>
              <a:avLst/>
              <a:pathLst>
                <a:path w="380761" h="35762">
                  <a:moveTo>
                    <a:pt x="0" y="35762"/>
                  </a:moveTo>
                  <a:lnTo>
                    <a:pt x="3807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363888" y="1549451"/>
              <a:ext cx="33658" cy="332377"/>
            </a:xfrm>
            <a:custGeom>
              <a:avLst/>
              <a:pathLst>
                <a:path w="33658" h="332377">
                  <a:moveTo>
                    <a:pt x="0" y="0"/>
                  </a:moveTo>
                  <a:lnTo>
                    <a:pt x="33658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958462" y="4610273"/>
              <a:ext cx="153567" cy="338689"/>
            </a:xfrm>
            <a:custGeom>
              <a:avLst/>
              <a:pathLst>
                <a:path w="153567" h="338689">
                  <a:moveTo>
                    <a:pt x="0" y="0"/>
                  </a:moveTo>
                  <a:lnTo>
                    <a:pt x="153567" y="338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145871" y="2834785"/>
              <a:ext cx="178810" cy="248231"/>
            </a:xfrm>
            <a:custGeom>
              <a:avLst/>
              <a:pathLst>
                <a:path w="178810" h="248231">
                  <a:moveTo>
                    <a:pt x="0" y="0"/>
                  </a:moveTo>
                  <a:lnTo>
                    <a:pt x="178810" y="2482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029986" y="2855822"/>
              <a:ext cx="136737" cy="273475"/>
            </a:xfrm>
            <a:custGeom>
              <a:avLst/>
              <a:pathLst>
                <a:path w="136737" h="273475">
                  <a:moveTo>
                    <a:pt x="0" y="0"/>
                  </a:moveTo>
                  <a:lnTo>
                    <a:pt x="136737" y="273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987334" y="5664205"/>
              <a:ext cx="359725" cy="35763"/>
            </a:xfrm>
            <a:custGeom>
              <a:avLst/>
              <a:pathLst>
                <a:path w="359725" h="35763">
                  <a:moveTo>
                    <a:pt x="0" y="0"/>
                  </a:moveTo>
                  <a:lnTo>
                    <a:pt x="359725" y="35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182790" y="1989114"/>
              <a:ext cx="153567" cy="260854"/>
            </a:xfrm>
            <a:custGeom>
              <a:avLst/>
              <a:pathLst>
                <a:path w="153567" h="260854">
                  <a:moveTo>
                    <a:pt x="0" y="0"/>
                  </a:moveTo>
                  <a:lnTo>
                    <a:pt x="153567" y="2608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396968" y="2536065"/>
              <a:ext cx="178810" cy="319756"/>
            </a:xfrm>
            <a:custGeom>
              <a:avLst/>
              <a:pathLst>
                <a:path w="178810" h="319756">
                  <a:moveTo>
                    <a:pt x="0" y="0"/>
                  </a:moveTo>
                  <a:lnTo>
                    <a:pt x="178810" y="31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703157" y="3606828"/>
              <a:ext cx="374450" cy="6311"/>
            </a:xfrm>
            <a:custGeom>
              <a:avLst/>
              <a:pathLst>
                <a:path w="374450" h="6311">
                  <a:moveTo>
                    <a:pt x="0" y="0"/>
                  </a:moveTo>
                  <a:lnTo>
                    <a:pt x="374450" y="6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416663" y="2001736"/>
              <a:ext cx="69420" cy="357621"/>
            </a:xfrm>
            <a:custGeom>
              <a:avLst/>
              <a:pathLst>
                <a:path w="69420" h="357621">
                  <a:moveTo>
                    <a:pt x="0" y="357621"/>
                  </a:moveTo>
                  <a:lnTo>
                    <a:pt x="694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515352" y="3657315"/>
              <a:ext cx="326066" cy="159878"/>
            </a:xfrm>
            <a:custGeom>
              <a:avLst/>
              <a:pathLst>
                <a:path w="326066" h="159878">
                  <a:moveTo>
                    <a:pt x="0" y="0"/>
                  </a:moveTo>
                  <a:lnTo>
                    <a:pt x="326066" y="1598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697609" y="5386523"/>
              <a:ext cx="117803" cy="338688"/>
            </a:xfrm>
            <a:custGeom>
              <a:avLst/>
              <a:pathLst>
                <a:path w="117803" h="338688">
                  <a:moveTo>
                    <a:pt x="0" y="338688"/>
                  </a:moveTo>
                  <a:lnTo>
                    <a:pt x="1178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210321" y="4227408"/>
              <a:ext cx="124116" cy="338688"/>
            </a:xfrm>
            <a:custGeom>
              <a:avLst/>
              <a:pathLst>
                <a:path w="124116" h="338688">
                  <a:moveTo>
                    <a:pt x="0" y="338688"/>
                  </a:moveTo>
                  <a:lnTo>
                    <a:pt x="124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460657" y="3276554"/>
              <a:ext cx="178811" cy="300823"/>
            </a:xfrm>
            <a:custGeom>
              <a:avLst/>
              <a:pathLst>
                <a:path w="178811" h="300823">
                  <a:moveTo>
                    <a:pt x="0" y="300823"/>
                  </a:moveTo>
                  <a:lnTo>
                    <a:pt x="1788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408066" y="3657315"/>
              <a:ext cx="107286" cy="342896"/>
            </a:xfrm>
            <a:custGeom>
              <a:avLst/>
              <a:pathLst>
                <a:path w="107286" h="342896">
                  <a:moveTo>
                    <a:pt x="0" y="342896"/>
                  </a:moveTo>
                  <a:lnTo>
                    <a:pt x="1072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775627" y="4805913"/>
              <a:ext cx="338688" cy="37866"/>
            </a:xfrm>
            <a:custGeom>
              <a:avLst/>
              <a:pathLst>
                <a:path w="338688" h="37866">
                  <a:moveTo>
                    <a:pt x="0" y="0"/>
                  </a:moveTo>
                  <a:lnTo>
                    <a:pt x="338688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933400" y="2268901"/>
              <a:ext cx="330274" cy="132530"/>
            </a:xfrm>
            <a:custGeom>
              <a:avLst/>
              <a:pathLst>
                <a:path w="330274" h="132530">
                  <a:moveTo>
                    <a:pt x="0" y="0"/>
                  </a:moveTo>
                  <a:lnTo>
                    <a:pt x="330274" y="132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420108" y="3438535"/>
              <a:ext cx="18933" cy="353415"/>
            </a:xfrm>
            <a:custGeom>
              <a:avLst/>
              <a:pathLst>
                <a:path w="18933" h="353415">
                  <a:moveTo>
                    <a:pt x="0" y="0"/>
                  </a:moveTo>
                  <a:lnTo>
                    <a:pt x="18933" y="353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81328" y="4641828"/>
              <a:ext cx="157773" cy="319755"/>
            </a:xfrm>
            <a:custGeom>
              <a:avLst/>
              <a:pathLst>
                <a:path w="157773" h="319755">
                  <a:moveTo>
                    <a:pt x="0" y="0"/>
                  </a:moveTo>
                  <a:lnTo>
                    <a:pt x="157773" y="319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059437" y="2026981"/>
              <a:ext cx="321859" cy="132530"/>
            </a:xfrm>
            <a:custGeom>
              <a:avLst/>
              <a:pathLst>
                <a:path w="321859" h="132530">
                  <a:moveTo>
                    <a:pt x="0" y="0"/>
                  </a:moveTo>
                  <a:lnTo>
                    <a:pt x="321859" y="132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861298" y="2874755"/>
              <a:ext cx="42073" cy="357621"/>
            </a:xfrm>
            <a:custGeom>
              <a:avLst/>
              <a:pathLst>
                <a:path w="42073" h="357621">
                  <a:moveTo>
                    <a:pt x="0" y="357621"/>
                  </a:moveTo>
                  <a:lnTo>
                    <a:pt x="420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45809" y="1120304"/>
              <a:ext cx="338688" cy="56798"/>
            </a:xfrm>
            <a:custGeom>
              <a:avLst/>
              <a:pathLst>
                <a:path w="338688" h="56798">
                  <a:moveTo>
                    <a:pt x="0" y="56798"/>
                  </a:moveTo>
                  <a:lnTo>
                    <a:pt x="3386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602943" y="3036737"/>
              <a:ext cx="71524" cy="332377"/>
            </a:xfrm>
            <a:custGeom>
              <a:avLst/>
              <a:pathLst>
                <a:path w="71524" h="332377">
                  <a:moveTo>
                    <a:pt x="0" y="0"/>
                  </a:moveTo>
                  <a:lnTo>
                    <a:pt x="71524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804895" y="3087224"/>
              <a:ext cx="361828" cy="42073"/>
            </a:xfrm>
            <a:custGeom>
              <a:avLst/>
              <a:pathLst>
                <a:path w="361828" h="42073">
                  <a:moveTo>
                    <a:pt x="0" y="0"/>
                  </a:moveTo>
                  <a:lnTo>
                    <a:pt x="361828" y="4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434834" y="4414632"/>
              <a:ext cx="119908" cy="319756"/>
            </a:xfrm>
            <a:custGeom>
              <a:avLst/>
              <a:pathLst>
                <a:path w="119908" h="319756">
                  <a:moveTo>
                    <a:pt x="0" y="319756"/>
                  </a:moveTo>
                  <a:lnTo>
                    <a:pt x="1199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568523" y="2374084"/>
              <a:ext cx="69420" cy="349207"/>
            </a:xfrm>
            <a:custGeom>
              <a:avLst/>
              <a:pathLst>
                <a:path w="69420" h="349207">
                  <a:moveTo>
                    <a:pt x="0" y="0"/>
                  </a:moveTo>
                  <a:lnTo>
                    <a:pt x="69420" y="349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62973" y="4515609"/>
              <a:ext cx="330274" cy="23139"/>
            </a:xfrm>
            <a:custGeom>
              <a:avLst/>
              <a:pathLst>
                <a:path w="330274" h="23139">
                  <a:moveTo>
                    <a:pt x="0" y="0"/>
                  </a:moveTo>
                  <a:lnTo>
                    <a:pt x="330274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4803" y="1873414"/>
              <a:ext cx="300823" cy="39969"/>
            </a:xfrm>
            <a:custGeom>
              <a:avLst/>
              <a:pathLst>
                <a:path w="300823" h="39969">
                  <a:moveTo>
                    <a:pt x="0" y="39969"/>
                  </a:moveTo>
                  <a:lnTo>
                    <a:pt x="3008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718644" y="5043627"/>
              <a:ext cx="12622" cy="332377"/>
            </a:xfrm>
            <a:custGeom>
              <a:avLst/>
              <a:pathLst>
                <a:path w="12622" h="332377">
                  <a:moveTo>
                    <a:pt x="0" y="0"/>
                  </a:moveTo>
                  <a:lnTo>
                    <a:pt x="12622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469651" y="4132743"/>
              <a:ext cx="317652" cy="130427"/>
            </a:xfrm>
            <a:custGeom>
              <a:avLst/>
              <a:pathLst>
                <a:path w="317652" h="130427">
                  <a:moveTo>
                    <a:pt x="0" y="0"/>
                  </a:moveTo>
                  <a:lnTo>
                    <a:pt x="317652" y="130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424132" y="3554237"/>
              <a:ext cx="342896" cy="58901"/>
            </a:xfrm>
            <a:custGeom>
              <a:avLst/>
              <a:pathLst>
                <a:path w="342896" h="58901">
                  <a:moveTo>
                    <a:pt x="0" y="0"/>
                  </a:moveTo>
                  <a:lnTo>
                    <a:pt x="342896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601602" y="4107499"/>
              <a:ext cx="208262" cy="210364"/>
            </a:xfrm>
            <a:custGeom>
              <a:avLst/>
              <a:pathLst>
                <a:path w="208262" h="210364">
                  <a:moveTo>
                    <a:pt x="0" y="0"/>
                  </a:moveTo>
                  <a:lnTo>
                    <a:pt x="208262" y="210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933981" y="1968078"/>
              <a:ext cx="328169" cy="109390"/>
            </a:xfrm>
            <a:custGeom>
              <a:avLst/>
              <a:pathLst>
                <a:path w="328169" h="109390">
                  <a:moveTo>
                    <a:pt x="0" y="0"/>
                  </a:moveTo>
                  <a:lnTo>
                    <a:pt x="328169" y="109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114315" y="4843780"/>
              <a:ext cx="292408" cy="195639"/>
            </a:xfrm>
            <a:custGeom>
              <a:avLst/>
              <a:pathLst>
                <a:path w="292408" h="195639">
                  <a:moveTo>
                    <a:pt x="0" y="0"/>
                  </a:moveTo>
                  <a:lnTo>
                    <a:pt x="292408" y="1956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117181" y="3266035"/>
              <a:ext cx="302926" cy="172500"/>
            </a:xfrm>
            <a:custGeom>
              <a:avLst/>
              <a:pathLst>
                <a:path w="302926" h="172500">
                  <a:moveTo>
                    <a:pt x="0" y="0"/>
                  </a:moveTo>
                  <a:lnTo>
                    <a:pt x="302926" y="172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38614" y="2106919"/>
              <a:ext cx="292408" cy="189329"/>
            </a:xfrm>
            <a:custGeom>
              <a:avLst/>
              <a:pathLst>
                <a:path w="292408" h="189329">
                  <a:moveTo>
                    <a:pt x="0" y="0"/>
                  </a:moveTo>
                  <a:lnTo>
                    <a:pt x="292408" y="189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016785" y="1292804"/>
              <a:ext cx="313444" cy="136738"/>
            </a:xfrm>
            <a:custGeom>
              <a:avLst/>
              <a:pathLst>
                <a:path w="313444" h="136738">
                  <a:moveTo>
                    <a:pt x="0" y="0"/>
                  </a:moveTo>
                  <a:lnTo>
                    <a:pt x="313444" y="136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682120" y="5195091"/>
              <a:ext cx="12622" cy="344999"/>
            </a:xfrm>
            <a:custGeom>
              <a:avLst/>
              <a:pathLst>
                <a:path w="12622" h="344999">
                  <a:moveTo>
                    <a:pt x="0" y="344999"/>
                  </a:moveTo>
                  <a:lnTo>
                    <a:pt x="12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058095" y="1204449"/>
              <a:ext cx="330274" cy="100976"/>
            </a:xfrm>
            <a:custGeom>
              <a:avLst/>
              <a:pathLst>
                <a:path w="330274" h="100976">
                  <a:moveTo>
                    <a:pt x="0" y="0"/>
                  </a:moveTo>
                  <a:lnTo>
                    <a:pt x="330274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06145" y="2371981"/>
              <a:ext cx="4206" cy="368139"/>
            </a:xfrm>
            <a:custGeom>
              <a:avLst/>
              <a:pathLst>
                <a:path w="4206" h="368139">
                  <a:moveTo>
                    <a:pt x="0" y="0"/>
                  </a:moveTo>
                  <a:lnTo>
                    <a:pt x="4206" y="368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591084" y="5664205"/>
              <a:ext cx="290304" cy="33658"/>
            </a:xfrm>
            <a:custGeom>
              <a:avLst/>
              <a:pathLst>
                <a:path w="290304" h="33658">
                  <a:moveTo>
                    <a:pt x="0" y="33658"/>
                  </a:moveTo>
                  <a:lnTo>
                    <a:pt x="290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10779" y="5319206"/>
              <a:ext cx="323963" cy="111494"/>
            </a:xfrm>
            <a:custGeom>
              <a:avLst/>
              <a:pathLst>
                <a:path w="323963" h="111494">
                  <a:moveTo>
                    <a:pt x="0" y="111494"/>
                  </a:moveTo>
                  <a:lnTo>
                    <a:pt x="3239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335962" y="5317102"/>
              <a:ext cx="46281" cy="317652"/>
            </a:xfrm>
            <a:custGeom>
              <a:avLst/>
              <a:pathLst>
                <a:path w="46281" h="317652">
                  <a:moveTo>
                    <a:pt x="0" y="317652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75596" y="4086463"/>
              <a:ext cx="302926" cy="155670"/>
            </a:xfrm>
            <a:custGeom>
              <a:avLst/>
              <a:pathLst>
                <a:path w="302926" h="155670">
                  <a:moveTo>
                    <a:pt x="0" y="0"/>
                  </a:moveTo>
                  <a:lnTo>
                    <a:pt x="302926" y="155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322761" y="1757712"/>
              <a:ext cx="225091" cy="244024"/>
            </a:xfrm>
            <a:custGeom>
              <a:avLst/>
              <a:pathLst>
                <a:path w="225091" h="244024">
                  <a:moveTo>
                    <a:pt x="0" y="244024"/>
                  </a:moveTo>
                  <a:lnTo>
                    <a:pt x="225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421450" y="4002315"/>
              <a:ext cx="334482" cy="39969"/>
            </a:xfrm>
            <a:custGeom>
              <a:avLst/>
              <a:pathLst>
                <a:path w="334482" h="39969">
                  <a:moveTo>
                    <a:pt x="0" y="39969"/>
                  </a:moveTo>
                  <a:lnTo>
                    <a:pt x="3344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800687" y="3087224"/>
              <a:ext cx="4207" cy="332377"/>
            </a:xfrm>
            <a:custGeom>
              <a:avLst/>
              <a:pathLst>
                <a:path w="4207" h="332377">
                  <a:moveTo>
                    <a:pt x="0" y="332377"/>
                  </a:moveTo>
                  <a:lnTo>
                    <a:pt x="4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551297" y="2325700"/>
              <a:ext cx="313445" cy="77836"/>
            </a:xfrm>
            <a:custGeom>
              <a:avLst/>
              <a:pathLst>
                <a:path w="313445" h="77836">
                  <a:moveTo>
                    <a:pt x="0" y="0"/>
                  </a:moveTo>
                  <a:lnTo>
                    <a:pt x="313445" y="778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229833" y="3627864"/>
              <a:ext cx="73628" cy="326067"/>
            </a:xfrm>
            <a:custGeom>
              <a:avLst/>
              <a:pathLst>
                <a:path w="73628" h="326067">
                  <a:moveTo>
                    <a:pt x="0" y="0"/>
                  </a:moveTo>
                  <a:lnTo>
                    <a:pt x="73628" y="326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690717" y="1454785"/>
              <a:ext cx="193537" cy="252439"/>
            </a:xfrm>
            <a:custGeom>
              <a:avLst/>
              <a:pathLst>
                <a:path w="193537" h="252439">
                  <a:moveTo>
                    <a:pt x="0" y="252439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168828" y="1761920"/>
              <a:ext cx="300823" cy="140944"/>
            </a:xfrm>
            <a:custGeom>
              <a:avLst/>
              <a:pathLst>
                <a:path w="300823" h="140944">
                  <a:moveTo>
                    <a:pt x="0" y="0"/>
                  </a:moveTo>
                  <a:lnTo>
                    <a:pt x="300823" y="140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496602" y="2891584"/>
              <a:ext cx="157775" cy="296615"/>
            </a:xfrm>
            <a:custGeom>
              <a:avLst/>
              <a:pathLst>
                <a:path w="157775" h="296615">
                  <a:moveTo>
                    <a:pt x="0" y="0"/>
                  </a:moveTo>
                  <a:lnTo>
                    <a:pt x="157775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293310" y="1372742"/>
              <a:ext cx="86249" cy="313445"/>
            </a:xfrm>
            <a:custGeom>
              <a:avLst/>
              <a:pathLst>
                <a:path w="86249" h="313445">
                  <a:moveTo>
                    <a:pt x="0" y="313445"/>
                  </a:moveTo>
                  <a:lnTo>
                    <a:pt x="86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20962" y="2382500"/>
              <a:ext cx="248231" cy="250334"/>
            </a:xfrm>
            <a:custGeom>
              <a:avLst/>
              <a:pathLst>
                <a:path w="248231" h="250334">
                  <a:moveTo>
                    <a:pt x="0" y="0"/>
                  </a:moveTo>
                  <a:lnTo>
                    <a:pt x="248231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963614" y="1854480"/>
              <a:ext cx="286097" cy="180914"/>
            </a:xfrm>
            <a:custGeom>
              <a:avLst/>
              <a:pathLst>
                <a:path w="286097" h="180914">
                  <a:moveTo>
                    <a:pt x="0" y="0"/>
                  </a:moveTo>
                  <a:lnTo>
                    <a:pt x="286097" y="1809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74376" y="2982041"/>
              <a:ext cx="157775" cy="294512"/>
            </a:xfrm>
            <a:custGeom>
              <a:avLst/>
              <a:pathLst>
                <a:path w="157775" h="294512">
                  <a:moveTo>
                    <a:pt x="0" y="0"/>
                  </a:moveTo>
                  <a:lnTo>
                    <a:pt x="157775" y="2945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841418" y="3817194"/>
              <a:ext cx="128324" cy="300823"/>
            </a:xfrm>
            <a:custGeom>
              <a:avLst/>
              <a:pathLst>
                <a:path w="128324" h="300823">
                  <a:moveTo>
                    <a:pt x="0" y="0"/>
                  </a:moveTo>
                  <a:lnTo>
                    <a:pt x="128324" y="300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120626" y="2045914"/>
              <a:ext cx="288201" cy="170395"/>
            </a:xfrm>
            <a:custGeom>
              <a:avLst/>
              <a:pathLst>
                <a:path w="288201" h="170395">
                  <a:moveTo>
                    <a:pt x="0" y="0"/>
                  </a:moveTo>
                  <a:lnTo>
                    <a:pt x="288201" y="170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903371" y="2725395"/>
              <a:ext cx="296615" cy="149360"/>
            </a:xfrm>
            <a:custGeom>
              <a:avLst/>
              <a:pathLst>
                <a:path w="296615" h="149360">
                  <a:moveTo>
                    <a:pt x="0" y="149360"/>
                  </a:moveTo>
                  <a:lnTo>
                    <a:pt x="2966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145687" y="4399907"/>
              <a:ext cx="347104" cy="8414"/>
            </a:xfrm>
            <a:custGeom>
              <a:avLst/>
              <a:pathLst>
                <a:path w="347104" h="8414">
                  <a:moveTo>
                    <a:pt x="0" y="8414"/>
                  </a:moveTo>
                  <a:lnTo>
                    <a:pt x="3471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703157" y="3606828"/>
              <a:ext cx="136737" cy="296615"/>
            </a:xfrm>
            <a:custGeom>
              <a:avLst/>
              <a:pathLst>
                <a:path w="136737" h="296615">
                  <a:moveTo>
                    <a:pt x="0" y="0"/>
                  </a:moveTo>
                  <a:lnTo>
                    <a:pt x="136737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82363" y="5131981"/>
              <a:ext cx="244024" cy="193535"/>
            </a:xfrm>
            <a:custGeom>
              <a:avLst/>
              <a:pathLst>
                <a:path w="244024" h="193535">
                  <a:moveTo>
                    <a:pt x="0" y="193535"/>
                  </a:moveTo>
                  <a:lnTo>
                    <a:pt x="244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358157" y="2775884"/>
              <a:ext cx="52590" cy="319755"/>
            </a:xfrm>
            <a:custGeom>
              <a:avLst/>
              <a:pathLst>
                <a:path w="52590" h="319755">
                  <a:moveTo>
                    <a:pt x="0" y="319755"/>
                  </a:moveTo>
                  <a:lnTo>
                    <a:pt x="525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726480" y="4355731"/>
              <a:ext cx="307134" cy="18933"/>
            </a:xfrm>
            <a:custGeom>
              <a:avLst/>
              <a:pathLst>
                <a:path w="307134" h="18933">
                  <a:moveTo>
                    <a:pt x="0" y="18933"/>
                  </a:moveTo>
                  <a:lnTo>
                    <a:pt x="3071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22700" y="1446371"/>
              <a:ext cx="328169" cy="54695"/>
            </a:xfrm>
            <a:custGeom>
              <a:avLst/>
              <a:pathLst>
                <a:path w="328169" h="54695">
                  <a:moveTo>
                    <a:pt x="0" y="54695"/>
                  </a:moveTo>
                  <a:lnTo>
                    <a:pt x="3281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946023" y="1210761"/>
              <a:ext cx="178811" cy="273475"/>
            </a:xfrm>
            <a:custGeom>
              <a:avLst/>
              <a:pathLst>
                <a:path w="178811" h="273475">
                  <a:moveTo>
                    <a:pt x="0" y="0"/>
                  </a:moveTo>
                  <a:lnTo>
                    <a:pt x="178811" y="273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697609" y="2502408"/>
              <a:ext cx="122011" cy="288201"/>
            </a:xfrm>
            <a:custGeom>
              <a:avLst/>
              <a:pathLst>
                <a:path w="122011" h="288201">
                  <a:moveTo>
                    <a:pt x="0" y="0"/>
                  </a:moveTo>
                  <a:lnTo>
                    <a:pt x="122011" y="2882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251815" y="4942652"/>
              <a:ext cx="88354" cy="279785"/>
            </a:xfrm>
            <a:custGeom>
              <a:avLst/>
              <a:pathLst>
                <a:path w="88354" h="279785">
                  <a:moveTo>
                    <a:pt x="0" y="0"/>
                  </a:moveTo>
                  <a:lnTo>
                    <a:pt x="88354" y="2797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744651" y="5089908"/>
              <a:ext cx="103078" cy="307133"/>
            </a:xfrm>
            <a:custGeom>
              <a:avLst/>
              <a:pathLst>
                <a:path w="103078" h="307133">
                  <a:moveTo>
                    <a:pt x="0" y="0"/>
                  </a:moveTo>
                  <a:lnTo>
                    <a:pt x="103078" y="307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222943" y="4765943"/>
              <a:ext cx="132530" cy="296616"/>
            </a:xfrm>
            <a:custGeom>
              <a:avLst/>
              <a:pathLst>
                <a:path w="132530" h="296616">
                  <a:moveTo>
                    <a:pt x="0" y="296616"/>
                  </a:moveTo>
                  <a:lnTo>
                    <a:pt x="1325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226388" y="5131981"/>
              <a:ext cx="132530" cy="294512"/>
            </a:xfrm>
            <a:custGeom>
              <a:avLst/>
              <a:pathLst>
                <a:path w="132530" h="294512">
                  <a:moveTo>
                    <a:pt x="0" y="0"/>
                  </a:moveTo>
                  <a:lnTo>
                    <a:pt x="132530" y="2945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054650" y="3518474"/>
              <a:ext cx="336585" cy="8415"/>
            </a:xfrm>
            <a:custGeom>
              <a:avLst/>
              <a:pathLst>
                <a:path w="336585" h="8415">
                  <a:moveTo>
                    <a:pt x="0" y="0"/>
                  </a:moveTo>
                  <a:lnTo>
                    <a:pt x="336585" y="8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703157" y="5439114"/>
              <a:ext cx="288201" cy="147256"/>
            </a:xfrm>
            <a:custGeom>
              <a:avLst/>
              <a:pathLst>
                <a:path w="288201" h="147256">
                  <a:moveTo>
                    <a:pt x="0" y="147256"/>
                  </a:moveTo>
                  <a:lnTo>
                    <a:pt x="2882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659346" y="1907072"/>
              <a:ext cx="16828" cy="315548"/>
            </a:xfrm>
            <a:custGeom>
              <a:avLst/>
              <a:pathLst>
                <a:path w="16828" h="315548">
                  <a:moveTo>
                    <a:pt x="0" y="0"/>
                  </a:moveTo>
                  <a:lnTo>
                    <a:pt x="16828" y="315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469651" y="1793474"/>
              <a:ext cx="305029" cy="109390"/>
            </a:xfrm>
            <a:custGeom>
              <a:avLst/>
              <a:pathLst>
                <a:path w="305029" h="109390">
                  <a:moveTo>
                    <a:pt x="0" y="109390"/>
                  </a:moveTo>
                  <a:lnTo>
                    <a:pt x="3050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543461" y="2132164"/>
              <a:ext cx="273475" cy="185121"/>
            </a:xfrm>
            <a:custGeom>
              <a:avLst/>
              <a:pathLst>
                <a:path w="273475" h="185121">
                  <a:moveTo>
                    <a:pt x="0" y="0"/>
                  </a:moveTo>
                  <a:lnTo>
                    <a:pt x="273475" y="185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627" y="5235059"/>
              <a:ext cx="313445" cy="88354"/>
            </a:xfrm>
            <a:custGeom>
              <a:avLst/>
              <a:pathLst>
                <a:path w="313445" h="88354">
                  <a:moveTo>
                    <a:pt x="0" y="0"/>
                  </a:moveTo>
                  <a:lnTo>
                    <a:pt x="313445" y="88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003584" y="3873992"/>
              <a:ext cx="273475" cy="183018"/>
            </a:xfrm>
            <a:custGeom>
              <a:avLst/>
              <a:pathLst>
                <a:path w="273475" h="183018">
                  <a:moveTo>
                    <a:pt x="0" y="0"/>
                  </a:moveTo>
                  <a:lnTo>
                    <a:pt x="273475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843523" y="4620792"/>
              <a:ext cx="262956" cy="187224"/>
            </a:xfrm>
            <a:custGeom>
              <a:avLst/>
              <a:pathLst>
                <a:path w="262956" h="187224">
                  <a:moveTo>
                    <a:pt x="0" y="187224"/>
                  </a:moveTo>
                  <a:lnTo>
                    <a:pt x="2629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787486" y="2012255"/>
              <a:ext cx="29450" cy="305029"/>
            </a:xfrm>
            <a:custGeom>
              <a:avLst/>
              <a:pathLst>
                <a:path w="29450" h="305029">
                  <a:moveTo>
                    <a:pt x="0" y="0"/>
                  </a:moveTo>
                  <a:lnTo>
                    <a:pt x="29450" y="305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262150" y="2077468"/>
              <a:ext cx="210365" cy="258750"/>
            </a:xfrm>
            <a:custGeom>
              <a:avLst/>
              <a:pathLst>
                <a:path w="210365" h="258750">
                  <a:moveTo>
                    <a:pt x="0" y="0"/>
                  </a:moveTo>
                  <a:lnTo>
                    <a:pt x="210365" y="25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718644" y="5043627"/>
              <a:ext cx="313445" cy="82043"/>
            </a:xfrm>
            <a:custGeom>
              <a:avLst/>
              <a:pathLst>
                <a:path w="313445" h="82043">
                  <a:moveTo>
                    <a:pt x="0" y="0"/>
                  </a:moveTo>
                  <a:lnTo>
                    <a:pt x="313445" y="82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859194" y="2346736"/>
              <a:ext cx="283993" cy="140946"/>
            </a:xfrm>
            <a:custGeom>
              <a:avLst/>
              <a:pathLst>
                <a:path w="283993" h="140946">
                  <a:moveTo>
                    <a:pt x="0" y="0"/>
                  </a:moveTo>
                  <a:lnTo>
                    <a:pt x="283993" y="140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906633" y="4869023"/>
              <a:ext cx="321859" cy="23139"/>
            </a:xfrm>
            <a:custGeom>
              <a:avLst/>
              <a:pathLst>
                <a:path w="321859" h="23139">
                  <a:moveTo>
                    <a:pt x="0" y="0"/>
                  </a:moveTo>
                  <a:lnTo>
                    <a:pt x="321859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603889" y="4879542"/>
              <a:ext cx="298718" cy="111494"/>
            </a:xfrm>
            <a:custGeom>
              <a:avLst/>
              <a:pathLst>
                <a:path w="298718" h="111494">
                  <a:moveTo>
                    <a:pt x="0" y="0"/>
                  </a:moveTo>
                  <a:lnTo>
                    <a:pt x="298718" y="111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551114" y="5281340"/>
              <a:ext cx="296615" cy="115700"/>
            </a:xfrm>
            <a:custGeom>
              <a:avLst/>
              <a:pathLst>
                <a:path w="296615" h="115700">
                  <a:moveTo>
                    <a:pt x="0" y="0"/>
                  </a:moveTo>
                  <a:lnTo>
                    <a:pt x="296615" y="115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593370" y="2237347"/>
              <a:ext cx="292408" cy="117805"/>
            </a:xfrm>
            <a:custGeom>
              <a:avLst/>
              <a:pathLst>
                <a:path w="292408" h="117805">
                  <a:moveTo>
                    <a:pt x="0" y="0"/>
                  </a:moveTo>
                  <a:lnTo>
                    <a:pt x="292408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949650" y="1631492"/>
              <a:ext cx="189329" cy="225092"/>
            </a:xfrm>
            <a:custGeom>
              <a:avLst/>
              <a:pathLst>
                <a:path w="189329" h="225092">
                  <a:moveTo>
                    <a:pt x="0" y="225092"/>
                  </a:moveTo>
                  <a:lnTo>
                    <a:pt x="1893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457975" y="3905548"/>
              <a:ext cx="134633" cy="281889"/>
            </a:xfrm>
            <a:custGeom>
              <a:avLst/>
              <a:pathLst>
                <a:path w="134633" h="281889">
                  <a:moveTo>
                    <a:pt x="0" y="0"/>
                  </a:moveTo>
                  <a:lnTo>
                    <a:pt x="134633" y="281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118340" y="2197377"/>
              <a:ext cx="279785" cy="124116"/>
            </a:xfrm>
            <a:custGeom>
              <a:avLst/>
              <a:pathLst>
                <a:path w="279785" h="124116">
                  <a:moveTo>
                    <a:pt x="0" y="124116"/>
                  </a:moveTo>
                  <a:lnTo>
                    <a:pt x="2797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010474" y="4610273"/>
              <a:ext cx="210365" cy="248232"/>
            </a:xfrm>
            <a:custGeom>
              <a:avLst/>
              <a:pathLst>
                <a:path w="210365" h="248232">
                  <a:moveTo>
                    <a:pt x="0" y="248232"/>
                  </a:moveTo>
                  <a:lnTo>
                    <a:pt x="2103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659346" y="1856585"/>
              <a:ext cx="290304" cy="50487"/>
            </a:xfrm>
            <a:custGeom>
              <a:avLst/>
              <a:pathLst>
                <a:path w="290304" h="50487">
                  <a:moveTo>
                    <a:pt x="0" y="50487"/>
                  </a:moveTo>
                  <a:lnTo>
                    <a:pt x="290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853462" y="1625182"/>
              <a:ext cx="260853" cy="56798"/>
            </a:xfrm>
            <a:custGeom>
              <a:avLst/>
              <a:pathLst>
                <a:path w="260853" h="56798">
                  <a:moveTo>
                    <a:pt x="0" y="56798"/>
                  </a:moveTo>
                  <a:lnTo>
                    <a:pt x="260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424132" y="3369114"/>
              <a:ext cx="250335" cy="185122"/>
            </a:xfrm>
            <a:custGeom>
              <a:avLst/>
              <a:pathLst>
                <a:path w="250335" h="185122">
                  <a:moveTo>
                    <a:pt x="0" y="185122"/>
                  </a:moveTo>
                  <a:lnTo>
                    <a:pt x="2503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7377089" y="5028901"/>
              <a:ext cx="292408" cy="96768"/>
            </a:xfrm>
            <a:custGeom>
              <a:avLst/>
              <a:pathLst>
                <a:path w="292408" h="96768">
                  <a:moveTo>
                    <a:pt x="0" y="0"/>
                  </a:moveTo>
                  <a:lnTo>
                    <a:pt x="292408" y="96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7671601" y="1404298"/>
              <a:ext cx="279786" cy="134633"/>
            </a:xfrm>
            <a:custGeom>
              <a:avLst/>
              <a:pathLst>
                <a:path w="279786" h="134633">
                  <a:moveTo>
                    <a:pt x="0" y="0"/>
                  </a:moveTo>
                  <a:lnTo>
                    <a:pt x="279786" y="134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866084" y="2807438"/>
              <a:ext cx="279786" cy="27347"/>
            </a:xfrm>
            <a:custGeom>
              <a:avLst/>
              <a:pathLst>
                <a:path w="279786" h="27347">
                  <a:moveTo>
                    <a:pt x="0" y="0"/>
                  </a:moveTo>
                  <a:lnTo>
                    <a:pt x="279786" y="27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282029" y="5472773"/>
              <a:ext cx="305029" cy="69420"/>
            </a:xfrm>
            <a:custGeom>
              <a:avLst/>
              <a:pathLst>
                <a:path w="305029" h="69420">
                  <a:moveTo>
                    <a:pt x="0" y="0"/>
                  </a:moveTo>
                  <a:lnTo>
                    <a:pt x="305029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8277456" y="3440638"/>
              <a:ext cx="126219" cy="271372"/>
            </a:xfrm>
            <a:custGeom>
              <a:avLst/>
              <a:pathLst>
                <a:path w="126219" h="271372">
                  <a:moveTo>
                    <a:pt x="0" y="0"/>
                  </a:moveTo>
                  <a:lnTo>
                    <a:pt x="126219" y="2713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206876" y="5325517"/>
              <a:ext cx="300823" cy="44176"/>
            </a:xfrm>
            <a:custGeom>
              <a:avLst/>
              <a:pathLst>
                <a:path w="300823" h="44176">
                  <a:moveTo>
                    <a:pt x="0" y="0"/>
                  </a:moveTo>
                  <a:lnTo>
                    <a:pt x="300823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283187" y="4374664"/>
              <a:ext cx="279786" cy="119908"/>
            </a:xfrm>
            <a:custGeom>
              <a:avLst/>
              <a:pathLst>
                <a:path w="279786" h="119908">
                  <a:moveTo>
                    <a:pt x="0" y="0"/>
                  </a:moveTo>
                  <a:lnTo>
                    <a:pt x="279786" y="1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843523" y="2702255"/>
              <a:ext cx="300823" cy="75731"/>
            </a:xfrm>
            <a:custGeom>
              <a:avLst/>
              <a:pathLst>
                <a:path w="300823" h="75731">
                  <a:moveTo>
                    <a:pt x="0" y="0"/>
                  </a:moveTo>
                  <a:lnTo>
                    <a:pt x="300823" y="75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065931" y="3381737"/>
              <a:ext cx="134633" cy="252439"/>
            </a:xfrm>
            <a:custGeom>
              <a:avLst/>
              <a:pathLst>
                <a:path w="134633" h="252439">
                  <a:moveTo>
                    <a:pt x="0" y="0"/>
                  </a:moveTo>
                  <a:lnTo>
                    <a:pt x="134633" y="252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297333" y="3747773"/>
              <a:ext cx="300823" cy="18933"/>
            </a:xfrm>
            <a:custGeom>
              <a:avLst/>
              <a:pathLst>
                <a:path w="300823" h="18933">
                  <a:moveTo>
                    <a:pt x="0" y="0"/>
                  </a:moveTo>
                  <a:lnTo>
                    <a:pt x="300823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054650" y="3518474"/>
              <a:ext cx="65214" cy="290305"/>
            </a:xfrm>
            <a:custGeom>
              <a:avLst/>
              <a:pathLst>
                <a:path w="65214" h="290305">
                  <a:moveTo>
                    <a:pt x="0" y="0"/>
                  </a:moveTo>
                  <a:lnTo>
                    <a:pt x="65214" y="290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7530656" y="4263170"/>
              <a:ext cx="256646" cy="157773"/>
            </a:xfrm>
            <a:custGeom>
              <a:avLst/>
              <a:pathLst>
                <a:path w="256646" h="157773">
                  <a:moveTo>
                    <a:pt x="0" y="157773"/>
                  </a:moveTo>
                  <a:lnTo>
                    <a:pt x="2566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398889" y="3680457"/>
              <a:ext cx="107286" cy="281889"/>
            </a:xfrm>
            <a:custGeom>
              <a:avLst/>
              <a:pathLst>
                <a:path w="107286" h="281889">
                  <a:moveTo>
                    <a:pt x="0" y="0"/>
                  </a:moveTo>
                  <a:lnTo>
                    <a:pt x="107286" y="281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982363" y="5325517"/>
              <a:ext cx="193537" cy="216676"/>
            </a:xfrm>
            <a:custGeom>
              <a:avLst/>
              <a:pathLst>
                <a:path w="193537" h="216676">
                  <a:moveTo>
                    <a:pt x="0" y="0"/>
                  </a:moveTo>
                  <a:lnTo>
                    <a:pt x="193537" y="2166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710992" y="2052224"/>
              <a:ext cx="33658" cy="302927"/>
            </a:xfrm>
            <a:custGeom>
              <a:avLst/>
              <a:pathLst>
                <a:path w="33658" h="302927">
                  <a:moveTo>
                    <a:pt x="0" y="0"/>
                  </a:moveTo>
                  <a:lnTo>
                    <a:pt x="33658" y="3029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549590" y="1505273"/>
              <a:ext cx="227194" cy="212470"/>
            </a:xfrm>
            <a:custGeom>
              <a:avLst/>
              <a:pathLst>
                <a:path w="227194" h="212470">
                  <a:moveTo>
                    <a:pt x="0" y="0"/>
                  </a:moveTo>
                  <a:lnTo>
                    <a:pt x="227194" y="2124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871632" y="5022590"/>
              <a:ext cx="63109" cy="296615"/>
            </a:xfrm>
            <a:custGeom>
              <a:avLst/>
              <a:pathLst>
                <a:path w="63109" h="296615">
                  <a:moveTo>
                    <a:pt x="0" y="0"/>
                  </a:moveTo>
                  <a:lnTo>
                    <a:pt x="63109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728004" y="4555577"/>
              <a:ext cx="292408" cy="65214"/>
            </a:xfrm>
            <a:custGeom>
              <a:avLst/>
              <a:pathLst>
                <a:path w="292408" h="65214">
                  <a:moveTo>
                    <a:pt x="0" y="0"/>
                  </a:moveTo>
                  <a:lnTo>
                    <a:pt x="292408" y="652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845809" y="1177103"/>
              <a:ext cx="222988" cy="229297"/>
            </a:xfrm>
            <a:custGeom>
              <a:avLst/>
              <a:pathLst>
                <a:path w="222988" h="229297">
                  <a:moveTo>
                    <a:pt x="0" y="0"/>
                  </a:moveTo>
                  <a:lnTo>
                    <a:pt x="222988" y="2292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222943" y="5062560"/>
              <a:ext cx="176707" cy="250334"/>
            </a:xfrm>
            <a:custGeom>
              <a:avLst/>
              <a:pathLst>
                <a:path w="176707" h="250334">
                  <a:moveTo>
                    <a:pt x="0" y="0"/>
                  </a:moveTo>
                  <a:lnTo>
                    <a:pt x="176707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282029" y="5235059"/>
              <a:ext cx="113597" cy="237713"/>
            </a:xfrm>
            <a:custGeom>
              <a:avLst/>
              <a:pathLst>
                <a:path w="113597" h="237713">
                  <a:moveTo>
                    <a:pt x="0" y="237713"/>
                  </a:moveTo>
                  <a:lnTo>
                    <a:pt x="113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250870" y="1446371"/>
              <a:ext cx="298720" cy="58901"/>
            </a:xfrm>
            <a:custGeom>
              <a:avLst/>
              <a:pathLst>
                <a:path w="298720" h="58901">
                  <a:moveTo>
                    <a:pt x="0" y="0"/>
                  </a:moveTo>
                  <a:lnTo>
                    <a:pt x="298720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869529" y="4029663"/>
              <a:ext cx="294512" cy="67317"/>
            </a:xfrm>
            <a:custGeom>
              <a:avLst/>
              <a:pathLst>
                <a:path w="294512" h="67317">
                  <a:moveTo>
                    <a:pt x="0" y="67317"/>
                  </a:moveTo>
                  <a:lnTo>
                    <a:pt x="2945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526054" y="3436432"/>
              <a:ext cx="14725" cy="298718"/>
            </a:xfrm>
            <a:custGeom>
              <a:avLst/>
              <a:pathLst>
                <a:path w="14725" h="298718">
                  <a:moveTo>
                    <a:pt x="0" y="0"/>
                  </a:moveTo>
                  <a:lnTo>
                    <a:pt x="14725" y="298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24895" y="2836889"/>
              <a:ext cx="103079" cy="267164"/>
            </a:xfrm>
            <a:custGeom>
              <a:avLst/>
              <a:pathLst>
                <a:path w="103079" h="267164">
                  <a:moveTo>
                    <a:pt x="0" y="267164"/>
                  </a:moveTo>
                  <a:lnTo>
                    <a:pt x="103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931297" y="2268901"/>
              <a:ext cx="2103" cy="296616"/>
            </a:xfrm>
            <a:custGeom>
              <a:avLst/>
              <a:pathLst>
                <a:path w="2103" h="296616">
                  <a:moveTo>
                    <a:pt x="0" y="296616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286816" y="2860030"/>
              <a:ext cx="309237" cy="4206"/>
            </a:xfrm>
            <a:custGeom>
              <a:avLst/>
              <a:pathLst>
                <a:path w="309237" h="4206">
                  <a:moveTo>
                    <a:pt x="0" y="4206"/>
                  </a:moveTo>
                  <a:lnTo>
                    <a:pt x="3092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774681" y="1793474"/>
              <a:ext cx="250335" cy="155671"/>
            </a:xfrm>
            <a:custGeom>
              <a:avLst/>
              <a:pathLst>
                <a:path w="250335" h="155671">
                  <a:moveTo>
                    <a:pt x="0" y="0"/>
                  </a:moveTo>
                  <a:lnTo>
                    <a:pt x="250335" y="155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023675" y="5455944"/>
              <a:ext cx="88354" cy="275578"/>
            </a:xfrm>
            <a:custGeom>
              <a:avLst/>
              <a:pathLst>
                <a:path w="88354" h="275578">
                  <a:moveTo>
                    <a:pt x="0" y="275578"/>
                  </a:moveTo>
                  <a:lnTo>
                    <a:pt x="88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586115" y="2752742"/>
              <a:ext cx="16828" cy="283994"/>
            </a:xfrm>
            <a:custGeom>
              <a:avLst/>
              <a:pathLst>
                <a:path w="16828" h="283994">
                  <a:moveTo>
                    <a:pt x="0" y="0"/>
                  </a:moveTo>
                  <a:lnTo>
                    <a:pt x="16828" y="283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434834" y="5346553"/>
              <a:ext cx="35762" cy="298720"/>
            </a:xfrm>
            <a:custGeom>
              <a:avLst/>
              <a:pathLst>
                <a:path w="35762" h="298720">
                  <a:moveTo>
                    <a:pt x="0" y="0"/>
                  </a:moveTo>
                  <a:lnTo>
                    <a:pt x="35762" y="2987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544803" y="4452499"/>
              <a:ext cx="119908" cy="267164"/>
            </a:xfrm>
            <a:custGeom>
              <a:avLst/>
              <a:pathLst>
                <a:path w="119908" h="267164">
                  <a:moveTo>
                    <a:pt x="0" y="0"/>
                  </a:moveTo>
                  <a:lnTo>
                    <a:pt x="119908" y="267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7841999" y="1705121"/>
              <a:ext cx="281889" cy="90457"/>
            </a:xfrm>
            <a:custGeom>
              <a:avLst/>
              <a:pathLst>
                <a:path w="281889" h="90457">
                  <a:moveTo>
                    <a:pt x="0" y="0"/>
                  </a:moveTo>
                  <a:lnTo>
                    <a:pt x="281889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065931" y="3232377"/>
              <a:ext cx="313445" cy="6311"/>
            </a:xfrm>
            <a:custGeom>
              <a:avLst/>
              <a:pathLst>
                <a:path w="313445" h="6311">
                  <a:moveTo>
                    <a:pt x="0" y="6311"/>
                  </a:moveTo>
                  <a:lnTo>
                    <a:pt x="3134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185078" y="941493"/>
              <a:ext cx="216676" cy="191432"/>
            </a:xfrm>
            <a:custGeom>
              <a:avLst/>
              <a:pathLst>
                <a:path w="216676" h="191432">
                  <a:moveTo>
                    <a:pt x="0" y="0"/>
                  </a:moveTo>
                  <a:lnTo>
                    <a:pt x="216676" y="1914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1718248" y="4498779"/>
              <a:ext cx="225092" cy="204054"/>
            </a:xfrm>
            <a:custGeom>
              <a:avLst/>
              <a:pathLst>
                <a:path w="225092" h="204054">
                  <a:moveTo>
                    <a:pt x="0" y="204054"/>
                  </a:moveTo>
                  <a:lnTo>
                    <a:pt x="2250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312242" y="1705121"/>
              <a:ext cx="10518" cy="296615"/>
            </a:xfrm>
            <a:custGeom>
              <a:avLst/>
              <a:pathLst>
                <a:path w="10518" h="296615">
                  <a:moveTo>
                    <a:pt x="0" y="0"/>
                  </a:moveTo>
                  <a:lnTo>
                    <a:pt x="10518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506175" y="3838230"/>
              <a:ext cx="252439" cy="124116"/>
            </a:xfrm>
            <a:custGeom>
              <a:avLst/>
              <a:pathLst>
                <a:path w="252439" h="124116">
                  <a:moveTo>
                    <a:pt x="0" y="124116"/>
                  </a:moveTo>
                  <a:lnTo>
                    <a:pt x="252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639651" y="941493"/>
              <a:ext cx="174603" cy="222988"/>
            </a:xfrm>
            <a:custGeom>
              <a:avLst/>
              <a:pathLst>
                <a:path w="174603" h="222988">
                  <a:moveTo>
                    <a:pt x="0" y="0"/>
                  </a:moveTo>
                  <a:lnTo>
                    <a:pt x="174603" y="222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163461" y="2388809"/>
              <a:ext cx="233507" cy="147256"/>
            </a:xfrm>
            <a:custGeom>
              <a:avLst/>
              <a:pathLst>
                <a:path w="233507" h="147256">
                  <a:moveTo>
                    <a:pt x="0" y="0"/>
                  </a:moveTo>
                  <a:lnTo>
                    <a:pt x="233507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923644" y="2388809"/>
              <a:ext cx="239816" cy="180914"/>
            </a:xfrm>
            <a:custGeom>
              <a:avLst/>
              <a:pathLst>
                <a:path w="239816" h="180914">
                  <a:moveTo>
                    <a:pt x="0" y="180914"/>
                  </a:moveTo>
                  <a:lnTo>
                    <a:pt x="2398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8041845" y="2939968"/>
              <a:ext cx="48384" cy="292408"/>
            </a:xfrm>
            <a:custGeom>
              <a:avLst/>
              <a:pathLst>
                <a:path w="48384" h="292408">
                  <a:moveTo>
                    <a:pt x="0" y="0"/>
                  </a:moveTo>
                  <a:lnTo>
                    <a:pt x="48384" y="2924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059437" y="1761920"/>
              <a:ext cx="109390" cy="265061"/>
            </a:xfrm>
            <a:custGeom>
              <a:avLst/>
              <a:pathLst>
                <a:path w="109390" h="265061">
                  <a:moveTo>
                    <a:pt x="0" y="265061"/>
                  </a:moveTo>
                  <a:lnTo>
                    <a:pt x="1093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143188" y="2371981"/>
              <a:ext cx="262957" cy="115701"/>
            </a:xfrm>
            <a:custGeom>
              <a:avLst/>
              <a:pathLst>
                <a:path w="262957" h="115701">
                  <a:moveTo>
                    <a:pt x="0" y="115701"/>
                  </a:moveTo>
                  <a:lnTo>
                    <a:pt x="2629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110870" y="2965213"/>
              <a:ext cx="6311" cy="300821"/>
            </a:xfrm>
            <a:custGeom>
              <a:avLst/>
              <a:pathLst>
                <a:path w="6311" h="300821">
                  <a:moveTo>
                    <a:pt x="0" y="0"/>
                  </a:moveTo>
                  <a:lnTo>
                    <a:pt x="6311" y="300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304986" y="4452499"/>
              <a:ext cx="239816" cy="174603"/>
            </a:xfrm>
            <a:custGeom>
              <a:avLst/>
              <a:pathLst>
                <a:path w="239816" h="174603">
                  <a:moveTo>
                    <a:pt x="0" y="174603"/>
                  </a:moveTo>
                  <a:lnTo>
                    <a:pt x="2398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131328" y="4683902"/>
              <a:ext cx="33658" cy="250334"/>
            </a:xfrm>
            <a:custGeom>
              <a:avLst/>
              <a:pathLst>
                <a:path w="33658" h="250334">
                  <a:moveTo>
                    <a:pt x="0" y="0"/>
                  </a:moveTo>
                  <a:lnTo>
                    <a:pt x="33658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617273" y="3842438"/>
              <a:ext cx="90457" cy="271371"/>
            </a:xfrm>
            <a:custGeom>
              <a:avLst/>
              <a:pathLst>
                <a:path w="90457" h="271371">
                  <a:moveTo>
                    <a:pt x="0" y="0"/>
                  </a:moveTo>
                  <a:lnTo>
                    <a:pt x="90457" y="271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228676" y="4057011"/>
              <a:ext cx="48384" cy="260853"/>
            </a:xfrm>
            <a:custGeom>
              <a:avLst/>
              <a:pathLst>
                <a:path w="48384" h="260853">
                  <a:moveTo>
                    <a:pt x="0" y="260853"/>
                  </a:moveTo>
                  <a:lnTo>
                    <a:pt x="48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952334" y="4208474"/>
              <a:ext cx="14725" cy="290304"/>
            </a:xfrm>
            <a:custGeom>
              <a:avLst/>
              <a:pathLst>
                <a:path w="14725" h="290304">
                  <a:moveTo>
                    <a:pt x="0" y="290304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432152" y="3207133"/>
              <a:ext cx="277682" cy="69420"/>
            </a:xfrm>
            <a:custGeom>
              <a:avLst/>
              <a:pathLst>
                <a:path w="277682" h="69420">
                  <a:moveTo>
                    <a:pt x="0" y="69420"/>
                  </a:moveTo>
                  <a:lnTo>
                    <a:pt x="2776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526054" y="3188199"/>
              <a:ext cx="128322" cy="248232"/>
            </a:xfrm>
            <a:custGeom>
              <a:avLst/>
              <a:pathLst>
                <a:path w="128322" h="248232">
                  <a:moveTo>
                    <a:pt x="0" y="248232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449559" y="3436432"/>
              <a:ext cx="204054" cy="174603"/>
            </a:xfrm>
            <a:custGeom>
              <a:avLst/>
              <a:pathLst>
                <a:path w="204054" h="174603">
                  <a:moveTo>
                    <a:pt x="0" y="0"/>
                  </a:moveTo>
                  <a:lnTo>
                    <a:pt x="204054" y="174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30840" y="1900761"/>
              <a:ext cx="256645" cy="111494"/>
            </a:xfrm>
            <a:custGeom>
              <a:avLst/>
              <a:pathLst>
                <a:path w="256645" h="111494">
                  <a:moveTo>
                    <a:pt x="0" y="0"/>
                  </a:moveTo>
                  <a:lnTo>
                    <a:pt x="256645" y="111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002821" y="970944"/>
              <a:ext cx="140944" cy="244024"/>
            </a:xfrm>
            <a:custGeom>
              <a:avLst/>
              <a:pathLst>
                <a:path w="140944" h="244024">
                  <a:moveTo>
                    <a:pt x="0" y="244024"/>
                  </a:moveTo>
                  <a:lnTo>
                    <a:pt x="140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8125992" y="3653109"/>
              <a:ext cx="277683" cy="58901"/>
            </a:xfrm>
            <a:custGeom>
              <a:avLst/>
              <a:pathLst>
                <a:path w="277683" h="58901">
                  <a:moveTo>
                    <a:pt x="0" y="0"/>
                  </a:moveTo>
                  <a:lnTo>
                    <a:pt x="277683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539438" y="1549451"/>
              <a:ext cx="233505" cy="157773"/>
            </a:xfrm>
            <a:custGeom>
              <a:avLst/>
              <a:pathLst>
                <a:path w="233505" h="157773">
                  <a:moveTo>
                    <a:pt x="0" y="157773"/>
                  </a:moveTo>
                  <a:lnTo>
                    <a:pt x="2335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114315" y="1625182"/>
              <a:ext cx="191432" cy="210364"/>
            </a:xfrm>
            <a:custGeom>
              <a:avLst/>
              <a:pathLst>
                <a:path w="191432" h="210364">
                  <a:moveTo>
                    <a:pt x="0" y="0"/>
                  </a:moveTo>
                  <a:lnTo>
                    <a:pt x="191432" y="210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178188" y="3701493"/>
              <a:ext cx="260853" cy="90457"/>
            </a:xfrm>
            <a:custGeom>
              <a:avLst/>
              <a:pathLst>
                <a:path w="260853" h="90457">
                  <a:moveTo>
                    <a:pt x="0" y="0"/>
                  </a:moveTo>
                  <a:lnTo>
                    <a:pt x="260853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6758614" y="3838230"/>
              <a:ext cx="275580" cy="54695"/>
            </a:xfrm>
            <a:custGeom>
              <a:avLst/>
              <a:pathLst>
                <a:path w="275580" h="54695">
                  <a:moveTo>
                    <a:pt x="0" y="0"/>
                  </a:moveTo>
                  <a:lnTo>
                    <a:pt x="275580" y="54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7112029" y="4948963"/>
              <a:ext cx="265059" cy="79938"/>
            </a:xfrm>
            <a:custGeom>
              <a:avLst/>
              <a:pathLst>
                <a:path w="265059" h="79938">
                  <a:moveTo>
                    <a:pt x="0" y="0"/>
                  </a:moveTo>
                  <a:lnTo>
                    <a:pt x="265059" y="79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040688" y="3890822"/>
              <a:ext cx="262956" cy="84146"/>
            </a:xfrm>
            <a:custGeom>
              <a:avLst/>
              <a:pathLst>
                <a:path w="262956" h="84146">
                  <a:moveTo>
                    <a:pt x="0" y="84146"/>
                  </a:moveTo>
                  <a:lnTo>
                    <a:pt x="2629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8163858" y="5472773"/>
              <a:ext cx="269267" cy="39969"/>
            </a:xfrm>
            <a:custGeom>
              <a:avLst/>
              <a:pathLst>
                <a:path w="269267" h="39969">
                  <a:moveTo>
                    <a:pt x="269267" y="399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744651" y="4869023"/>
              <a:ext cx="161981" cy="220884"/>
            </a:xfrm>
            <a:custGeom>
              <a:avLst/>
              <a:pathLst>
                <a:path w="161981" h="220884">
                  <a:moveTo>
                    <a:pt x="0" y="220884"/>
                  </a:moveTo>
                  <a:lnTo>
                    <a:pt x="161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726480" y="4179024"/>
              <a:ext cx="172500" cy="195640"/>
            </a:xfrm>
            <a:custGeom>
              <a:avLst/>
              <a:pathLst>
                <a:path w="172500" h="195640">
                  <a:moveTo>
                    <a:pt x="0" y="195640"/>
                  </a:moveTo>
                  <a:lnTo>
                    <a:pt x="172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164987" y="4934236"/>
              <a:ext cx="100975" cy="248232"/>
            </a:xfrm>
            <a:custGeom>
              <a:avLst/>
              <a:pathLst>
                <a:path w="100975" h="248232">
                  <a:moveTo>
                    <a:pt x="0" y="0"/>
                  </a:moveTo>
                  <a:lnTo>
                    <a:pt x="100975" y="2482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6472516" y="2336218"/>
              <a:ext cx="225092" cy="166189"/>
            </a:xfrm>
            <a:custGeom>
              <a:avLst/>
              <a:pathLst>
                <a:path w="225092" h="166189">
                  <a:moveTo>
                    <a:pt x="0" y="0"/>
                  </a:moveTo>
                  <a:lnTo>
                    <a:pt x="225092" y="166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704864" y="3838230"/>
              <a:ext cx="18933" cy="281889"/>
            </a:xfrm>
            <a:custGeom>
              <a:avLst/>
              <a:pathLst>
                <a:path w="18933" h="281889">
                  <a:moveTo>
                    <a:pt x="0" y="281889"/>
                  </a:moveTo>
                  <a:lnTo>
                    <a:pt x="18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1604651" y="1116097"/>
              <a:ext cx="92560" cy="246127"/>
            </a:xfrm>
            <a:custGeom>
              <a:avLst/>
              <a:pathLst>
                <a:path w="92560" h="246127">
                  <a:moveTo>
                    <a:pt x="0" y="246127"/>
                  </a:moveTo>
                  <a:lnTo>
                    <a:pt x="92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7034194" y="3892926"/>
              <a:ext cx="269267" cy="61006"/>
            </a:xfrm>
            <a:custGeom>
              <a:avLst/>
              <a:pathLst>
                <a:path w="269267" h="61006">
                  <a:moveTo>
                    <a:pt x="0" y="0"/>
                  </a:moveTo>
                  <a:lnTo>
                    <a:pt x="269267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900505" y="2664389"/>
              <a:ext cx="187225" cy="210365"/>
            </a:xfrm>
            <a:custGeom>
              <a:avLst/>
              <a:pathLst>
                <a:path w="187225" h="210365">
                  <a:moveTo>
                    <a:pt x="0" y="0"/>
                  </a:moveTo>
                  <a:lnTo>
                    <a:pt x="187225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6125413" y="3661523"/>
              <a:ext cx="273475" cy="18933"/>
            </a:xfrm>
            <a:custGeom>
              <a:avLst/>
              <a:pathLst>
                <a:path w="273475" h="18933">
                  <a:moveTo>
                    <a:pt x="0" y="0"/>
                  </a:moveTo>
                  <a:lnTo>
                    <a:pt x="273475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033614" y="4355731"/>
              <a:ext cx="176707" cy="210365"/>
            </a:xfrm>
            <a:custGeom>
              <a:avLst/>
              <a:pathLst>
                <a:path w="176707" h="210365">
                  <a:moveTo>
                    <a:pt x="0" y="0"/>
                  </a:moveTo>
                  <a:lnTo>
                    <a:pt x="176707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069560" y="3467986"/>
              <a:ext cx="82041" cy="256646"/>
            </a:xfrm>
            <a:custGeom>
              <a:avLst/>
              <a:pathLst>
                <a:path w="82041" h="256646">
                  <a:moveTo>
                    <a:pt x="0" y="0"/>
                  </a:moveTo>
                  <a:lnTo>
                    <a:pt x="82041" y="256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429864" y="2365669"/>
              <a:ext cx="65213" cy="260853"/>
            </a:xfrm>
            <a:custGeom>
              <a:avLst/>
              <a:pathLst>
                <a:path w="65213" h="260853">
                  <a:moveTo>
                    <a:pt x="0" y="0"/>
                  </a:moveTo>
                  <a:lnTo>
                    <a:pt x="65213" y="260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584010" y="1907072"/>
              <a:ext cx="195640" cy="187224"/>
            </a:xfrm>
            <a:custGeom>
              <a:avLst/>
              <a:pathLst>
                <a:path w="195640" h="187224">
                  <a:moveTo>
                    <a:pt x="0" y="0"/>
                  </a:moveTo>
                  <a:lnTo>
                    <a:pt x="195640" y="1872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665657" y="2761158"/>
              <a:ext cx="237713" cy="113597"/>
            </a:xfrm>
            <a:custGeom>
              <a:avLst/>
              <a:pathLst>
                <a:path w="237713" h="113597">
                  <a:moveTo>
                    <a:pt x="0" y="0"/>
                  </a:moveTo>
                  <a:lnTo>
                    <a:pt x="237713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070322" y="5182468"/>
              <a:ext cx="195640" cy="107286"/>
            </a:xfrm>
            <a:custGeom>
              <a:avLst/>
              <a:pathLst>
                <a:path w="195640" h="107286">
                  <a:moveTo>
                    <a:pt x="0" y="107286"/>
                  </a:moveTo>
                  <a:lnTo>
                    <a:pt x="195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483218" y="1923901"/>
              <a:ext cx="193537" cy="206159"/>
            </a:xfrm>
            <a:custGeom>
              <a:avLst/>
              <a:pathLst>
                <a:path w="193537" h="206159">
                  <a:moveTo>
                    <a:pt x="0" y="206159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24895" y="3104053"/>
              <a:ext cx="214573" cy="172500"/>
            </a:xfrm>
            <a:custGeom>
              <a:avLst/>
              <a:pathLst>
                <a:path w="214573" h="172500">
                  <a:moveTo>
                    <a:pt x="0" y="0"/>
                  </a:moveTo>
                  <a:lnTo>
                    <a:pt x="214573" y="172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451083" y="4744907"/>
              <a:ext cx="134635" cy="216676"/>
            </a:xfrm>
            <a:custGeom>
              <a:avLst/>
              <a:pathLst>
                <a:path w="134635" h="216676">
                  <a:moveTo>
                    <a:pt x="0" y="216676"/>
                  </a:moveTo>
                  <a:lnTo>
                    <a:pt x="1346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5035717" y="5500120"/>
              <a:ext cx="267165" cy="10518"/>
            </a:xfrm>
            <a:custGeom>
              <a:avLst/>
              <a:pathLst>
                <a:path w="267165" h="10518">
                  <a:moveTo>
                    <a:pt x="0" y="10518"/>
                  </a:moveTo>
                  <a:lnTo>
                    <a:pt x="2671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575778" y="2855822"/>
              <a:ext cx="246127" cy="96768"/>
            </a:xfrm>
            <a:custGeom>
              <a:avLst/>
              <a:pathLst>
                <a:path w="246127" h="96768">
                  <a:moveTo>
                    <a:pt x="0" y="0"/>
                  </a:moveTo>
                  <a:lnTo>
                    <a:pt x="246127" y="96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98157" y="3766706"/>
              <a:ext cx="161981" cy="214572"/>
            </a:xfrm>
            <a:custGeom>
              <a:avLst/>
              <a:pathLst>
                <a:path w="161981" h="214572">
                  <a:moveTo>
                    <a:pt x="0" y="0"/>
                  </a:moveTo>
                  <a:lnTo>
                    <a:pt x="161981" y="214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7999772" y="4021248"/>
              <a:ext cx="37866" cy="260853"/>
            </a:xfrm>
            <a:custGeom>
              <a:avLst/>
              <a:pathLst>
                <a:path w="37866" h="260853">
                  <a:moveTo>
                    <a:pt x="0" y="0"/>
                  </a:moveTo>
                  <a:lnTo>
                    <a:pt x="37866" y="260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995749" y="4927925"/>
              <a:ext cx="227194" cy="134635"/>
            </a:xfrm>
            <a:custGeom>
              <a:avLst/>
              <a:pathLst>
                <a:path w="227194" h="134635">
                  <a:moveTo>
                    <a:pt x="0" y="0"/>
                  </a:moveTo>
                  <a:lnTo>
                    <a:pt x="227194" y="134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6893248" y="4301035"/>
              <a:ext cx="65214" cy="237713"/>
            </a:xfrm>
            <a:custGeom>
              <a:avLst/>
              <a:pathLst>
                <a:path w="65214" h="237713">
                  <a:moveTo>
                    <a:pt x="0" y="237713"/>
                  </a:moveTo>
                  <a:lnTo>
                    <a:pt x="65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8069193" y="2632834"/>
              <a:ext cx="94665" cy="235610"/>
            </a:xfrm>
            <a:custGeom>
              <a:avLst/>
              <a:pathLst>
                <a:path w="94665" h="235610">
                  <a:moveTo>
                    <a:pt x="0" y="0"/>
                  </a:moveTo>
                  <a:lnTo>
                    <a:pt x="94665" y="235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480352" y="4961584"/>
              <a:ext cx="258750" cy="46281"/>
            </a:xfrm>
            <a:custGeom>
              <a:avLst/>
              <a:pathLst>
                <a:path w="258750" h="46281">
                  <a:moveTo>
                    <a:pt x="0" y="46281"/>
                  </a:moveTo>
                  <a:lnTo>
                    <a:pt x="2587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62181" y="1303323"/>
              <a:ext cx="6311" cy="239816"/>
            </a:xfrm>
            <a:custGeom>
              <a:avLst/>
              <a:pathLst>
                <a:path w="6311" h="239816">
                  <a:moveTo>
                    <a:pt x="0" y="239816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870108" y="1755609"/>
              <a:ext cx="260853" cy="48384"/>
            </a:xfrm>
            <a:custGeom>
              <a:avLst/>
              <a:pathLst>
                <a:path w="260853" h="48384">
                  <a:moveTo>
                    <a:pt x="0" y="48384"/>
                  </a:moveTo>
                  <a:lnTo>
                    <a:pt x="260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784041" y="3951828"/>
              <a:ext cx="256646" cy="23141"/>
            </a:xfrm>
            <a:custGeom>
              <a:avLst/>
              <a:pathLst>
                <a:path w="256646" h="23141">
                  <a:moveTo>
                    <a:pt x="0" y="0"/>
                  </a:moveTo>
                  <a:lnTo>
                    <a:pt x="256646" y="231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084682" y="4408321"/>
              <a:ext cx="61005" cy="235610"/>
            </a:xfrm>
            <a:custGeom>
              <a:avLst/>
              <a:pathLst>
                <a:path w="61005" h="235610">
                  <a:moveTo>
                    <a:pt x="0" y="235610"/>
                  </a:moveTo>
                  <a:lnTo>
                    <a:pt x="610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573675" y="1677773"/>
              <a:ext cx="262956" cy="10517"/>
            </a:xfrm>
            <a:custGeom>
              <a:avLst/>
              <a:pathLst>
                <a:path w="262956" h="10517">
                  <a:moveTo>
                    <a:pt x="0" y="10517"/>
                  </a:moveTo>
                  <a:lnTo>
                    <a:pt x="2629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469651" y="4132743"/>
              <a:ext cx="23139" cy="267164"/>
            </a:xfrm>
            <a:custGeom>
              <a:avLst/>
              <a:pathLst>
                <a:path w="23139" h="267164">
                  <a:moveTo>
                    <a:pt x="0" y="0"/>
                  </a:moveTo>
                  <a:lnTo>
                    <a:pt x="23139" y="267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779650" y="2815852"/>
              <a:ext cx="58903" cy="252439"/>
            </a:xfrm>
            <a:custGeom>
              <a:avLst/>
              <a:pathLst>
                <a:path w="58903" h="252439">
                  <a:moveTo>
                    <a:pt x="0" y="252439"/>
                  </a:moveTo>
                  <a:lnTo>
                    <a:pt x="589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358157" y="3095639"/>
              <a:ext cx="237713" cy="100976"/>
            </a:xfrm>
            <a:custGeom>
              <a:avLst/>
              <a:pathLst>
                <a:path w="237713" h="100976">
                  <a:moveTo>
                    <a:pt x="0" y="0"/>
                  </a:moveTo>
                  <a:lnTo>
                    <a:pt x="237713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151602" y="3724633"/>
              <a:ext cx="260853" cy="44176"/>
            </a:xfrm>
            <a:custGeom>
              <a:avLst/>
              <a:pathLst>
                <a:path w="260853" h="44176">
                  <a:moveTo>
                    <a:pt x="0" y="0"/>
                  </a:moveTo>
                  <a:lnTo>
                    <a:pt x="260853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474803" y="941493"/>
              <a:ext cx="239816" cy="94665"/>
            </a:xfrm>
            <a:custGeom>
              <a:avLst/>
              <a:pathLst>
                <a:path w="239816" h="94665">
                  <a:moveTo>
                    <a:pt x="0" y="0"/>
                  </a:moveTo>
                  <a:lnTo>
                    <a:pt x="239816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573675" y="1688291"/>
              <a:ext cx="103079" cy="235610"/>
            </a:xfrm>
            <a:custGeom>
              <a:avLst/>
              <a:pathLst>
                <a:path w="103079" h="235610">
                  <a:moveTo>
                    <a:pt x="0" y="0"/>
                  </a:moveTo>
                  <a:lnTo>
                    <a:pt x="103079" y="235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324864" y="4711249"/>
              <a:ext cx="260854" cy="33657"/>
            </a:xfrm>
            <a:custGeom>
              <a:avLst/>
              <a:pathLst>
                <a:path w="260854" h="33657">
                  <a:moveTo>
                    <a:pt x="0" y="0"/>
                  </a:moveTo>
                  <a:lnTo>
                    <a:pt x="260854" y="336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515535" y="4639724"/>
              <a:ext cx="88354" cy="239818"/>
            </a:xfrm>
            <a:custGeom>
              <a:avLst/>
              <a:pathLst>
                <a:path w="88354" h="239818">
                  <a:moveTo>
                    <a:pt x="0" y="0"/>
                  </a:moveTo>
                  <a:lnTo>
                    <a:pt x="88354" y="239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926906" y="1587316"/>
              <a:ext cx="204054" cy="168292"/>
            </a:xfrm>
            <a:custGeom>
              <a:avLst/>
              <a:pathLst>
                <a:path w="204054" h="168292">
                  <a:moveTo>
                    <a:pt x="0" y="0"/>
                  </a:moveTo>
                  <a:lnTo>
                    <a:pt x="204054" y="168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030169" y="5407560"/>
              <a:ext cx="14725" cy="269267"/>
            </a:xfrm>
            <a:custGeom>
              <a:avLst/>
              <a:pathLst>
                <a:path w="14725" h="269267">
                  <a:moveTo>
                    <a:pt x="0" y="0"/>
                  </a:moveTo>
                  <a:lnTo>
                    <a:pt x="14725" y="269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772943" y="1008810"/>
              <a:ext cx="269269" cy="18931"/>
            </a:xfrm>
            <a:custGeom>
              <a:avLst/>
              <a:pathLst>
                <a:path w="269269" h="18931">
                  <a:moveTo>
                    <a:pt x="0" y="18931"/>
                  </a:moveTo>
                  <a:lnTo>
                    <a:pt x="2692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689377" y="1191829"/>
              <a:ext cx="218780" cy="119908"/>
            </a:xfrm>
            <a:custGeom>
              <a:avLst/>
              <a:pathLst>
                <a:path w="218780" h="119908">
                  <a:moveTo>
                    <a:pt x="0" y="119908"/>
                  </a:moveTo>
                  <a:lnTo>
                    <a:pt x="2187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42700" y="4317864"/>
              <a:ext cx="267164" cy="14726"/>
            </a:xfrm>
            <a:custGeom>
              <a:avLst/>
              <a:pathLst>
                <a:path w="267164" h="14726">
                  <a:moveTo>
                    <a:pt x="0" y="14726"/>
                  </a:moveTo>
                  <a:lnTo>
                    <a:pt x="2671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8037639" y="4282102"/>
              <a:ext cx="233505" cy="100976"/>
            </a:xfrm>
            <a:custGeom>
              <a:avLst/>
              <a:pathLst>
                <a:path w="233505" h="100976">
                  <a:moveTo>
                    <a:pt x="0" y="0"/>
                  </a:moveTo>
                  <a:lnTo>
                    <a:pt x="233505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723798" y="3838230"/>
              <a:ext cx="233505" cy="103079"/>
            </a:xfrm>
            <a:custGeom>
              <a:avLst/>
              <a:pathLst>
                <a:path w="233505" h="103079">
                  <a:moveTo>
                    <a:pt x="0" y="0"/>
                  </a:moveTo>
                  <a:lnTo>
                    <a:pt x="233505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352029" y="5163535"/>
              <a:ext cx="155670" cy="206157"/>
            </a:xfrm>
            <a:custGeom>
              <a:avLst/>
              <a:pathLst>
                <a:path w="155670" h="206157">
                  <a:moveTo>
                    <a:pt x="0" y="0"/>
                  </a:moveTo>
                  <a:lnTo>
                    <a:pt x="155670" y="206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854041" y="5401249"/>
              <a:ext cx="27347" cy="262956"/>
            </a:xfrm>
            <a:custGeom>
              <a:avLst/>
              <a:pathLst>
                <a:path w="27347" h="262956">
                  <a:moveTo>
                    <a:pt x="0" y="0"/>
                  </a:moveTo>
                  <a:lnTo>
                    <a:pt x="27347" y="262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48401" y="4515609"/>
              <a:ext cx="214572" cy="138841"/>
            </a:xfrm>
            <a:custGeom>
              <a:avLst/>
              <a:pathLst>
                <a:path w="214572" h="138841">
                  <a:moveTo>
                    <a:pt x="0" y="138841"/>
                  </a:moveTo>
                  <a:lnTo>
                    <a:pt x="214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6125413" y="3449054"/>
              <a:ext cx="2103" cy="212469"/>
            </a:xfrm>
            <a:custGeom>
              <a:avLst/>
              <a:pathLst>
                <a:path w="2103" h="212469">
                  <a:moveTo>
                    <a:pt x="0" y="212469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922303" y="5081492"/>
              <a:ext cx="227195" cy="115701"/>
            </a:xfrm>
            <a:custGeom>
              <a:avLst/>
              <a:pathLst>
                <a:path w="227195" h="115701">
                  <a:moveTo>
                    <a:pt x="0" y="115701"/>
                  </a:moveTo>
                  <a:lnTo>
                    <a:pt x="2271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7568523" y="2374084"/>
              <a:ext cx="252439" cy="8415"/>
            </a:xfrm>
            <a:custGeom>
              <a:avLst/>
              <a:pathLst>
                <a:path w="252439" h="8415">
                  <a:moveTo>
                    <a:pt x="0" y="0"/>
                  </a:moveTo>
                  <a:lnTo>
                    <a:pt x="252439" y="8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1377456" y="3329146"/>
              <a:ext cx="138841" cy="216675"/>
            </a:xfrm>
            <a:custGeom>
              <a:avLst/>
              <a:pathLst>
                <a:path w="138841" h="216675">
                  <a:moveTo>
                    <a:pt x="0" y="0"/>
                  </a:moveTo>
                  <a:lnTo>
                    <a:pt x="138841" y="216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242822" y="4362042"/>
              <a:ext cx="109389" cy="225091"/>
            </a:xfrm>
            <a:custGeom>
              <a:avLst/>
              <a:pathLst>
                <a:path w="109389" h="225091">
                  <a:moveTo>
                    <a:pt x="0" y="225091"/>
                  </a:moveTo>
                  <a:lnTo>
                    <a:pt x="109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848310" y="2146889"/>
              <a:ext cx="246127" cy="61006"/>
            </a:xfrm>
            <a:custGeom>
              <a:avLst/>
              <a:pathLst>
                <a:path w="246127" h="61006">
                  <a:moveTo>
                    <a:pt x="0" y="0"/>
                  </a:moveTo>
                  <a:lnTo>
                    <a:pt x="246127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9316" y="5060455"/>
              <a:ext cx="46279" cy="250335"/>
            </a:xfrm>
            <a:custGeom>
              <a:avLst/>
              <a:pathLst>
                <a:path w="46279" h="250335">
                  <a:moveTo>
                    <a:pt x="0" y="0"/>
                  </a:moveTo>
                  <a:lnTo>
                    <a:pt x="46279" y="250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149499" y="5081492"/>
              <a:ext cx="235610" cy="79939"/>
            </a:xfrm>
            <a:custGeom>
              <a:avLst/>
              <a:pathLst>
                <a:path w="235610" h="79939">
                  <a:moveTo>
                    <a:pt x="0" y="0"/>
                  </a:moveTo>
                  <a:lnTo>
                    <a:pt x="235610" y="79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8216449" y="1658840"/>
              <a:ext cx="220884" cy="14725"/>
            </a:xfrm>
            <a:custGeom>
              <a:avLst/>
              <a:pathLst>
                <a:path w="220884" h="14725">
                  <a:moveTo>
                    <a:pt x="220884" y="0"/>
                  </a:moveTo>
                  <a:lnTo>
                    <a:pt x="0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389315" y="1250730"/>
              <a:ext cx="231402" cy="98871"/>
            </a:xfrm>
            <a:custGeom>
              <a:avLst/>
              <a:pathLst>
                <a:path w="231402" h="98871">
                  <a:moveTo>
                    <a:pt x="0" y="98871"/>
                  </a:moveTo>
                  <a:lnTo>
                    <a:pt x="2314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911024" y="5014176"/>
              <a:ext cx="246127" cy="63109"/>
            </a:xfrm>
            <a:custGeom>
              <a:avLst/>
              <a:pathLst>
                <a:path w="246127" h="63109">
                  <a:moveTo>
                    <a:pt x="0" y="0"/>
                  </a:moveTo>
                  <a:lnTo>
                    <a:pt x="246127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938370" y="1856585"/>
              <a:ext cx="48384" cy="250334"/>
            </a:xfrm>
            <a:custGeom>
              <a:avLst/>
              <a:pathLst>
                <a:path w="48384" h="250334">
                  <a:moveTo>
                    <a:pt x="0" y="0"/>
                  </a:moveTo>
                  <a:lnTo>
                    <a:pt x="48384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841418" y="3817194"/>
              <a:ext cx="258750" cy="31555"/>
            </a:xfrm>
            <a:custGeom>
              <a:avLst/>
              <a:pathLst>
                <a:path w="258750" h="31555">
                  <a:moveTo>
                    <a:pt x="0" y="0"/>
                  </a:moveTo>
                  <a:lnTo>
                    <a:pt x="258750" y="31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462181" y="4749115"/>
              <a:ext cx="267164" cy="10517"/>
            </a:xfrm>
            <a:custGeom>
              <a:avLst/>
              <a:pathLst>
                <a:path w="267164" h="10517">
                  <a:moveTo>
                    <a:pt x="0" y="0"/>
                  </a:moveTo>
                  <a:lnTo>
                    <a:pt x="267164" y="10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744651" y="2355152"/>
              <a:ext cx="237712" cy="71524"/>
            </a:xfrm>
            <a:custGeom>
              <a:avLst/>
              <a:pathLst>
                <a:path w="237712" h="71524">
                  <a:moveTo>
                    <a:pt x="0" y="0"/>
                  </a:moveTo>
                  <a:lnTo>
                    <a:pt x="237712" y="71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7848310" y="1949146"/>
              <a:ext cx="176707" cy="197743"/>
            </a:xfrm>
            <a:custGeom>
              <a:avLst/>
              <a:pathLst>
                <a:path w="176707" h="197743">
                  <a:moveTo>
                    <a:pt x="0" y="197743"/>
                  </a:moveTo>
                  <a:lnTo>
                    <a:pt x="1767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241298" y="1425334"/>
              <a:ext cx="220883" cy="117805"/>
            </a:xfrm>
            <a:custGeom>
              <a:avLst/>
              <a:pathLst>
                <a:path w="220883" h="117805">
                  <a:moveTo>
                    <a:pt x="0" y="0"/>
                  </a:moveTo>
                  <a:lnTo>
                    <a:pt x="220883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473279" y="4860609"/>
              <a:ext cx="103079" cy="214572"/>
            </a:xfrm>
            <a:custGeom>
              <a:avLst/>
              <a:pathLst>
                <a:path w="103079" h="214572">
                  <a:moveTo>
                    <a:pt x="0" y="0"/>
                  </a:moveTo>
                  <a:lnTo>
                    <a:pt x="103079" y="214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704864" y="4120120"/>
              <a:ext cx="252439" cy="14725"/>
            </a:xfrm>
            <a:custGeom>
              <a:avLst/>
              <a:pathLst>
                <a:path w="252439" h="14725">
                  <a:moveTo>
                    <a:pt x="0" y="0"/>
                  </a:moveTo>
                  <a:lnTo>
                    <a:pt x="252439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8107060" y="3440638"/>
              <a:ext cx="170395" cy="174603"/>
            </a:xfrm>
            <a:custGeom>
              <a:avLst/>
              <a:pathLst>
                <a:path w="170395" h="174603">
                  <a:moveTo>
                    <a:pt x="0" y="174603"/>
                  </a:moveTo>
                  <a:lnTo>
                    <a:pt x="170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1137639" y="2719085"/>
              <a:ext cx="67316" cy="239816"/>
            </a:xfrm>
            <a:custGeom>
              <a:avLst/>
              <a:pathLst>
                <a:path w="67316" h="239816">
                  <a:moveTo>
                    <a:pt x="0" y="0"/>
                  </a:moveTo>
                  <a:lnTo>
                    <a:pt x="67316" y="239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587059" y="5323413"/>
              <a:ext cx="122012" cy="218780"/>
            </a:xfrm>
            <a:custGeom>
              <a:avLst/>
              <a:pathLst>
                <a:path w="122012" h="218780">
                  <a:moveTo>
                    <a:pt x="0" y="218780"/>
                  </a:moveTo>
                  <a:lnTo>
                    <a:pt x="122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620718" y="1164481"/>
              <a:ext cx="193537" cy="86249"/>
            </a:xfrm>
            <a:custGeom>
              <a:avLst/>
              <a:pathLst>
                <a:path w="193537" h="86249">
                  <a:moveTo>
                    <a:pt x="0" y="86249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83584" y="4179024"/>
              <a:ext cx="138840" cy="210365"/>
            </a:xfrm>
            <a:custGeom>
              <a:avLst/>
              <a:pathLst>
                <a:path w="138840" h="210365">
                  <a:moveTo>
                    <a:pt x="0" y="0"/>
                  </a:moveTo>
                  <a:lnTo>
                    <a:pt x="138840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8163858" y="5472773"/>
              <a:ext cx="35762" cy="252439"/>
            </a:xfrm>
            <a:custGeom>
              <a:avLst/>
              <a:pathLst>
                <a:path w="35762" h="252439">
                  <a:moveTo>
                    <a:pt x="35762" y="252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29986" y="2700152"/>
              <a:ext cx="191432" cy="155670"/>
            </a:xfrm>
            <a:custGeom>
              <a:avLst/>
              <a:pathLst>
                <a:path w="191432" h="155670">
                  <a:moveTo>
                    <a:pt x="0" y="155670"/>
                  </a:moveTo>
                  <a:lnTo>
                    <a:pt x="191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1600444" y="2332011"/>
              <a:ext cx="201950" cy="159878"/>
            </a:xfrm>
            <a:custGeom>
              <a:avLst/>
              <a:pathLst>
                <a:path w="201950" h="159878">
                  <a:moveTo>
                    <a:pt x="0" y="159878"/>
                  </a:moveTo>
                  <a:lnTo>
                    <a:pt x="2019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855565" y="3099847"/>
              <a:ext cx="210365" cy="138841"/>
            </a:xfrm>
            <a:custGeom>
              <a:avLst/>
              <a:pathLst>
                <a:path w="210365" h="138841">
                  <a:moveTo>
                    <a:pt x="0" y="0"/>
                  </a:moveTo>
                  <a:lnTo>
                    <a:pt x="210365" y="1388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347059" y="5697864"/>
              <a:ext cx="244024" cy="2104"/>
            </a:xfrm>
            <a:custGeom>
              <a:avLst/>
              <a:pathLst>
                <a:path w="244024" h="2104">
                  <a:moveTo>
                    <a:pt x="0" y="2104"/>
                  </a:moveTo>
                  <a:lnTo>
                    <a:pt x="244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767791" y="1465304"/>
              <a:ext cx="151463" cy="204054"/>
            </a:xfrm>
            <a:custGeom>
              <a:avLst/>
              <a:pathLst>
                <a:path w="151463" h="204054">
                  <a:moveTo>
                    <a:pt x="0" y="0"/>
                  </a:moveTo>
                  <a:lnTo>
                    <a:pt x="151463" y="204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967059" y="3974969"/>
              <a:ext cx="73628" cy="233505"/>
            </a:xfrm>
            <a:custGeom>
              <a:avLst/>
              <a:pathLst>
                <a:path w="73628" h="233505">
                  <a:moveTo>
                    <a:pt x="0" y="233505"/>
                  </a:moveTo>
                  <a:lnTo>
                    <a:pt x="736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347059" y="2220517"/>
              <a:ext cx="191432" cy="164086"/>
            </a:xfrm>
            <a:custGeom>
              <a:avLst/>
              <a:pathLst>
                <a:path w="191432" h="164086">
                  <a:moveTo>
                    <a:pt x="0" y="0"/>
                  </a:moveTo>
                  <a:lnTo>
                    <a:pt x="191432" y="164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957303" y="4134846"/>
              <a:ext cx="153567" cy="187225"/>
            </a:xfrm>
            <a:custGeom>
              <a:avLst/>
              <a:pathLst>
                <a:path w="153567" h="187225">
                  <a:moveTo>
                    <a:pt x="0" y="0"/>
                  </a:moveTo>
                  <a:lnTo>
                    <a:pt x="153567" y="187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1604651" y="1362225"/>
              <a:ext cx="168292" cy="187225"/>
            </a:xfrm>
            <a:custGeom>
              <a:avLst/>
              <a:pathLst>
                <a:path w="168292" h="187225">
                  <a:moveTo>
                    <a:pt x="0" y="0"/>
                  </a:moveTo>
                  <a:lnTo>
                    <a:pt x="168292" y="187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769316" y="4805913"/>
              <a:ext cx="6311" cy="254542"/>
            </a:xfrm>
            <a:custGeom>
              <a:avLst/>
              <a:pathLst>
                <a:path w="6311" h="254542">
                  <a:moveTo>
                    <a:pt x="0" y="254542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592609" y="4105395"/>
              <a:ext cx="222986" cy="82043"/>
            </a:xfrm>
            <a:custGeom>
              <a:avLst/>
              <a:pathLst>
                <a:path w="222986" h="82043">
                  <a:moveTo>
                    <a:pt x="0" y="82043"/>
                  </a:moveTo>
                  <a:lnTo>
                    <a:pt x="2229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143188" y="2487682"/>
              <a:ext cx="56798" cy="237712"/>
            </a:xfrm>
            <a:custGeom>
              <a:avLst/>
              <a:pathLst>
                <a:path w="56798" h="237712">
                  <a:moveTo>
                    <a:pt x="0" y="0"/>
                  </a:moveTo>
                  <a:lnTo>
                    <a:pt x="56798" y="237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714620" y="1036158"/>
              <a:ext cx="193537" cy="155670"/>
            </a:xfrm>
            <a:custGeom>
              <a:avLst/>
              <a:pathLst>
                <a:path w="193537" h="155670">
                  <a:moveTo>
                    <a:pt x="0" y="0"/>
                  </a:moveTo>
                  <a:lnTo>
                    <a:pt x="193537" y="155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727242" y="4498779"/>
              <a:ext cx="225091" cy="77835"/>
            </a:xfrm>
            <a:custGeom>
              <a:avLst/>
              <a:pathLst>
                <a:path w="225091" h="77835">
                  <a:moveTo>
                    <a:pt x="0" y="77835"/>
                  </a:moveTo>
                  <a:lnTo>
                    <a:pt x="225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303462" y="3953932"/>
              <a:ext cx="166189" cy="178810"/>
            </a:xfrm>
            <a:custGeom>
              <a:avLst/>
              <a:pathLst>
                <a:path w="166189" h="178810">
                  <a:moveTo>
                    <a:pt x="0" y="0"/>
                  </a:moveTo>
                  <a:lnTo>
                    <a:pt x="166189" y="17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2000139" y="1326462"/>
              <a:ext cx="145151" cy="201951"/>
            </a:xfrm>
            <a:custGeom>
              <a:avLst/>
              <a:pathLst>
                <a:path w="145151" h="201951">
                  <a:moveTo>
                    <a:pt x="0" y="201951"/>
                  </a:moveTo>
                  <a:lnTo>
                    <a:pt x="1451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710992" y="1968078"/>
              <a:ext cx="222988" cy="84146"/>
            </a:xfrm>
            <a:custGeom>
              <a:avLst/>
              <a:pathLst>
                <a:path w="222988" h="84146">
                  <a:moveTo>
                    <a:pt x="0" y="84146"/>
                  </a:moveTo>
                  <a:lnTo>
                    <a:pt x="222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065931" y="4601858"/>
              <a:ext cx="48384" cy="241921"/>
            </a:xfrm>
            <a:custGeom>
              <a:avLst/>
              <a:pathLst>
                <a:path w="48384" h="241921">
                  <a:moveTo>
                    <a:pt x="0" y="0"/>
                  </a:moveTo>
                  <a:lnTo>
                    <a:pt x="48384" y="241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272669" y="2708566"/>
              <a:ext cx="214573" cy="90457"/>
            </a:xfrm>
            <a:custGeom>
              <a:avLst/>
              <a:pathLst>
                <a:path w="214573" h="90457">
                  <a:moveTo>
                    <a:pt x="0" y="90457"/>
                  </a:moveTo>
                  <a:lnTo>
                    <a:pt x="2145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1156571" y="1286493"/>
              <a:ext cx="222988" cy="86249"/>
            </a:xfrm>
            <a:custGeom>
              <a:avLst/>
              <a:pathLst>
                <a:path w="222988" h="86249">
                  <a:moveTo>
                    <a:pt x="0" y="0"/>
                  </a:moveTo>
                  <a:lnTo>
                    <a:pt x="222988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241298" y="1202346"/>
              <a:ext cx="75730" cy="222988"/>
            </a:xfrm>
            <a:custGeom>
              <a:avLst/>
              <a:pathLst>
                <a:path w="75730" h="222988">
                  <a:moveTo>
                    <a:pt x="0" y="222988"/>
                  </a:moveTo>
                  <a:lnTo>
                    <a:pt x="757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8094438" y="2207896"/>
              <a:ext cx="241920" cy="42073"/>
            </a:xfrm>
            <a:custGeom>
              <a:avLst/>
              <a:pathLst>
                <a:path w="241920" h="42073">
                  <a:moveTo>
                    <a:pt x="0" y="0"/>
                  </a:moveTo>
                  <a:lnTo>
                    <a:pt x="241920" y="4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044316" y="4869023"/>
              <a:ext cx="105182" cy="212469"/>
            </a:xfrm>
            <a:custGeom>
              <a:avLst/>
              <a:pathLst>
                <a:path w="105182" h="212469">
                  <a:moveTo>
                    <a:pt x="0" y="0"/>
                  </a:moveTo>
                  <a:lnTo>
                    <a:pt x="105182" y="2124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226388" y="4446188"/>
              <a:ext cx="122012" cy="208262"/>
            </a:xfrm>
            <a:custGeom>
              <a:avLst/>
              <a:pathLst>
                <a:path w="122012" h="208262">
                  <a:moveTo>
                    <a:pt x="0" y="0"/>
                  </a:moveTo>
                  <a:lnTo>
                    <a:pt x="122012" y="208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676755" y="1923901"/>
              <a:ext cx="201951" cy="136738"/>
            </a:xfrm>
            <a:custGeom>
              <a:avLst/>
              <a:pathLst>
                <a:path w="201951" h="136738">
                  <a:moveTo>
                    <a:pt x="0" y="0"/>
                  </a:moveTo>
                  <a:lnTo>
                    <a:pt x="201951" y="136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695108" y="5197194"/>
              <a:ext cx="227194" cy="75731"/>
            </a:xfrm>
            <a:custGeom>
              <a:avLst/>
              <a:pathLst>
                <a:path w="227194" h="75731">
                  <a:moveTo>
                    <a:pt x="0" y="75731"/>
                  </a:moveTo>
                  <a:lnTo>
                    <a:pt x="2271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7787303" y="4263170"/>
              <a:ext cx="250335" cy="18931"/>
            </a:xfrm>
            <a:custGeom>
              <a:avLst/>
              <a:pathLst>
                <a:path w="250335" h="18931">
                  <a:moveTo>
                    <a:pt x="0" y="0"/>
                  </a:moveTo>
                  <a:lnTo>
                    <a:pt x="250335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157151" y="5077286"/>
              <a:ext cx="183018" cy="145151"/>
            </a:xfrm>
            <a:custGeom>
              <a:avLst/>
              <a:pathLst>
                <a:path w="183018" h="145151">
                  <a:moveTo>
                    <a:pt x="0" y="0"/>
                  </a:moveTo>
                  <a:lnTo>
                    <a:pt x="183018" y="145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714620" y="941493"/>
              <a:ext cx="212469" cy="94665"/>
            </a:xfrm>
            <a:custGeom>
              <a:avLst/>
              <a:pathLst>
                <a:path w="212469" h="94665">
                  <a:moveTo>
                    <a:pt x="212469" y="0"/>
                  </a:moveTo>
                  <a:lnTo>
                    <a:pt x="0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694162" y="2702255"/>
              <a:ext cx="149360" cy="191432"/>
            </a:xfrm>
            <a:custGeom>
              <a:avLst/>
              <a:pathLst>
                <a:path w="149360" h="191432">
                  <a:moveTo>
                    <a:pt x="0" y="191432"/>
                  </a:moveTo>
                  <a:lnTo>
                    <a:pt x="1493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1989620" y="3724633"/>
              <a:ext cx="161981" cy="187225"/>
            </a:xfrm>
            <a:custGeom>
              <a:avLst/>
              <a:pathLst>
                <a:path w="161981" h="187225">
                  <a:moveTo>
                    <a:pt x="0" y="187225"/>
                  </a:moveTo>
                  <a:lnTo>
                    <a:pt x="161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8094438" y="1989114"/>
              <a:ext cx="88352" cy="218781"/>
            </a:xfrm>
            <a:custGeom>
              <a:avLst/>
              <a:pathLst>
                <a:path w="88352" h="218781">
                  <a:moveTo>
                    <a:pt x="0" y="218781"/>
                  </a:moveTo>
                  <a:lnTo>
                    <a:pt x="88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3813492" y="2576035"/>
              <a:ext cx="52592" cy="231402"/>
            </a:xfrm>
            <a:custGeom>
              <a:avLst/>
              <a:pathLst>
                <a:path w="52592" h="231402">
                  <a:moveTo>
                    <a:pt x="0" y="0"/>
                  </a:moveTo>
                  <a:lnTo>
                    <a:pt x="52592" y="231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003584" y="3701493"/>
              <a:ext cx="174603" cy="172499"/>
            </a:xfrm>
            <a:custGeom>
              <a:avLst/>
              <a:pathLst>
                <a:path w="174603" h="172499">
                  <a:moveTo>
                    <a:pt x="0" y="172499"/>
                  </a:moveTo>
                  <a:lnTo>
                    <a:pt x="1746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815595" y="5310791"/>
              <a:ext cx="214573" cy="96768"/>
            </a:xfrm>
            <a:custGeom>
              <a:avLst/>
              <a:pathLst>
                <a:path w="214573" h="96768">
                  <a:moveTo>
                    <a:pt x="0" y="0"/>
                  </a:moveTo>
                  <a:lnTo>
                    <a:pt x="214573" y="96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011816" y="1469511"/>
              <a:ext cx="126219" cy="201951"/>
            </a:xfrm>
            <a:custGeom>
              <a:avLst/>
              <a:pathLst>
                <a:path w="126219" h="201951">
                  <a:moveTo>
                    <a:pt x="0" y="201951"/>
                  </a:moveTo>
                  <a:lnTo>
                    <a:pt x="1262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963614" y="1623078"/>
              <a:ext cx="54695" cy="231402"/>
            </a:xfrm>
            <a:custGeom>
              <a:avLst/>
              <a:pathLst>
                <a:path w="54695" h="231402">
                  <a:moveTo>
                    <a:pt x="0" y="231402"/>
                  </a:moveTo>
                  <a:lnTo>
                    <a:pt x="54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251815" y="4719664"/>
              <a:ext cx="61006" cy="222988"/>
            </a:xfrm>
            <a:custGeom>
              <a:avLst/>
              <a:pathLst>
                <a:path w="61006" h="222988">
                  <a:moveTo>
                    <a:pt x="0" y="222988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398126" y="2197377"/>
              <a:ext cx="170397" cy="176707"/>
            </a:xfrm>
            <a:custGeom>
              <a:avLst/>
              <a:pathLst>
                <a:path w="170397" h="176707">
                  <a:moveTo>
                    <a:pt x="0" y="0"/>
                  </a:moveTo>
                  <a:lnTo>
                    <a:pt x="170397" y="176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878706" y="2045914"/>
              <a:ext cx="241920" cy="14725"/>
            </a:xfrm>
            <a:custGeom>
              <a:avLst/>
              <a:pathLst>
                <a:path w="241920" h="14725">
                  <a:moveTo>
                    <a:pt x="0" y="14725"/>
                  </a:moveTo>
                  <a:lnTo>
                    <a:pt x="2419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140138" y="2544481"/>
              <a:ext cx="4207" cy="233505"/>
            </a:xfrm>
            <a:custGeom>
              <a:avLst/>
              <a:pathLst>
                <a:path w="4207" h="233505">
                  <a:moveTo>
                    <a:pt x="0" y="0"/>
                  </a:moveTo>
                  <a:lnTo>
                    <a:pt x="4207" y="2335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630474" y="3766706"/>
              <a:ext cx="153567" cy="185121"/>
            </a:xfrm>
            <a:custGeom>
              <a:avLst/>
              <a:pathLst>
                <a:path w="153567" h="185121">
                  <a:moveTo>
                    <a:pt x="0" y="0"/>
                  </a:moveTo>
                  <a:lnTo>
                    <a:pt x="153567" y="185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602365" y="5502224"/>
              <a:ext cx="67316" cy="222988"/>
            </a:xfrm>
            <a:custGeom>
              <a:avLst/>
              <a:pathLst>
                <a:path w="67316" h="222988">
                  <a:moveTo>
                    <a:pt x="67316" y="2229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296572" y="1881828"/>
              <a:ext cx="88352" cy="212469"/>
            </a:xfrm>
            <a:custGeom>
              <a:avLst/>
              <a:pathLst>
                <a:path w="88352" h="212469">
                  <a:moveTo>
                    <a:pt x="0" y="212469"/>
                  </a:moveTo>
                  <a:lnTo>
                    <a:pt x="88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122730" y="1835547"/>
              <a:ext cx="183018" cy="161982"/>
            </a:xfrm>
            <a:custGeom>
              <a:avLst/>
              <a:pathLst>
                <a:path w="183018" h="161982">
                  <a:moveTo>
                    <a:pt x="0" y="161982"/>
                  </a:moveTo>
                  <a:lnTo>
                    <a:pt x="1830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473279" y="4719664"/>
              <a:ext cx="191432" cy="140944"/>
            </a:xfrm>
            <a:custGeom>
              <a:avLst/>
              <a:pathLst>
                <a:path w="191432" h="140944">
                  <a:moveTo>
                    <a:pt x="0" y="140944"/>
                  </a:moveTo>
                  <a:lnTo>
                    <a:pt x="191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758614" y="3613139"/>
              <a:ext cx="8414" cy="225091"/>
            </a:xfrm>
            <a:custGeom>
              <a:avLst/>
              <a:pathLst>
                <a:path w="8414" h="225091">
                  <a:moveTo>
                    <a:pt x="0" y="225091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1413218" y="4277895"/>
              <a:ext cx="199846" cy="103079"/>
            </a:xfrm>
            <a:custGeom>
              <a:avLst/>
              <a:pathLst>
                <a:path w="199846" h="103079">
                  <a:moveTo>
                    <a:pt x="0" y="103079"/>
                  </a:moveTo>
                  <a:lnTo>
                    <a:pt x="1998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586115" y="2752742"/>
              <a:ext cx="233505" cy="37866"/>
            </a:xfrm>
            <a:custGeom>
              <a:avLst/>
              <a:pathLst>
                <a:path w="233505" h="37866">
                  <a:moveTo>
                    <a:pt x="0" y="0"/>
                  </a:moveTo>
                  <a:lnTo>
                    <a:pt x="233505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410748" y="2723291"/>
              <a:ext cx="227195" cy="52592"/>
            </a:xfrm>
            <a:custGeom>
              <a:avLst/>
              <a:pathLst>
                <a:path w="227195" h="52592">
                  <a:moveTo>
                    <a:pt x="0" y="52592"/>
                  </a:moveTo>
                  <a:lnTo>
                    <a:pt x="2271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2410352" y="1578901"/>
              <a:ext cx="220884" cy="54695"/>
            </a:xfrm>
            <a:custGeom>
              <a:avLst/>
              <a:pathLst>
                <a:path w="220884" h="54695">
                  <a:moveTo>
                    <a:pt x="0" y="0"/>
                  </a:moveTo>
                  <a:lnTo>
                    <a:pt x="220884" y="54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497182" y="1902865"/>
              <a:ext cx="46279" cy="229299"/>
            </a:xfrm>
            <a:custGeom>
              <a:avLst/>
              <a:pathLst>
                <a:path w="46279" h="229299">
                  <a:moveTo>
                    <a:pt x="0" y="0"/>
                  </a:moveTo>
                  <a:lnTo>
                    <a:pt x="46279" y="229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544803" y="1913384"/>
              <a:ext cx="166189" cy="138840"/>
            </a:xfrm>
            <a:custGeom>
              <a:avLst/>
              <a:pathLst>
                <a:path w="166189" h="138840">
                  <a:moveTo>
                    <a:pt x="0" y="0"/>
                  </a:moveTo>
                  <a:lnTo>
                    <a:pt x="166189" y="138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877182" y="941493"/>
              <a:ext cx="77835" cy="210365"/>
            </a:xfrm>
            <a:custGeom>
              <a:avLst/>
              <a:pathLst>
                <a:path w="77835" h="210365">
                  <a:moveTo>
                    <a:pt x="0" y="0"/>
                  </a:moveTo>
                  <a:lnTo>
                    <a:pt x="77835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954254" y="5125670"/>
              <a:ext cx="77835" cy="195640"/>
            </a:xfrm>
            <a:custGeom>
              <a:avLst/>
              <a:pathLst>
                <a:path w="77835" h="195640">
                  <a:moveTo>
                    <a:pt x="0" y="195640"/>
                  </a:moveTo>
                  <a:lnTo>
                    <a:pt x="77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885779" y="2207896"/>
              <a:ext cx="185121" cy="147256"/>
            </a:xfrm>
            <a:custGeom>
              <a:avLst/>
              <a:pathLst>
                <a:path w="185121" h="147256">
                  <a:moveTo>
                    <a:pt x="0" y="147256"/>
                  </a:moveTo>
                  <a:lnTo>
                    <a:pt x="1851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110870" y="2035395"/>
              <a:ext cx="138841" cy="187225"/>
            </a:xfrm>
            <a:custGeom>
              <a:avLst/>
              <a:pathLst>
                <a:path w="138841" h="187225">
                  <a:moveTo>
                    <a:pt x="0" y="187225"/>
                  </a:moveTo>
                  <a:lnTo>
                    <a:pt x="1388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1472120" y="5110944"/>
              <a:ext cx="168292" cy="134633"/>
            </a:xfrm>
            <a:custGeom>
              <a:avLst/>
              <a:pathLst>
                <a:path w="168292" h="134633">
                  <a:moveTo>
                    <a:pt x="0" y="0"/>
                  </a:moveTo>
                  <a:lnTo>
                    <a:pt x="168292" y="134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408827" y="5502224"/>
              <a:ext cx="193537" cy="124116"/>
            </a:xfrm>
            <a:custGeom>
              <a:avLst/>
              <a:pathLst>
                <a:path w="193537" h="124116">
                  <a:moveTo>
                    <a:pt x="0" y="124116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709072" y="5115151"/>
              <a:ext cx="10517" cy="208262"/>
            </a:xfrm>
            <a:custGeom>
              <a:avLst/>
              <a:pathLst>
                <a:path w="10517" h="208262">
                  <a:moveTo>
                    <a:pt x="0" y="208262"/>
                  </a:moveTo>
                  <a:lnTo>
                    <a:pt x="10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484742" y="3545821"/>
              <a:ext cx="31555" cy="231402"/>
            </a:xfrm>
            <a:custGeom>
              <a:avLst/>
              <a:pathLst>
                <a:path w="31555" h="231402">
                  <a:moveTo>
                    <a:pt x="0" y="231402"/>
                  </a:moveTo>
                  <a:lnTo>
                    <a:pt x="315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277060" y="3905548"/>
              <a:ext cx="180914" cy="151462"/>
            </a:xfrm>
            <a:custGeom>
              <a:avLst/>
              <a:pathLst>
                <a:path w="180914" h="151462">
                  <a:moveTo>
                    <a:pt x="0" y="151462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2145291" y="1326462"/>
              <a:ext cx="229299" cy="21036"/>
            </a:xfrm>
            <a:custGeom>
              <a:avLst/>
              <a:pathLst>
                <a:path w="229299" h="21036">
                  <a:moveTo>
                    <a:pt x="0" y="0"/>
                  </a:moveTo>
                  <a:lnTo>
                    <a:pt x="229299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2389315" y="1349602"/>
              <a:ext cx="21036" cy="229299"/>
            </a:xfrm>
            <a:custGeom>
              <a:avLst/>
              <a:pathLst>
                <a:path w="21036" h="229299">
                  <a:moveTo>
                    <a:pt x="0" y="0"/>
                  </a:moveTo>
                  <a:lnTo>
                    <a:pt x="21036" y="229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143950" y="3329146"/>
              <a:ext cx="233505" cy="2103"/>
            </a:xfrm>
            <a:custGeom>
              <a:avLst/>
              <a:pathLst>
                <a:path w="233505" h="2103">
                  <a:moveTo>
                    <a:pt x="0" y="2103"/>
                  </a:moveTo>
                  <a:lnTo>
                    <a:pt x="2335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2631237" y="1555762"/>
              <a:ext cx="210365" cy="77835"/>
            </a:xfrm>
            <a:custGeom>
              <a:avLst/>
              <a:pathLst>
                <a:path w="210365" h="77835">
                  <a:moveTo>
                    <a:pt x="0" y="77835"/>
                  </a:moveTo>
                  <a:lnTo>
                    <a:pt x="2103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379559" y="1362225"/>
              <a:ext cx="225091" cy="10517"/>
            </a:xfrm>
            <a:custGeom>
              <a:avLst/>
              <a:pathLst>
                <a:path w="225091" h="10517">
                  <a:moveTo>
                    <a:pt x="0" y="10517"/>
                  </a:moveTo>
                  <a:lnTo>
                    <a:pt x="225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138980" y="1625182"/>
              <a:ext cx="233507" cy="6309"/>
            </a:xfrm>
            <a:custGeom>
              <a:avLst/>
              <a:pathLst>
                <a:path w="233507" h="6309">
                  <a:moveTo>
                    <a:pt x="0" y="6309"/>
                  </a:moveTo>
                  <a:lnTo>
                    <a:pt x="2335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7086785" y="1284389"/>
              <a:ext cx="164084" cy="161981"/>
            </a:xfrm>
            <a:custGeom>
              <a:avLst/>
              <a:pathLst>
                <a:path w="164084" h="161981">
                  <a:moveTo>
                    <a:pt x="0" y="0"/>
                  </a:moveTo>
                  <a:lnTo>
                    <a:pt x="164084" y="161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265962" y="5110944"/>
              <a:ext cx="206157" cy="71524"/>
            </a:xfrm>
            <a:custGeom>
              <a:avLst/>
              <a:pathLst>
                <a:path w="206157" h="71524">
                  <a:moveTo>
                    <a:pt x="0" y="71524"/>
                  </a:moveTo>
                  <a:lnTo>
                    <a:pt x="2061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119865" y="3808779"/>
              <a:ext cx="44176" cy="220883"/>
            </a:xfrm>
            <a:custGeom>
              <a:avLst/>
              <a:pathLst>
                <a:path w="44176" h="220883">
                  <a:moveTo>
                    <a:pt x="0" y="0"/>
                  </a:moveTo>
                  <a:lnTo>
                    <a:pt x="44176" y="2208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342273" y="4414632"/>
              <a:ext cx="212469" cy="29450"/>
            </a:xfrm>
            <a:custGeom>
              <a:avLst/>
              <a:pathLst>
                <a:path w="212469" h="29450">
                  <a:moveTo>
                    <a:pt x="0" y="29450"/>
                  </a:moveTo>
                  <a:lnTo>
                    <a:pt x="2124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3350687" y="1953352"/>
              <a:ext cx="132530" cy="176708"/>
            </a:xfrm>
            <a:custGeom>
              <a:avLst/>
              <a:pathLst>
                <a:path w="132530" h="176708">
                  <a:moveTo>
                    <a:pt x="0" y="0"/>
                  </a:moveTo>
                  <a:lnTo>
                    <a:pt x="132530" y="176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018310" y="1406401"/>
              <a:ext cx="50487" cy="216676"/>
            </a:xfrm>
            <a:custGeom>
              <a:avLst/>
              <a:pathLst>
                <a:path w="50487" h="216676">
                  <a:moveTo>
                    <a:pt x="0" y="216676"/>
                  </a:moveTo>
                  <a:lnTo>
                    <a:pt x="50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1772943" y="1528414"/>
              <a:ext cx="227195" cy="21036"/>
            </a:xfrm>
            <a:custGeom>
              <a:avLst/>
              <a:pathLst>
                <a:path w="227195" h="21036">
                  <a:moveTo>
                    <a:pt x="0" y="21036"/>
                  </a:moveTo>
                  <a:lnTo>
                    <a:pt x="2271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408066" y="4000212"/>
              <a:ext cx="193535" cy="107287"/>
            </a:xfrm>
            <a:custGeom>
              <a:avLst/>
              <a:pathLst>
                <a:path w="193535" h="107287">
                  <a:moveTo>
                    <a:pt x="0" y="0"/>
                  </a:moveTo>
                  <a:lnTo>
                    <a:pt x="193535" y="1072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898980" y="4179024"/>
              <a:ext cx="134633" cy="176707"/>
            </a:xfrm>
            <a:custGeom>
              <a:avLst/>
              <a:pathLst>
                <a:path w="134633" h="176707">
                  <a:moveTo>
                    <a:pt x="0" y="0"/>
                  </a:moveTo>
                  <a:lnTo>
                    <a:pt x="134633" y="176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1909682" y="3911859"/>
              <a:ext cx="79938" cy="204054"/>
            </a:xfrm>
            <a:custGeom>
              <a:avLst/>
              <a:pathLst>
                <a:path w="79938" h="204054">
                  <a:moveTo>
                    <a:pt x="0" y="204054"/>
                  </a:moveTo>
                  <a:lnTo>
                    <a:pt x="799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820962" y="2148992"/>
              <a:ext cx="8414" cy="233507"/>
            </a:xfrm>
            <a:custGeom>
              <a:avLst/>
              <a:pathLst>
                <a:path w="8414" h="233507">
                  <a:moveTo>
                    <a:pt x="0" y="233507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312242" y="1705121"/>
              <a:ext cx="227195" cy="2103"/>
            </a:xfrm>
            <a:custGeom>
              <a:avLst/>
              <a:pathLst>
                <a:path w="227195" h="2103">
                  <a:moveTo>
                    <a:pt x="0" y="0"/>
                  </a:moveTo>
                  <a:lnTo>
                    <a:pt x="227195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6114894" y="5542194"/>
              <a:ext cx="61006" cy="191432"/>
            </a:xfrm>
            <a:custGeom>
              <a:avLst/>
              <a:pathLst>
                <a:path w="61006" h="191432">
                  <a:moveTo>
                    <a:pt x="0" y="191432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719590" y="5014176"/>
              <a:ext cx="191433" cy="100975"/>
            </a:xfrm>
            <a:custGeom>
              <a:avLst/>
              <a:pathLst>
                <a:path w="191433" h="100975">
                  <a:moveTo>
                    <a:pt x="0" y="100975"/>
                  </a:moveTo>
                  <a:lnTo>
                    <a:pt x="1914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569467" y="4410426"/>
              <a:ext cx="157775" cy="166188"/>
            </a:xfrm>
            <a:custGeom>
              <a:avLst/>
              <a:pathLst>
                <a:path w="157775" h="166188">
                  <a:moveTo>
                    <a:pt x="0" y="0"/>
                  </a:moveTo>
                  <a:lnTo>
                    <a:pt x="157775" y="166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6228493" y="4677590"/>
              <a:ext cx="14725" cy="214572"/>
            </a:xfrm>
            <a:custGeom>
              <a:avLst/>
              <a:pathLst>
                <a:path w="14725" h="214572">
                  <a:moveTo>
                    <a:pt x="0" y="214572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4286816" y="2864236"/>
              <a:ext cx="37865" cy="218780"/>
            </a:xfrm>
            <a:custGeom>
              <a:avLst/>
              <a:pathLst>
                <a:path w="37865" h="218780">
                  <a:moveTo>
                    <a:pt x="0" y="0"/>
                  </a:moveTo>
                  <a:lnTo>
                    <a:pt x="37865" y="218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8090230" y="3232377"/>
              <a:ext cx="174603" cy="147256"/>
            </a:xfrm>
            <a:custGeom>
              <a:avLst/>
              <a:pathLst>
                <a:path w="174603" h="147256">
                  <a:moveTo>
                    <a:pt x="0" y="0"/>
                  </a:moveTo>
                  <a:lnTo>
                    <a:pt x="174603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6584010" y="1795578"/>
              <a:ext cx="185122" cy="111494"/>
            </a:xfrm>
            <a:custGeom>
              <a:avLst/>
              <a:pathLst>
                <a:path w="185122" h="111494">
                  <a:moveTo>
                    <a:pt x="0" y="111494"/>
                  </a:moveTo>
                  <a:lnTo>
                    <a:pt x="1851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2385109" y="5026798"/>
              <a:ext cx="178810" cy="134633"/>
            </a:xfrm>
            <a:custGeom>
              <a:avLst/>
              <a:pathLst>
                <a:path w="178810" h="134633">
                  <a:moveTo>
                    <a:pt x="0" y="134633"/>
                  </a:moveTo>
                  <a:lnTo>
                    <a:pt x="178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4934742" y="5319206"/>
              <a:ext cx="100975" cy="191433"/>
            </a:xfrm>
            <a:custGeom>
              <a:avLst/>
              <a:pathLst>
                <a:path w="100975" h="191433">
                  <a:moveTo>
                    <a:pt x="0" y="0"/>
                  </a:moveTo>
                  <a:lnTo>
                    <a:pt x="100975" y="191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522425" y="4389389"/>
              <a:ext cx="23141" cy="222986"/>
            </a:xfrm>
            <a:custGeom>
              <a:avLst/>
              <a:pathLst>
                <a:path w="23141" h="222986">
                  <a:moveTo>
                    <a:pt x="0" y="0"/>
                  </a:moveTo>
                  <a:lnTo>
                    <a:pt x="23141" y="2229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7381297" y="1965974"/>
              <a:ext cx="94665" cy="193537"/>
            </a:xfrm>
            <a:custGeom>
              <a:avLst/>
              <a:pathLst>
                <a:path w="94665" h="193537">
                  <a:moveTo>
                    <a:pt x="0" y="193537"/>
                  </a:moveTo>
                  <a:lnTo>
                    <a:pt x="946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502730" y="4107499"/>
              <a:ext cx="98871" cy="187224"/>
            </a:xfrm>
            <a:custGeom>
              <a:avLst/>
              <a:pathLst>
                <a:path w="98871" h="187224">
                  <a:moveTo>
                    <a:pt x="0" y="187224"/>
                  </a:moveTo>
                  <a:lnTo>
                    <a:pt x="98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569467" y="4187438"/>
              <a:ext cx="23141" cy="222988"/>
            </a:xfrm>
            <a:custGeom>
              <a:avLst/>
              <a:pathLst>
                <a:path w="23141" h="222988">
                  <a:moveTo>
                    <a:pt x="0" y="222988"/>
                  </a:moveTo>
                  <a:lnTo>
                    <a:pt x="231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301724" y="5605303"/>
              <a:ext cx="178810" cy="128322"/>
            </a:xfrm>
            <a:custGeom>
              <a:avLst/>
              <a:pathLst>
                <a:path w="178810" h="128322">
                  <a:moveTo>
                    <a:pt x="0" y="128322"/>
                  </a:moveTo>
                  <a:lnTo>
                    <a:pt x="178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958462" y="4301035"/>
              <a:ext cx="187224" cy="107286"/>
            </a:xfrm>
            <a:custGeom>
              <a:avLst/>
              <a:pathLst>
                <a:path w="187224" h="107286">
                  <a:moveTo>
                    <a:pt x="0" y="0"/>
                  </a:moveTo>
                  <a:lnTo>
                    <a:pt x="187224" y="107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175901" y="5426493"/>
              <a:ext cx="183018" cy="115700"/>
            </a:xfrm>
            <a:custGeom>
              <a:avLst/>
              <a:pathLst>
                <a:path w="183018" h="115700">
                  <a:moveTo>
                    <a:pt x="0" y="115700"/>
                  </a:moveTo>
                  <a:lnTo>
                    <a:pt x="1830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878706" y="2060640"/>
              <a:ext cx="54694" cy="208261"/>
            </a:xfrm>
            <a:custGeom>
              <a:avLst/>
              <a:pathLst>
                <a:path w="54694" h="208261">
                  <a:moveTo>
                    <a:pt x="0" y="0"/>
                  </a:moveTo>
                  <a:lnTo>
                    <a:pt x="54694" y="208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206876" y="5163535"/>
              <a:ext cx="145152" cy="161981"/>
            </a:xfrm>
            <a:custGeom>
              <a:avLst/>
              <a:pathLst>
                <a:path w="145152" h="161981">
                  <a:moveTo>
                    <a:pt x="0" y="161981"/>
                  </a:moveTo>
                  <a:lnTo>
                    <a:pt x="145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551114" y="5075181"/>
              <a:ext cx="25244" cy="206159"/>
            </a:xfrm>
            <a:custGeom>
              <a:avLst/>
              <a:pathLst>
                <a:path w="25244" h="206159">
                  <a:moveTo>
                    <a:pt x="0" y="206159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837791" y="5056249"/>
              <a:ext cx="212469" cy="21036"/>
            </a:xfrm>
            <a:custGeom>
              <a:avLst/>
              <a:pathLst>
                <a:path w="212469" h="21036">
                  <a:moveTo>
                    <a:pt x="0" y="0"/>
                  </a:moveTo>
                  <a:lnTo>
                    <a:pt x="212469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3468492" y="1303323"/>
              <a:ext cx="220884" cy="8414"/>
            </a:xfrm>
            <a:custGeom>
              <a:avLst/>
              <a:pathLst>
                <a:path w="220884" h="8414">
                  <a:moveTo>
                    <a:pt x="0" y="0"/>
                  </a:moveTo>
                  <a:lnTo>
                    <a:pt x="220884" y="8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591267" y="2014359"/>
              <a:ext cx="2103" cy="222988"/>
            </a:xfrm>
            <a:custGeom>
              <a:avLst/>
              <a:pathLst>
                <a:path w="2103" h="222988">
                  <a:moveTo>
                    <a:pt x="0" y="0"/>
                  </a:moveTo>
                  <a:lnTo>
                    <a:pt x="2103" y="222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5948706" y="1374847"/>
              <a:ext cx="189329" cy="94663"/>
            </a:xfrm>
            <a:custGeom>
              <a:avLst/>
              <a:pathLst>
                <a:path w="189329" h="94663">
                  <a:moveTo>
                    <a:pt x="0" y="0"/>
                  </a:moveTo>
                  <a:lnTo>
                    <a:pt x="189329" y="94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540779" y="3735151"/>
              <a:ext cx="183018" cy="103079"/>
            </a:xfrm>
            <a:custGeom>
              <a:avLst/>
              <a:pathLst>
                <a:path w="183018" h="103079">
                  <a:moveTo>
                    <a:pt x="0" y="0"/>
                  </a:moveTo>
                  <a:lnTo>
                    <a:pt x="183018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302883" y="5312894"/>
              <a:ext cx="96767" cy="187225"/>
            </a:xfrm>
            <a:custGeom>
              <a:avLst/>
              <a:pathLst>
                <a:path w="96767" h="187225">
                  <a:moveTo>
                    <a:pt x="0" y="187225"/>
                  </a:moveTo>
                  <a:lnTo>
                    <a:pt x="967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442486" y="941493"/>
              <a:ext cx="176707" cy="122011"/>
            </a:xfrm>
            <a:custGeom>
              <a:avLst/>
              <a:pathLst>
                <a:path w="176707" h="122011">
                  <a:moveTo>
                    <a:pt x="0" y="0"/>
                  </a:moveTo>
                  <a:lnTo>
                    <a:pt x="176707" y="1220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284711" y="2586554"/>
              <a:ext cx="210365" cy="39968"/>
            </a:xfrm>
            <a:custGeom>
              <a:avLst/>
              <a:pathLst>
                <a:path w="210365" h="39968">
                  <a:moveTo>
                    <a:pt x="0" y="0"/>
                  </a:moveTo>
                  <a:lnTo>
                    <a:pt x="210365" y="39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6754407" y="1246524"/>
              <a:ext cx="138840" cy="168292"/>
            </a:xfrm>
            <a:custGeom>
              <a:avLst/>
              <a:pathLst>
                <a:path w="138840" h="168292">
                  <a:moveTo>
                    <a:pt x="0" y="168292"/>
                  </a:moveTo>
                  <a:lnTo>
                    <a:pt x="1388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093279" y="2586554"/>
              <a:ext cx="191432" cy="82041"/>
            </a:xfrm>
            <a:custGeom>
              <a:avLst/>
              <a:pathLst>
                <a:path w="191432" h="82041">
                  <a:moveTo>
                    <a:pt x="0" y="82041"/>
                  </a:moveTo>
                  <a:lnTo>
                    <a:pt x="191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538492" y="2355152"/>
              <a:ext cx="206159" cy="29450"/>
            </a:xfrm>
            <a:custGeom>
              <a:avLst/>
              <a:pathLst>
                <a:path w="206159" h="29450">
                  <a:moveTo>
                    <a:pt x="0" y="29450"/>
                  </a:moveTo>
                  <a:lnTo>
                    <a:pt x="2061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302883" y="5500120"/>
              <a:ext cx="44176" cy="199848"/>
            </a:xfrm>
            <a:custGeom>
              <a:avLst/>
              <a:pathLst>
                <a:path w="44176" h="199848">
                  <a:moveTo>
                    <a:pt x="0" y="0"/>
                  </a:moveTo>
                  <a:lnTo>
                    <a:pt x="44176" y="1998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199986" y="2725395"/>
              <a:ext cx="210365" cy="14725"/>
            </a:xfrm>
            <a:custGeom>
              <a:avLst/>
              <a:pathLst>
                <a:path w="210365" h="14725">
                  <a:moveTo>
                    <a:pt x="0" y="0"/>
                  </a:moveTo>
                  <a:lnTo>
                    <a:pt x="210365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6226388" y="4944755"/>
              <a:ext cx="82043" cy="187225"/>
            </a:xfrm>
            <a:custGeom>
              <a:avLst/>
              <a:pathLst>
                <a:path w="82043" h="187225">
                  <a:moveTo>
                    <a:pt x="0" y="187225"/>
                  </a:moveTo>
                  <a:lnTo>
                    <a:pt x="820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070322" y="2958902"/>
              <a:ext cx="134633" cy="155670"/>
            </a:xfrm>
            <a:custGeom>
              <a:avLst/>
              <a:pathLst>
                <a:path w="134633" h="155670">
                  <a:moveTo>
                    <a:pt x="0" y="155670"/>
                  </a:moveTo>
                  <a:lnTo>
                    <a:pt x="1346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6870108" y="1803993"/>
              <a:ext cx="35762" cy="206157"/>
            </a:xfrm>
            <a:custGeom>
              <a:avLst/>
              <a:pathLst>
                <a:path w="35762" h="206157">
                  <a:moveTo>
                    <a:pt x="0" y="0"/>
                  </a:moveTo>
                  <a:lnTo>
                    <a:pt x="35762" y="206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070322" y="1509481"/>
              <a:ext cx="25244" cy="210365"/>
            </a:xfrm>
            <a:custGeom>
              <a:avLst/>
              <a:pathLst>
                <a:path w="25244" h="210365">
                  <a:moveTo>
                    <a:pt x="0" y="0"/>
                  </a:moveTo>
                  <a:lnTo>
                    <a:pt x="25244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221419" y="2700152"/>
              <a:ext cx="189329" cy="75731"/>
            </a:xfrm>
            <a:custGeom>
              <a:avLst/>
              <a:pathLst>
                <a:path w="189329" h="75731">
                  <a:moveTo>
                    <a:pt x="0" y="0"/>
                  </a:moveTo>
                  <a:lnTo>
                    <a:pt x="189329" y="75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143005" y="2765365"/>
              <a:ext cx="39968" cy="201951"/>
            </a:xfrm>
            <a:custGeom>
              <a:avLst/>
              <a:pathLst>
                <a:path w="39968" h="201951">
                  <a:moveTo>
                    <a:pt x="0" y="201951"/>
                  </a:moveTo>
                  <a:lnTo>
                    <a:pt x="39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767791" y="1374847"/>
              <a:ext cx="180914" cy="90457"/>
            </a:xfrm>
            <a:custGeom>
              <a:avLst/>
              <a:pathLst>
                <a:path w="180914" h="90457">
                  <a:moveTo>
                    <a:pt x="0" y="90457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305748" y="1835547"/>
              <a:ext cx="191433" cy="67317"/>
            </a:xfrm>
            <a:custGeom>
              <a:avLst/>
              <a:pathLst>
                <a:path w="191433" h="67317">
                  <a:moveTo>
                    <a:pt x="0" y="0"/>
                  </a:moveTo>
                  <a:lnTo>
                    <a:pt x="191433" y="67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138035" y="1469511"/>
              <a:ext cx="210365" cy="21036"/>
            </a:xfrm>
            <a:custGeom>
              <a:avLst/>
              <a:pathLst>
                <a:path w="210365" h="21036">
                  <a:moveTo>
                    <a:pt x="0" y="0"/>
                  </a:moveTo>
                  <a:lnTo>
                    <a:pt x="210365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2069560" y="4524023"/>
              <a:ext cx="4206" cy="195640"/>
            </a:xfrm>
            <a:custGeom>
              <a:avLst/>
              <a:pathLst>
                <a:path w="4206" h="195640">
                  <a:moveTo>
                    <a:pt x="0" y="195640"/>
                  </a:moveTo>
                  <a:lnTo>
                    <a:pt x="4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1861298" y="3232377"/>
              <a:ext cx="170395" cy="113597"/>
            </a:xfrm>
            <a:custGeom>
              <a:avLst/>
              <a:pathLst>
                <a:path w="170395" h="113597">
                  <a:moveTo>
                    <a:pt x="0" y="0"/>
                  </a:moveTo>
                  <a:lnTo>
                    <a:pt x="170395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948706" y="1204449"/>
              <a:ext cx="109389" cy="170397"/>
            </a:xfrm>
            <a:custGeom>
              <a:avLst/>
              <a:pathLst>
                <a:path w="109389" h="170397">
                  <a:moveTo>
                    <a:pt x="0" y="170397"/>
                  </a:moveTo>
                  <a:lnTo>
                    <a:pt x="109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8050260" y="4890060"/>
              <a:ext cx="67317" cy="187225"/>
            </a:xfrm>
            <a:custGeom>
              <a:avLst/>
              <a:pathLst>
                <a:path w="67317" h="187225">
                  <a:moveTo>
                    <a:pt x="0" y="187225"/>
                  </a:moveTo>
                  <a:lnTo>
                    <a:pt x="673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1707730" y="4113809"/>
              <a:ext cx="201951" cy="2104"/>
            </a:xfrm>
            <a:custGeom>
              <a:avLst/>
              <a:pathLst>
                <a:path w="201951" h="2104">
                  <a:moveTo>
                    <a:pt x="0" y="0"/>
                  </a:moveTo>
                  <a:lnTo>
                    <a:pt x="201951" y="2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8123889" y="1795578"/>
              <a:ext cx="31554" cy="178810"/>
            </a:xfrm>
            <a:custGeom>
              <a:avLst/>
              <a:pathLst>
                <a:path w="31554" h="178810">
                  <a:moveTo>
                    <a:pt x="0" y="0"/>
                  </a:moveTo>
                  <a:lnTo>
                    <a:pt x="31554" y="17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7032089" y="4948963"/>
              <a:ext cx="79939" cy="176707"/>
            </a:xfrm>
            <a:custGeom>
              <a:avLst/>
              <a:pathLst>
                <a:path w="79939" h="176707">
                  <a:moveTo>
                    <a:pt x="0" y="176707"/>
                  </a:moveTo>
                  <a:lnTo>
                    <a:pt x="799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348401" y="1305426"/>
              <a:ext cx="39968" cy="185121"/>
            </a:xfrm>
            <a:custGeom>
              <a:avLst/>
              <a:pathLst>
                <a:path w="39968" h="185121">
                  <a:moveTo>
                    <a:pt x="0" y="185121"/>
                  </a:moveTo>
                  <a:lnTo>
                    <a:pt x="39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664711" y="4719664"/>
              <a:ext cx="178811" cy="88352"/>
            </a:xfrm>
            <a:custGeom>
              <a:avLst/>
              <a:pathLst>
                <a:path w="178811" h="88352">
                  <a:moveTo>
                    <a:pt x="0" y="0"/>
                  </a:moveTo>
                  <a:lnTo>
                    <a:pt x="178811" y="88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7886175" y="4864816"/>
              <a:ext cx="204054" cy="2103"/>
            </a:xfrm>
            <a:custGeom>
              <a:avLst/>
              <a:pathLst>
                <a:path w="204054" h="2103">
                  <a:moveTo>
                    <a:pt x="0" y="2103"/>
                  </a:moveTo>
                  <a:lnTo>
                    <a:pt x="2040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2530260" y="4530334"/>
              <a:ext cx="197743" cy="25243"/>
            </a:xfrm>
            <a:custGeom>
              <a:avLst/>
              <a:pathLst>
                <a:path w="197743" h="25243">
                  <a:moveTo>
                    <a:pt x="0" y="0"/>
                  </a:moveTo>
                  <a:lnTo>
                    <a:pt x="197743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522425" y="4374664"/>
              <a:ext cx="204054" cy="14725"/>
            </a:xfrm>
            <a:custGeom>
              <a:avLst/>
              <a:pathLst>
                <a:path w="204054" h="14725">
                  <a:moveTo>
                    <a:pt x="0" y="14725"/>
                  </a:moveTo>
                  <a:lnTo>
                    <a:pt x="2040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954254" y="5321310"/>
              <a:ext cx="157775" cy="134633"/>
            </a:xfrm>
            <a:custGeom>
              <a:avLst/>
              <a:pathLst>
                <a:path w="157775" h="134633">
                  <a:moveTo>
                    <a:pt x="0" y="0"/>
                  </a:moveTo>
                  <a:lnTo>
                    <a:pt x="157775" y="134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1095566" y="1686188"/>
              <a:ext cx="197743" cy="33658"/>
            </a:xfrm>
            <a:custGeom>
              <a:avLst/>
              <a:pathLst>
                <a:path w="197743" h="33658">
                  <a:moveTo>
                    <a:pt x="0" y="33658"/>
                  </a:moveTo>
                  <a:lnTo>
                    <a:pt x="1977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8073401" y="1520000"/>
              <a:ext cx="143048" cy="153565"/>
            </a:xfrm>
            <a:custGeom>
              <a:avLst/>
              <a:pathLst>
                <a:path w="143048" h="153565">
                  <a:moveTo>
                    <a:pt x="0" y="0"/>
                  </a:moveTo>
                  <a:lnTo>
                    <a:pt x="143048" y="1535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7841999" y="1538932"/>
              <a:ext cx="109389" cy="166189"/>
            </a:xfrm>
            <a:custGeom>
              <a:avLst/>
              <a:pathLst>
                <a:path w="109389" h="166189">
                  <a:moveTo>
                    <a:pt x="0" y="166189"/>
                  </a:moveTo>
                  <a:lnTo>
                    <a:pt x="109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1613065" y="4113809"/>
              <a:ext cx="94665" cy="164086"/>
            </a:xfrm>
            <a:custGeom>
              <a:avLst/>
              <a:pathLst>
                <a:path w="94665" h="164086">
                  <a:moveTo>
                    <a:pt x="0" y="164086"/>
                  </a:moveTo>
                  <a:lnTo>
                    <a:pt x="946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1995931" y="1008810"/>
              <a:ext cx="46281" cy="191432"/>
            </a:xfrm>
            <a:custGeom>
              <a:avLst/>
              <a:pathLst>
                <a:path w="46281" h="191432">
                  <a:moveTo>
                    <a:pt x="0" y="191432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030169" y="5325517"/>
              <a:ext cx="176707" cy="82043"/>
            </a:xfrm>
            <a:custGeom>
              <a:avLst/>
              <a:pathLst>
                <a:path w="176707" h="82043">
                  <a:moveTo>
                    <a:pt x="0" y="82043"/>
                  </a:moveTo>
                  <a:lnTo>
                    <a:pt x="1767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7839894" y="3903443"/>
              <a:ext cx="159878" cy="117805"/>
            </a:xfrm>
            <a:custGeom>
              <a:avLst/>
              <a:pathLst>
                <a:path w="159878" h="117805">
                  <a:moveTo>
                    <a:pt x="0" y="0"/>
                  </a:moveTo>
                  <a:lnTo>
                    <a:pt x="159878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227151" y="4000212"/>
              <a:ext cx="180914" cy="69420"/>
            </a:xfrm>
            <a:custGeom>
              <a:avLst/>
              <a:pathLst>
                <a:path w="180914" h="69420">
                  <a:moveTo>
                    <a:pt x="0" y="69420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7837791" y="4866920"/>
              <a:ext cx="48384" cy="189329"/>
            </a:xfrm>
            <a:custGeom>
              <a:avLst/>
              <a:pathLst>
                <a:path w="48384" h="189329">
                  <a:moveTo>
                    <a:pt x="0" y="189329"/>
                  </a:moveTo>
                  <a:lnTo>
                    <a:pt x="48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6893248" y="1246524"/>
              <a:ext cx="193537" cy="37865"/>
            </a:xfrm>
            <a:custGeom>
              <a:avLst/>
              <a:pathLst>
                <a:path w="193537" h="37865">
                  <a:moveTo>
                    <a:pt x="0" y="0"/>
                  </a:moveTo>
                  <a:lnTo>
                    <a:pt x="193537" y="37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948126" y="941493"/>
              <a:ext cx="195640" cy="29450"/>
            </a:xfrm>
            <a:custGeom>
              <a:avLst/>
              <a:pathLst>
                <a:path w="195640" h="29450">
                  <a:moveTo>
                    <a:pt x="0" y="0"/>
                  </a:moveTo>
                  <a:lnTo>
                    <a:pt x="195640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8264833" y="3200822"/>
              <a:ext cx="69420" cy="178811"/>
            </a:xfrm>
            <a:custGeom>
              <a:avLst/>
              <a:pathLst>
                <a:path w="69420" h="178811">
                  <a:moveTo>
                    <a:pt x="0" y="178811"/>
                  </a:moveTo>
                  <a:lnTo>
                    <a:pt x="694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255260" y="983566"/>
              <a:ext cx="151463" cy="126219"/>
            </a:xfrm>
            <a:custGeom>
              <a:avLst/>
              <a:pathLst>
                <a:path w="151463" h="126219">
                  <a:moveTo>
                    <a:pt x="0" y="0"/>
                  </a:moveTo>
                  <a:lnTo>
                    <a:pt x="151463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6838554" y="2815852"/>
              <a:ext cx="191432" cy="39969"/>
            </a:xfrm>
            <a:custGeom>
              <a:avLst/>
              <a:pathLst>
                <a:path w="191432" h="39969">
                  <a:moveTo>
                    <a:pt x="0" y="0"/>
                  </a:moveTo>
                  <a:lnTo>
                    <a:pt x="191432" y="39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982363" y="2426676"/>
              <a:ext cx="157775" cy="117805"/>
            </a:xfrm>
            <a:custGeom>
              <a:avLst/>
              <a:pathLst>
                <a:path w="157775" h="117805">
                  <a:moveTo>
                    <a:pt x="0" y="0"/>
                  </a:moveTo>
                  <a:lnTo>
                    <a:pt x="157775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6754407" y="1414817"/>
              <a:ext cx="168292" cy="86249"/>
            </a:xfrm>
            <a:custGeom>
              <a:avLst/>
              <a:pathLst>
                <a:path w="168292" h="86249">
                  <a:moveTo>
                    <a:pt x="0" y="0"/>
                  </a:moveTo>
                  <a:lnTo>
                    <a:pt x="168292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6215870" y="3467986"/>
              <a:ext cx="170395" cy="90457"/>
            </a:xfrm>
            <a:custGeom>
              <a:avLst/>
              <a:pathLst>
                <a:path w="170395" h="90457">
                  <a:moveTo>
                    <a:pt x="0" y="0"/>
                  </a:moveTo>
                  <a:lnTo>
                    <a:pt x="170395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096145" y="4322072"/>
              <a:ext cx="14725" cy="193537"/>
            </a:xfrm>
            <a:custGeom>
              <a:avLst/>
              <a:pathLst>
                <a:path w="14725" h="193537">
                  <a:moveTo>
                    <a:pt x="0" y="193537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6083340" y="4427255"/>
              <a:ext cx="23139" cy="193537"/>
            </a:xfrm>
            <a:custGeom>
              <a:avLst/>
              <a:pathLst>
                <a:path w="23139" h="193537">
                  <a:moveTo>
                    <a:pt x="0" y="0"/>
                  </a:moveTo>
                  <a:lnTo>
                    <a:pt x="23139" y="1935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2587059" y="5542194"/>
              <a:ext cx="170397" cy="79939"/>
            </a:xfrm>
            <a:custGeom>
              <a:avLst/>
              <a:pathLst>
                <a:path w="170397" h="79939">
                  <a:moveTo>
                    <a:pt x="0" y="0"/>
                  </a:moveTo>
                  <a:lnTo>
                    <a:pt x="170397" y="79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2465047" y="4351523"/>
              <a:ext cx="65213" cy="178811"/>
            </a:xfrm>
            <a:custGeom>
              <a:avLst/>
              <a:pathLst>
                <a:path w="65213" h="178811">
                  <a:moveTo>
                    <a:pt x="0" y="0"/>
                  </a:moveTo>
                  <a:lnTo>
                    <a:pt x="65213" y="178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303645" y="3890822"/>
              <a:ext cx="117805" cy="151462"/>
            </a:xfrm>
            <a:custGeom>
              <a:avLst/>
              <a:pathLst>
                <a:path w="117805" h="151462">
                  <a:moveTo>
                    <a:pt x="0" y="0"/>
                  </a:moveTo>
                  <a:lnTo>
                    <a:pt x="117805" y="151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1995931" y="1200243"/>
              <a:ext cx="149359" cy="126219"/>
            </a:xfrm>
            <a:custGeom>
              <a:avLst/>
              <a:pathLst>
                <a:path w="149359" h="126219">
                  <a:moveTo>
                    <a:pt x="0" y="0"/>
                  </a:moveTo>
                  <a:lnTo>
                    <a:pt x="149359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3931297" y="2565518"/>
              <a:ext cx="161981" cy="103078"/>
            </a:xfrm>
            <a:custGeom>
              <a:avLst/>
              <a:pathLst>
                <a:path w="161981" h="103078">
                  <a:moveTo>
                    <a:pt x="0" y="0"/>
                  </a:moveTo>
                  <a:lnTo>
                    <a:pt x="161981" y="103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2841603" y="1555762"/>
              <a:ext cx="176707" cy="67316"/>
            </a:xfrm>
            <a:custGeom>
              <a:avLst/>
              <a:pathLst>
                <a:path w="176707" h="67316">
                  <a:moveTo>
                    <a:pt x="0" y="0"/>
                  </a:moveTo>
                  <a:lnTo>
                    <a:pt x="176707" y="67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7112029" y="5418077"/>
              <a:ext cx="161981" cy="37866"/>
            </a:xfrm>
            <a:custGeom>
              <a:avLst/>
              <a:pathLst>
                <a:path w="161981" h="37866">
                  <a:moveTo>
                    <a:pt x="0" y="37866"/>
                  </a:moveTo>
                  <a:lnTo>
                    <a:pt x="161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2513432" y="4132743"/>
              <a:ext cx="183018" cy="44176"/>
            </a:xfrm>
            <a:custGeom>
              <a:avLst/>
              <a:pathLst>
                <a:path w="183018" h="44176">
                  <a:moveTo>
                    <a:pt x="0" y="44176"/>
                  </a:moveTo>
                  <a:lnTo>
                    <a:pt x="1830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227151" y="4069633"/>
              <a:ext cx="107286" cy="157775"/>
            </a:xfrm>
            <a:custGeom>
              <a:avLst/>
              <a:pathLst>
                <a:path w="107286" h="157775">
                  <a:moveTo>
                    <a:pt x="0" y="0"/>
                  </a:moveTo>
                  <a:lnTo>
                    <a:pt x="107286" y="1577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6100169" y="3661523"/>
              <a:ext cx="25244" cy="187225"/>
            </a:xfrm>
            <a:custGeom>
              <a:avLst/>
              <a:pathLst>
                <a:path w="25244" h="187225">
                  <a:moveTo>
                    <a:pt x="0" y="187225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1524712" y="2628627"/>
              <a:ext cx="140944" cy="132530"/>
            </a:xfrm>
            <a:custGeom>
              <a:avLst/>
              <a:pathLst>
                <a:path w="140944" h="132530">
                  <a:moveTo>
                    <a:pt x="0" y="0"/>
                  </a:moveTo>
                  <a:lnTo>
                    <a:pt x="140944" y="132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1547852" y="1757712"/>
              <a:ext cx="111494" cy="149360"/>
            </a:xfrm>
            <a:custGeom>
              <a:avLst/>
              <a:pathLst>
                <a:path w="111494" h="149360">
                  <a:moveTo>
                    <a:pt x="0" y="0"/>
                  </a:moveTo>
                  <a:lnTo>
                    <a:pt x="111494" y="149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3451664" y="3766706"/>
              <a:ext cx="178810" cy="44176"/>
            </a:xfrm>
            <a:custGeom>
              <a:avLst/>
              <a:pathLst>
                <a:path w="178810" h="44176">
                  <a:moveTo>
                    <a:pt x="0" y="44176"/>
                  </a:moveTo>
                  <a:lnTo>
                    <a:pt x="178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3317028" y="1202346"/>
              <a:ext cx="151463" cy="100976"/>
            </a:xfrm>
            <a:custGeom>
              <a:avLst/>
              <a:pathLst>
                <a:path w="151463" h="100976">
                  <a:moveTo>
                    <a:pt x="0" y="0"/>
                  </a:moveTo>
                  <a:lnTo>
                    <a:pt x="151463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3815595" y="4105395"/>
              <a:ext cx="151463" cy="103079"/>
            </a:xfrm>
            <a:custGeom>
              <a:avLst/>
              <a:pathLst>
                <a:path w="151463" h="103079">
                  <a:moveTo>
                    <a:pt x="0" y="0"/>
                  </a:moveTo>
                  <a:lnTo>
                    <a:pt x="151463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669498" y="5056249"/>
              <a:ext cx="168292" cy="69420"/>
            </a:xfrm>
            <a:custGeom>
              <a:avLst/>
              <a:pathLst>
                <a:path w="168292" h="69420">
                  <a:moveTo>
                    <a:pt x="0" y="69420"/>
                  </a:moveTo>
                  <a:lnTo>
                    <a:pt x="1682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8271145" y="4383078"/>
              <a:ext cx="164084" cy="75731"/>
            </a:xfrm>
            <a:custGeom>
              <a:avLst/>
              <a:pathLst>
                <a:path w="164084" h="75731">
                  <a:moveTo>
                    <a:pt x="164084" y="757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334437" y="4227408"/>
              <a:ext cx="168292" cy="67316"/>
            </a:xfrm>
            <a:custGeom>
              <a:avLst/>
              <a:pathLst>
                <a:path w="168292" h="67316">
                  <a:moveTo>
                    <a:pt x="0" y="0"/>
                  </a:moveTo>
                  <a:lnTo>
                    <a:pt x="168292" y="67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4263675" y="2401432"/>
              <a:ext cx="21036" cy="185122"/>
            </a:xfrm>
            <a:custGeom>
              <a:avLst/>
              <a:pathLst>
                <a:path w="21036" h="185122">
                  <a:moveTo>
                    <a:pt x="0" y="0"/>
                  </a:moveTo>
                  <a:lnTo>
                    <a:pt x="21036" y="1851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2864742" y="2403536"/>
              <a:ext cx="58901" cy="166188"/>
            </a:xfrm>
            <a:custGeom>
              <a:avLst/>
              <a:pathLst>
                <a:path w="58901" h="166188">
                  <a:moveTo>
                    <a:pt x="0" y="0"/>
                  </a:moveTo>
                  <a:lnTo>
                    <a:pt x="58901" y="166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4884255" y="1292804"/>
              <a:ext cx="75731" cy="161981"/>
            </a:xfrm>
            <a:custGeom>
              <a:avLst/>
              <a:pathLst>
                <a:path w="75731" h="161981">
                  <a:moveTo>
                    <a:pt x="0" y="161981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2465047" y="4176919"/>
              <a:ext cx="48384" cy="174603"/>
            </a:xfrm>
            <a:custGeom>
              <a:avLst/>
              <a:pathLst>
                <a:path w="48384" h="174603">
                  <a:moveTo>
                    <a:pt x="0" y="174603"/>
                  </a:moveTo>
                  <a:lnTo>
                    <a:pt x="48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3218157" y="4572408"/>
              <a:ext cx="94665" cy="147256"/>
            </a:xfrm>
            <a:custGeom>
              <a:avLst/>
              <a:pathLst>
                <a:path w="94665" h="147256">
                  <a:moveTo>
                    <a:pt x="0" y="0"/>
                  </a:moveTo>
                  <a:lnTo>
                    <a:pt x="94665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4406724" y="1109786"/>
              <a:ext cx="183018" cy="10518"/>
            </a:xfrm>
            <a:custGeom>
              <a:avLst/>
              <a:pathLst>
                <a:path w="183018" h="10518">
                  <a:moveTo>
                    <a:pt x="0" y="0"/>
                  </a:moveTo>
                  <a:lnTo>
                    <a:pt x="183018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1164987" y="4894267"/>
              <a:ext cx="174602" cy="39968"/>
            </a:xfrm>
            <a:custGeom>
              <a:avLst/>
              <a:pathLst>
                <a:path w="174602" h="39968">
                  <a:moveTo>
                    <a:pt x="0" y="39968"/>
                  </a:moveTo>
                  <a:lnTo>
                    <a:pt x="1746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2563919" y="5026798"/>
              <a:ext cx="155670" cy="88352"/>
            </a:xfrm>
            <a:custGeom>
              <a:avLst/>
              <a:pathLst>
                <a:path w="155670" h="88352">
                  <a:moveTo>
                    <a:pt x="0" y="0"/>
                  </a:moveTo>
                  <a:lnTo>
                    <a:pt x="155670" y="88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184498" y="941493"/>
              <a:ext cx="29452" cy="178811"/>
            </a:xfrm>
            <a:custGeom>
              <a:avLst/>
              <a:pathLst>
                <a:path w="29452" h="178811">
                  <a:moveTo>
                    <a:pt x="29452" y="0"/>
                  </a:moveTo>
                  <a:lnTo>
                    <a:pt x="0" y="178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110870" y="2222621"/>
              <a:ext cx="52590" cy="166188"/>
            </a:xfrm>
            <a:custGeom>
              <a:avLst/>
              <a:pathLst>
                <a:path w="52590" h="166188">
                  <a:moveTo>
                    <a:pt x="0" y="0"/>
                  </a:moveTo>
                  <a:lnTo>
                    <a:pt x="52590" y="166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462181" y="1543139"/>
              <a:ext cx="111494" cy="145151"/>
            </a:xfrm>
            <a:custGeom>
              <a:avLst/>
              <a:pathLst>
                <a:path w="111494" h="145151">
                  <a:moveTo>
                    <a:pt x="0" y="0"/>
                  </a:moveTo>
                  <a:lnTo>
                    <a:pt x="111494" y="145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1076633" y="3899237"/>
              <a:ext cx="170395" cy="46279"/>
            </a:xfrm>
            <a:custGeom>
              <a:avLst/>
              <a:pathLst>
                <a:path w="170395" h="46279">
                  <a:moveTo>
                    <a:pt x="0" y="46279"/>
                  </a:moveTo>
                  <a:lnTo>
                    <a:pt x="170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252394" y="1219176"/>
              <a:ext cx="124116" cy="138840"/>
            </a:xfrm>
            <a:custGeom>
              <a:avLst/>
              <a:pathLst>
                <a:path w="124116" h="138840">
                  <a:moveTo>
                    <a:pt x="0" y="0"/>
                  </a:moveTo>
                  <a:lnTo>
                    <a:pt x="124116" y="138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602943" y="3036737"/>
              <a:ext cx="176707" cy="31554"/>
            </a:xfrm>
            <a:custGeom>
              <a:avLst/>
              <a:pathLst>
                <a:path w="176707" h="31554">
                  <a:moveTo>
                    <a:pt x="0" y="0"/>
                  </a:moveTo>
                  <a:lnTo>
                    <a:pt x="176707" y="31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527974" y="2836889"/>
              <a:ext cx="166188" cy="56798"/>
            </a:xfrm>
            <a:custGeom>
              <a:avLst/>
              <a:pathLst>
                <a:path w="166188" h="56798">
                  <a:moveTo>
                    <a:pt x="0" y="0"/>
                  </a:moveTo>
                  <a:lnTo>
                    <a:pt x="166188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490290" y="2796920"/>
              <a:ext cx="174603" cy="31554"/>
            </a:xfrm>
            <a:custGeom>
              <a:avLst/>
              <a:pathLst>
                <a:path w="174603" h="31554">
                  <a:moveTo>
                    <a:pt x="0" y="31554"/>
                  </a:moveTo>
                  <a:lnTo>
                    <a:pt x="1746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1324864" y="4711249"/>
              <a:ext cx="14725" cy="183018"/>
            </a:xfrm>
            <a:custGeom>
              <a:avLst/>
              <a:pathLst>
                <a:path w="14725" h="183018">
                  <a:moveTo>
                    <a:pt x="0" y="0"/>
                  </a:moveTo>
                  <a:lnTo>
                    <a:pt x="14725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845626" y="1698810"/>
              <a:ext cx="27347" cy="174603"/>
            </a:xfrm>
            <a:custGeom>
              <a:avLst/>
              <a:pathLst>
                <a:path w="27347" h="174603">
                  <a:moveTo>
                    <a:pt x="0" y="174603"/>
                  </a:moveTo>
                  <a:lnTo>
                    <a:pt x="27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769133" y="1587316"/>
              <a:ext cx="157773" cy="67317"/>
            </a:xfrm>
            <a:custGeom>
              <a:avLst/>
              <a:pathLst>
                <a:path w="157773" h="67317">
                  <a:moveTo>
                    <a:pt x="0" y="67317"/>
                  </a:moveTo>
                  <a:lnTo>
                    <a:pt x="1577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7991358" y="5439114"/>
              <a:ext cx="172500" cy="33658"/>
            </a:xfrm>
            <a:custGeom>
              <a:avLst/>
              <a:pathLst>
                <a:path w="172500" h="33658">
                  <a:moveTo>
                    <a:pt x="0" y="0"/>
                  </a:moveTo>
                  <a:lnTo>
                    <a:pt x="172500" y="33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727242" y="4576614"/>
              <a:ext cx="2103" cy="183018"/>
            </a:xfrm>
            <a:custGeom>
              <a:avLst/>
              <a:pathLst>
                <a:path w="2103" h="183018">
                  <a:moveTo>
                    <a:pt x="0" y="0"/>
                  </a:moveTo>
                  <a:lnTo>
                    <a:pt x="2103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2122151" y="5472773"/>
              <a:ext cx="159878" cy="61006"/>
            </a:xfrm>
            <a:custGeom>
              <a:avLst/>
              <a:pathLst>
                <a:path w="159878" h="61006">
                  <a:moveTo>
                    <a:pt x="0" y="61006"/>
                  </a:moveTo>
                  <a:lnTo>
                    <a:pt x="1598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252394" y="1132925"/>
              <a:ext cx="149360" cy="86250"/>
            </a:xfrm>
            <a:custGeom>
              <a:avLst/>
              <a:pathLst>
                <a:path w="149360" h="86250">
                  <a:moveTo>
                    <a:pt x="0" y="86250"/>
                  </a:moveTo>
                  <a:lnTo>
                    <a:pt x="1493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3218157" y="4444083"/>
              <a:ext cx="124116" cy="128324"/>
            </a:xfrm>
            <a:custGeom>
              <a:avLst/>
              <a:pathLst>
                <a:path w="124116" h="128324">
                  <a:moveTo>
                    <a:pt x="0" y="128324"/>
                  </a:moveTo>
                  <a:lnTo>
                    <a:pt x="124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2000139" y="1528414"/>
              <a:ext cx="138840" cy="103078"/>
            </a:xfrm>
            <a:custGeom>
              <a:avLst/>
              <a:pathLst>
                <a:path w="138840" h="103078">
                  <a:moveTo>
                    <a:pt x="0" y="0"/>
                  </a:moveTo>
                  <a:lnTo>
                    <a:pt x="138840" y="103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263675" y="2365669"/>
              <a:ext cx="166189" cy="35762"/>
            </a:xfrm>
            <a:custGeom>
              <a:avLst/>
              <a:pathLst>
                <a:path w="166189" h="35762">
                  <a:moveTo>
                    <a:pt x="0" y="35762"/>
                  </a:moveTo>
                  <a:lnTo>
                    <a:pt x="1661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1676175" y="2222621"/>
              <a:ext cx="126219" cy="109389"/>
            </a:xfrm>
            <a:custGeom>
              <a:avLst/>
              <a:pathLst>
                <a:path w="126219" h="109389">
                  <a:moveTo>
                    <a:pt x="0" y="0"/>
                  </a:moveTo>
                  <a:lnTo>
                    <a:pt x="126219" y="109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3228676" y="4317864"/>
              <a:ext cx="113597" cy="126219"/>
            </a:xfrm>
            <a:custGeom>
              <a:avLst/>
              <a:pathLst>
                <a:path w="113597" h="126219">
                  <a:moveTo>
                    <a:pt x="0" y="0"/>
                  </a:moveTo>
                  <a:lnTo>
                    <a:pt x="113597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3068797" y="1406401"/>
              <a:ext cx="172500" cy="18933"/>
            </a:xfrm>
            <a:custGeom>
              <a:avLst/>
              <a:pathLst>
                <a:path w="172500" h="18933">
                  <a:moveTo>
                    <a:pt x="0" y="0"/>
                  </a:moveTo>
                  <a:lnTo>
                    <a:pt x="172500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1074530" y="2106919"/>
              <a:ext cx="164084" cy="14725"/>
            </a:xfrm>
            <a:custGeom>
              <a:avLst/>
              <a:pathLst>
                <a:path w="164084" h="14725">
                  <a:moveTo>
                    <a:pt x="0" y="14725"/>
                  </a:moveTo>
                  <a:lnTo>
                    <a:pt x="1640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254499" y="3080913"/>
              <a:ext cx="170395" cy="23139"/>
            </a:xfrm>
            <a:custGeom>
              <a:avLst/>
              <a:pathLst>
                <a:path w="170395" h="23139">
                  <a:moveTo>
                    <a:pt x="0" y="0"/>
                  </a:moveTo>
                  <a:lnTo>
                    <a:pt x="170395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1709834" y="3207133"/>
              <a:ext cx="151463" cy="25244"/>
            </a:xfrm>
            <a:custGeom>
              <a:avLst/>
              <a:pathLst>
                <a:path w="151463" h="25244">
                  <a:moveTo>
                    <a:pt x="0" y="0"/>
                  </a:moveTo>
                  <a:lnTo>
                    <a:pt x="151463" y="25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1480534" y="5605303"/>
              <a:ext cx="98873" cy="128322"/>
            </a:xfrm>
            <a:custGeom>
              <a:avLst/>
              <a:pathLst>
                <a:path w="98873" h="128322">
                  <a:moveTo>
                    <a:pt x="98873" y="1283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7703157" y="5586370"/>
              <a:ext cx="48384" cy="147256"/>
            </a:xfrm>
            <a:custGeom>
              <a:avLst/>
              <a:pathLst>
                <a:path w="48384" h="147256">
                  <a:moveTo>
                    <a:pt x="48384" y="1472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4324681" y="3083017"/>
              <a:ext cx="54695" cy="149360"/>
            </a:xfrm>
            <a:custGeom>
              <a:avLst/>
              <a:pathLst>
                <a:path w="54695" h="149360">
                  <a:moveTo>
                    <a:pt x="0" y="0"/>
                  </a:moveTo>
                  <a:lnTo>
                    <a:pt x="54695" y="149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576359" y="5075181"/>
              <a:ext cx="168292" cy="14726"/>
            </a:xfrm>
            <a:custGeom>
              <a:avLst/>
              <a:pathLst>
                <a:path w="168292" h="14726">
                  <a:moveTo>
                    <a:pt x="0" y="0"/>
                  </a:moveTo>
                  <a:lnTo>
                    <a:pt x="168292" y="147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1531023" y="2222621"/>
              <a:ext cx="145151" cy="73627"/>
            </a:xfrm>
            <a:custGeom>
              <a:avLst/>
              <a:pathLst>
                <a:path w="145151" h="73627">
                  <a:moveTo>
                    <a:pt x="0" y="73627"/>
                  </a:moveTo>
                  <a:lnTo>
                    <a:pt x="1451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157151" y="4942652"/>
              <a:ext cx="94663" cy="134633"/>
            </a:xfrm>
            <a:custGeom>
              <a:avLst/>
              <a:pathLst>
                <a:path w="94663" h="134633">
                  <a:moveTo>
                    <a:pt x="0" y="134633"/>
                  </a:moveTo>
                  <a:lnTo>
                    <a:pt x="946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184498" y="1120304"/>
              <a:ext cx="132530" cy="82041"/>
            </a:xfrm>
            <a:custGeom>
              <a:avLst/>
              <a:pathLst>
                <a:path w="132530" h="82041">
                  <a:moveTo>
                    <a:pt x="0" y="0"/>
                  </a:moveTo>
                  <a:lnTo>
                    <a:pt x="132530" y="82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1131328" y="4587133"/>
              <a:ext cx="111494" cy="96768"/>
            </a:xfrm>
            <a:custGeom>
              <a:avLst/>
              <a:pathLst>
                <a:path w="111494" h="96768">
                  <a:moveTo>
                    <a:pt x="0" y="96768"/>
                  </a:moveTo>
                  <a:lnTo>
                    <a:pt x="111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4408827" y="2132164"/>
              <a:ext cx="134633" cy="84146"/>
            </a:xfrm>
            <a:custGeom>
              <a:avLst/>
              <a:pathLst>
                <a:path w="134633" h="84146">
                  <a:moveTo>
                    <a:pt x="0" y="84146"/>
                  </a:moveTo>
                  <a:lnTo>
                    <a:pt x="1346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815412" y="5321310"/>
              <a:ext cx="138841" cy="65213"/>
            </a:xfrm>
            <a:custGeom>
              <a:avLst/>
              <a:pathLst>
                <a:path w="138841" h="65213">
                  <a:moveTo>
                    <a:pt x="0" y="65213"/>
                  </a:moveTo>
                  <a:lnTo>
                    <a:pt x="1388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1524712" y="2491889"/>
              <a:ext cx="75731" cy="136738"/>
            </a:xfrm>
            <a:custGeom>
              <a:avLst/>
              <a:pathLst>
                <a:path w="75731" h="136738">
                  <a:moveTo>
                    <a:pt x="0" y="136738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809864" y="4317864"/>
              <a:ext cx="159878" cy="21037"/>
            </a:xfrm>
            <a:custGeom>
              <a:avLst/>
              <a:pathLst>
                <a:path w="159878" h="21037">
                  <a:moveTo>
                    <a:pt x="0" y="0"/>
                  </a:moveTo>
                  <a:lnTo>
                    <a:pt x="159878" y="21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4541358" y="1707224"/>
              <a:ext cx="149359" cy="42073"/>
            </a:xfrm>
            <a:custGeom>
              <a:avLst/>
              <a:pathLst>
                <a:path w="149359" h="42073">
                  <a:moveTo>
                    <a:pt x="0" y="42073"/>
                  </a:moveTo>
                  <a:lnTo>
                    <a:pt x="1493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2740626" y="2664389"/>
              <a:ext cx="159878" cy="14725"/>
            </a:xfrm>
            <a:custGeom>
              <a:avLst/>
              <a:pathLst>
                <a:path w="159878" h="14725">
                  <a:moveTo>
                    <a:pt x="0" y="14725"/>
                  </a:moveTo>
                  <a:lnTo>
                    <a:pt x="1598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4093279" y="2668596"/>
              <a:ext cx="73628" cy="136738"/>
            </a:xfrm>
            <a:custGeom>
              <a:avLst/>
              <a:pathLst>
                <a:path w="73628" h="136738">
                  <a:moveTo>
                    <a:pt x="0" y="0"/>
                  </a:moveTo>
                  <a:lnTo>
                    <a:pt x="73628" y="136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4408827" y="2216310"/>
              <a:ext cx="21036" cy="149359"/>
            </a:xfrm>
            <a:custGeom>
              <a:avLst/>
              <a:pathLst>
                <a:path w="21036" h="149359">
                  <a:moveTo>
                    <a:pt x="0" y="0"/>
                  </a:moveTo>
                  <a:lnTo>
                    <a:pt x="21036" y="149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3784041" y="3951828"/>
              <a:ext cx="31554" cy="153567"/>
            </a:xfrm>
            <a:custGeom>
              <a:avLst/>
              <a:pathLst>
                <a:path w="31554" h="153567">
                  <a:moveTo>
                    <a:pt x="0" y="0"/>
                  </a:moveTo>
                  <a:lnTo>
                    <a:pt x="31554" y="153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3630474" y="3611036"/>
              <a:ext cx="23139" cy="155670"/>
            </a:xfrm>
            <a:custGeom>
              <a:avLst/>
              <a:pathLst>
                <a:path w="23139" h="155670">
                  <a:moveTo>
                    <a:pt x="0" y="155670"/>
                  </a:moveTo>
                  <a:lnTo>
                    <a:pt x="231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549590" y="1404298"/>
              <a:ext cx="122011" cy="100975"/>
            </a:xfrm>
            <a:custGeom>
              <a:avLst/>
              <a:pathLst>
                <a:path w="122011" h="100975">
                  <a:moveTo>
                    <a:pt x="0" y="100975"/>
                  </a:moveTo>
                  <a:lnTo>
                    <a:pt x="1220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779650" y="2010151"/>
              <a:ext cx="126219" cy="84146"/>
            </a:xfrm>
            <a:custGeom>
              <a:avLst/>
              <a:pathLst>
                <a:path w="126219" h="84146">
                  <a:moveTo>
                    <a:pt x="0" y="84146"/>
                  </a:moveTo>
                  <a:lnTo>
                    <a:pt x="1262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399650" y="5281340"/>
              <a:ext cx="151463" cy="31554"/>
            </a:xfrm>
            <a:custGeom>
              <a:avLst/>
              <a:pathLst>
                <a:path w="151463" h="31554">
                  <a:moveTo>
                    <a:pt x="0" y="31554"/>
                  </a:moveTo>
                  <a:lnTo>
                    <a:pt x="1514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213004" y="3095639"/>
              <a:ext cx="145152" cy="46281"/>
            </a:xfrm>
            <a:custGeom>
              <a:avLst/>
              <a:pathLst>
                <a:path w="145152" h="46281">
                  <a:moveTo>
                    <a:pt x="0" y="46281"/>
                  </a:moveTo>
                  <a:lnTo>
                    <a:pt x="145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3821906" y="2952591"/>
              <a:ext cx="33658" cy="147256"/>
            </a:xfrm>
            <a:custGeom>
              <a:avLst/>
              <a:pathLst>
                <a:path w="33658" h="147256">
                  <a:moveTo>
                    <a:pt x="0" y="0"/>
                  </a:moveTo>
                  <a:lnTo>
                    <a:pt x="33658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2563919" y="4879542"/>
              <a:ext cx="39969" cy="147256"/>
            </a:xfrm>
            <a:custGeom>
              <a:avLst/>
              <a:pathLst>
                <a:path w="39969" h="147256">
                  <a:moveTo>
                    <a:pt x="0" y="147256"/>
                  </a:moveTo>
                  <a:lnTo>
                    <a:pt x="399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821906" y="2807438"/>
              <a:ext cx="44177" cy="145152"/>
            </a:xfrm>
            <a:custGeom>
              <a:avLst/>
              <a:pathLst>
                <a:path w="44177" h="145152">
                  <a:moveTo>
                    <a:pt x="0" y="145152"/>
                  </a:moveTo>
                  <a:lnTo>
                    <a:pt x="441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4871632" y="4927925"/>
              <a:ext cx="124116" cy="94665"/>
            </a:xfrm>
            <a:custGeom>
              <a:avLst/>
              <a:pathLst>
                <a:path w="124116" h="94665">
                  <a:moveTo>
                    <a:pt x="0" y="94665"/>
                  </a:moveTo>
                  <a:lnTo>
                    <a:pt x="124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2122151" y="5533779"/>
              <a:ext cx="16828" cy="153567"/>
            </a:xfrm>
            <a:custGeom>
              <a:avLst/>
              <a:pathLst>
                <a:path w="16828" h="153567">
                  <a:moveTo>
                    <a:pt x="0" y="0"/>
                  </a:moveTo>
                  <a:lnTo>
                    <a:pt x="16828" y="153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5105138" y="1187621"/>
              <a:ext cx="147256" cy="31555"/>
            </a:xfrm>
            <a:custGeom>
              <a:avLst/>
              <a:pathLst>
                <a:path w="147256" h="31555">
                  <a:moveTo>
                    <a:pt x="0" y="0"/>
                  </a:moveTo>
                  <a:lnTo>
                    <a:pt x="147256" y="31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5304986" y="4627103"/>
              <a:ext cx="50487" cy="138840"/>
            </a:xfrm>
            <a:custGeom>
              <a:avLst/>
              <a:pathLst>
                <a:path w="50487" h="138840">
                  <a:moveTo>
                    <a:pt x="0" y="0"/>
                  </a:moveTo>
                  <a:lnTo>
                    <a:pt x="50487" y="138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5143005" y="2967316"/>
              <a:ext cx="111494" cy="113597"/>
            </a:xfrm>
            <a:custGeom>
              <a:avLst/>
              <a:pathLst>
                <a:path w="111494" h="113597">
                  <a:moveTo>
                    <a:pt x="0" y="0"/>
                  </a:moveTo>
                  <a:lnTo>
                    <a:pt x="111494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905870" y="2010151"/>
              <a:ext cx="153567" cy="16830"/>
            </a:xfrm>
            <a:custGeom>
              <a:avLst/>
              <a:pathLst>
                <a:path w="153567" h="16830">
                  <a:moveTo>
                    <a:pt x="0" y="0"/>
                  </a:moveTo>
                  <a:lnTo>
                    <a:pt x="153567" y="16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8123889" y="1673565"/>
              <a:ext cx="92560" cy="122012"/>
            </a:xfrm>
            <a:custGeom>
              <a:avLst/>
              <a:pathLst>
                <a:path w="92560" h="122012">
                  <a:moveTo>
                    <a:pt x="0" y="122012"/>
                  </a:moveTo>
                  <a:lnTo>
                    <a:pt x="92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5397547" y="1881828"/>
              <a:ext cx="147256" cy="31555"/>
            </a:xfrm>
            <a:custGeom>
              <a:avLst/>
              <a:pathLst>
                <a:path w="147256" h="31555">
                  <a:moveTo>
                    <a:pt x="0" y="0"/>
                  </a:moveTo>
                  <a:lnTo>
                    <a:pt x="147256" y="31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106480" y="4620792"/>
              <a:ext cx="136738" cy="56798"/>
            </a:xfrm>
            <a:custGeom>
              <a:avLst/>
              <a:pathLst>
                <a:path w="136738" h="56798">
                  <a:moveTo>
                    <a:pt x="0" y="0"/>
                  </a:moveTo>
                  <a:lnTo>
                    <a:pt x="136738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1451083" y="4961584"/>
              <a:ext cx="21036" cy="149360"/>
            </a:xfrm>
            <a:custGeom>
              <a:avLst/>
              <a:pathLst>
                <a:path w="21036" h="149360">
                  <a:moveTo>
                    <a:pt x="0" y="0"/>
                  </a:moveTo>
                  <a:lnTo>
                    <a:pt x="21036" y="149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1274376" y="3812986"/>
              <a:ext cx="149359" cy="25244"/>
            </a:xfrm>
            <a:custGeom>
              <a:avLst/>
              <a:pathLst>
                <a:path w="149359" h="25244">
                  <a:moveTo>
                    <a:pt x="0" y="25244"/>
                  </a:moveTo>
                  <a:lnTo>
                    <a:pt x="1493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2044316" y="4719664"/>
              <a:ext cx="25244" cy="149359"/>
            </a:xfrm>
            <a:custGeom>
              <a:avLst/>
              <a:pathLst>
                <a:path w="25244" h="149359">
                  <a:moveTo>
                    <a:pt x="0" y="149359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854041" y="5325517"/>
              <a:ext cx="128322" cy="75731"/>
            </a:xfrm>
            <a:custGeom>
              <a:avLst/>
              <a:pathLst>
                <a:path w="128322" h="75731">
                  <a:moveTo>
                    <a:pt x="0" y="75731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4297333" y="3747773"/>
              <a:ext cx="6311" cy="143049"/>
            </a:xfrm>
            <a:custGeom>
              <a:avLst/>
              <a:pathLst>
                <a:path w="6311" h="143049">
                  <a:moveTo>
                    <a:pt x="0" y="0"/>
                  </a:moveTo>
                  <a:lnTo>
                    <a:pt x="6311" y="1430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1484742" y="3777224"/>
              <a:ext cx="132530" cy="65214"/>
            </a:xfrm>
            <a:custGeom>
              <a:avLst/>
              <a:pathLst>
                <a:path w="132530" h="65214">
                  <a:moveTo>
                    <a:pt x="0" y="0"/>
                  </a:moveTo>
                  <a:lnTo>
                    <a:pt x="132530" y="652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5355474" y="4765943"/>
              <a:ext cx="117805" cy="94665"/>
            </a:xfrm>
            <a:custGeom>
              <a:avLst/>
              <a:pathLst>
                <a:path w="117805" h="94665">
                  <a:moveTo>
                    <a:pt x="0" y="0"/>
                  </a:moveTo>
                  <a:lnTo>
                    <a:pt x="117805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568706" y="2714877"/>
              <a:ext cx="27347" cy="145152"/>
            </a:xfrm>
            <a:custGeom>
              <a:avLst/>
              <a:pathLst>
                <a:path w="27347" h="145152">
                  <a:moveTo>
                    <a:pt x="0" y="0"/>
                  </a:moveTo>
                  <a:lnTo>
                    <a:pt x="27347" y="145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1242822" y="4587133"/>
              <a:ext cx="82041" cy="124116"/>
            </a:xfrm>
            <a:custGeom>
              <a:avLst/>
              <a:pathLst>
                <a:path w="82041" h="124116">
                  <a:moveTo>
                    <a:pt x="0" y="0"/>
                  </a:moveTo>
                  <a:lnTo>
                    <a:pt x="82041" y="1241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739102" y="4961584"/>
              <a:ext cx="132530" cy="61006"/>
            </a:xfrm>
            <a:custGeom>
              <a:avLst/>
              <a:pathLst>
                <a:path w="132530" h="61006">
                  <a:moveTo>
                    <a:pt x="0" y="0"/>
                  </a:moveTo>
                  <a:lnTo>
                    <a:pt x="132530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3470596" y="5645273"/>
              <a:ext cx="132530" cy="58901"/>
            </a:xfrm>
            <a:custGeom>
              <a:avLst/>
              <a:pathLst>
                <a:path w="132530" h="58901">
                  <a:moveTo>
                    <a:pt x="0" y="0"/>
                  </a:moveTo>
                  <a:lnTo>
                    <a:pt x="132530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3952334" y="4498779"/>
              <a:ext cx="113597" cy="103079"/>
            </a:xfrm>
            <a:custGeom>
              <a:avLst/>
              <a:pathLst>
                <a:path w="113597" h="103079">
                  <a:moveTo>
                    <a:pt x="0" y="0"/>
                  </a:moveTo>
                  <a:lnTo>
                    <a:pt x="113597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4200565" y="3634176"/>
              <a:ext cx="96768" cy="113597"/>
            </a:xfrm>
            <a:custGeom>
              <a:avLst/>
              <a:pathLst>
                <a:path w="96768" h="113597">
                  <a:moveTo>
                    <a:pt x="0" y="0"/>
                  </a:moveTo>
                  <a:lnTo>
                    <a:pt x="96768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4530840" y="1749297"/>
              <a:ext cx="10517" cy="151463"/>
            </a:xfrm>
            <a:custGeom>
              <a:avLst/>
              <a:pathLst>
                <a:path w="10517" h="151463">
                  <a:moveTo>
                    <a:pt x="0" y="151463"/>
                  </a:moveTo>
                  <a:lnTo>
                    <a:pt x="10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4755932" y="4002315"/>
              <a:ext cx="113597" cy="94665"/>
            </a:xfrm>
            <a:custGeom>
              <a:avLst/>
              <a:pathLst>
                <a:path w="113597" h="94665">
                  <a:moveTo>
                    <a:pt x="0" y="0"/>
                  </a:moveTo>
                  <a:lnTo>
                    <a:pt x="113597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4985230" y="5510639"/>
              <a:ext cx="50487" cy="132530"/>
            </a:xfrm>
            <a:custGeom>
              <a:avLst/>
              <a:pathLst>
                <a:path w="50487" h="132530">
                  <a:moveTo>
                    <a:pt x="0" y="132530"/>
                  </a:moveTo>
                  <a:lnTo>
                    <a:pt x="50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8041845" y="2868444"/>
              <a:ext cx="122012" cy="71524"/>
            </a:xfrm>
            <a:custGeom>
              <a:avLst/>
              <a:pathLst>
                <a:path w="122012" h="71524">
                  <a:moveTo>
                    <a:pt x="0" y="71524"/>
                  </a:moveTo>
                  <a:lnTo>
                    <a:pt x="122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383584" y="4042285"/>
              <a:ext cx="37865" cy="136738"/>
            </a:xfrm>
            <a:custGeom>
              <a:avLst/>
              <a:pathLst>
                <a:path w="37865" h="136738">
                  <a:moveTo>
                    <a:pt x="0" y="136738"/>
                  </a:moveTo>
                  <a:lnTo>
                    <a:pt x="37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1501571" y="2382500"/>
              <a:ext cx="98873" cy="109389"/>
            </a:xfrm>
            <a:custGeom>
              <a:avLst/>
              <a:pathLst>
                <a:path w="98873" h="109389">
                  <a:moveTo>
                    <a:pt x="0" y="0"/>
                  </a:moveTo>
                  <a:lnTo>
                    <a:pt x="98873" y="109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969743" y="4338902"/>
              <a:ext cx="113597" cy="88352"/>
            </a:xfrm>
            <a:custGeom>
              <a:avLst/>
              <a:pathLst>
                <a:path w="113597" h="88352">
                  <a:moveTo>
                    <a:pt x="0" y="0"/>
                  </a:moveTo>
                  <a:lnTo>
                    <a:pt x="113597" y="88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083340" y="4427255"/>
              <a:ext cx="143048" cy="18933"/>
            </a:xfrm>
            <a:custGeom>
              <a:avLst/>
              <a:pathLst>
                <a:path w="143048" h="18933">
                  <a:moveTo>
                    <a:pt x="0" y="0"/>
                  </a:moveTo>
                  <a:lnTo>
                    <a:pt x="143048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2664894" y="2679115"/>
              <a:ext cx="75731" cy="117805"/>
            </a:xfrm>
            <a:custGeom>
              <a:avLst/>
              <a:pathLst>
                <a:path w="75731" h="117805">
                  <a:moveTo>
                    <a:pt x="0" y="117805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2138980" y="5687346"/>
              <a:ext cx="130427" cy="46279"/>
            </a:xfrm>
            <a:custGeom>
              <a:avLst/>
              <a:pathLst>
                <a:path w="130427" h="46279">
                  <a:moveTo>
                    <a:pt x="130427" y="46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5296572" y="2094297"/>
              <a:ext cx="50487" cy="126219"/>
            </a:xfrm>
            <a:custGeom>
              <a:avLst/>
              <a:pathLst>
                <a:path w="50487" h="126219">
                  <a:moveTo>
                    <a:pt x="0" y="0"/>
                  </a:moveTo>
                  <a:lnTo>
                    <a:pt x="50487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6674467" y="3369114"/>
              <a:ext cx="126219" cy="50487"/>
            </a:xfrm>
            <a:custGeom>
              <a:avLst/>
              <a:pathLst>
                <a:path w="126219" h="50487">
                  <a:moveTo>
                    <a:pt x="0" y="0"/>
                  </a:moveTo>
                  <a:lnTo>
                    <a:pt x="126219" y="5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4114315" y="1484236"/>
              <a:ext cx="10518" cy="140946"/>
            </a:xfrm>
            <a:custGeom>
              <a:avLst/>
              <a:pathLst>
                <a:path w="10518" h="140946">
                  <a:moveTo>
                    <a:pt x="0" y="140946"/>
                  </a:moveTo>
                  <a:lnTo>
                    <a:pt x="10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4352029" y="5039419"/>
              <a:ext cx="54695" cy="124116"/>
            </a:xfrm>
            <a:custGeom>
              <a:avLst/>
              <a:pathLst>
                <a:path w="54695" h="124116">
                  <a:moveTo>
                    <a:pt x="0" y="124116"/>
                  </a:moveTo>
                  <a:lnTo>
                    <a:pt x="54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3096145" y="4515609"/>
              <a:ext cx="122011" cy="56798"/>
            </a:xfrm>
            <a:custGeom>
              <a:avLst/>
              <a:pathLst>
                <a:path w="122011" h="56798">
                  <a:moveTo>
                    <a:pt x="0" y="0"/>
                  </a:moveTo>
                  <a:lnTo>
                    <a:pt x="122011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073401" y="1412712"/>
              <a:ext cx="86249" cy="107287"/>
            </a:xfrm>
            <a:custGeom>
              <a:avLst/>
              <a:pathLst>
                <a:path w="86249" h="107287">
                  <a:moveTo>
                    <a:pt x="0" y="107287"/>
                  </a:moveTo>
                  <a:lnTo>
                    <a:pt x="86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166907" y="2805334"/>
              <a:ext cx="119908" cy="58901"/>
            </a:xfrm>
            <a:custGeom>
              <a:avLst/>
              <a:pathLst>
                <a:path w="119908" h="58901">
                  <a:moveTo>
                    <a:pt x="0" y="0"/>
                  </a:moveTo>
                  <a:lnTo>
                    <a:pt x="119908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1589925" y="4702834"/>
              <a:ext cx="128322" cy="33658"/>
            </a:xfrm>
            <a:custGeom>
              <a:avLst/>
              <a:pathLst>
                <a:path w="128322" h="33658">
                  <a:moveTo>
                    <a:pt x="0" y="33658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4816937" y="2317285"/>
              <a:ext cx="122012" cy="52592"/>
            </a:xfrm>
            <a:custGeom>
              <a:avLst/>
              <a:pathLst>
                <a:path w="122012" h="52592">
                  <a:moveTo>
                    <a:pt x="0" y="0"/>
                  </a:moveTo>
                  <a:lnTo>
                    <a:pt x="122012" y="525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2412455" y="3735151"/>
              <a:ext cx="128324" cy="33658"/>
            </a:xfrm>
            <a:custGeom>
              <a:avLst/>
              <a:pathLst>
                <a:path w="128324" h="33658">
                  <a:moveTo>
                    <a:pt x="0" y="33658"/>
                  </a:moveTo>
                  <a:lnTo>
                    <a:pt x="1283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5016785" y="1187621"/>
              <a:ext cx="88352" cy="105182"/>
            </a:xfrm>
            <a:custGeom>
              <a:avLst/>
              <a:pathLst>
                <a:path w="88352" h="105182">
                  <a:moveTo>
                    <a:pt x="0" y="105182"/>
                  </a:moveTo>
                  <a:lnTo>
                    <a:pt x="88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1943341" y="4498779"/>
              <a:ext cx="130426" cy="25244"/>
            </a:xfrm>
            <a:custGeom>
              <a:avLst/>
              <a:pathLst>
                <a:path w="130426" h="25244">
                  <a:moveTo>
                    <a:pt x="0" y="0"/>
                  </a:moveTo>
                  <a:lnTo>
                    <a:pt x="130426" y="25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8025017" y="1949146"/>
              <a:ext cx="130426" cy="25243"/>
            </a:xfrm>
            <a:custGeom>
              <a:avLst/>
              <a:pathLst>
                <a:path w="130426" h="25243">
                  <a:moveTo>
                    <a:pt x="0" y="0"/>
                  </a:moveTo>
                  <a:lnTo>
                    <a:pt x="130426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3335962" y="5634754"/>
              <a:ext cx="134633" cy="10518"/>
            </a:xfrm>
            <a:custGeom>
              <a:avLst/>
              <a:pathLst>
                <a:path w="134633" h="10518">
                  <a:moveTo>
                    <a:pt x="0" y="0"/>
                  </a:moveTo>
                  <a:lnTo>
                    <a:pt x="134633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3020413" y="4515609"/>
              <a:ext cx="75731" cy="105182"/>
            </a:xfrm>
            <a:custGeom>
              <a:avLst/>
              <a:pathLst>
                <a:path w="75731" h="105182">
                  <a:moveTo>
                    <a:pt x="0" y="105182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6958462" y="4610273"/>
              <a:ext cx="126219" cy="33658"/>
            </a:xfrm>
            <a:custGeom>
              <a:avLst/>
              <a:pathLst>
                <a:path w="126219" h="33658">
                  <a:moveTo>
                    <a:pt x="0" y="0"/>
                  </a:moveTo>
                  <a:lnTo>
                    <a:pt x="126219" y="33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1238614" y="2001736"/>
              <a:ext cx="84146" cy="105182"/>
            </a:xfrm>
            <a:custGeom>
              <a:avLst/>
              <a:pathLst>
                <a:path w="84146" h="105182">
                  <a:moveTo>
                    <a:pt x="0" y="105182"/>
                  </a:moveTo>
                  <a:lnTo>
                    <a:pt x="841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1339589" y="4894267"/>
              <a:ext cx="111494" cy="67316"/>
            </a:xfrm>
            <a:custGeom>
              <a:avLst/>
              <a:pathLst>
                <a:path w="111494" h="67316">
                  <a:moveTo>
                    <a:pt x="0" y="0"/>
                  </a:moveTo>
                  <a:lnTo>
                    <a:pt x="111494" y="67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6767028" y="3518474"/>
              <a:ext cx="98873" cy="94665"/>
            </a:xfrm>
            <a:custGeom>
              <a:avLst/>
              <a:pathLst>
                <a:path w="98873" h="94665">
                  <a:moveTo>
                    <a:pt x="0" y="94665"/>
                  </a:moveTo>
                  <a:lnTo>
                    <a:pt x="98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2986754" y="2106919"/>
              <a:ext cx="84146" cy="100976"/>
            </a:xfrm>
            <a:custGeom>
              <a:avLst/>
              <a:pathLst>
                <a:path w="84146" h="100976">
                  <a:moveTo>
                    <a:pt x="0" y="0"/>
                  </a:moveTo>
                  <a:lnTo>
                    <a:pt x="84146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6144346" y="2777987"/>
              <a:ext cx="128322" cy="21036"/>
            </a:xfrm>
            <a:custGeom>
              <a:avLst/>
              <a:pathLst>
                <a:path w="128322" h="21036">
                  <a:moveTo>
                    <a:pt x="0" y="0"/>
                  </a:moveTo>
                  <a:lnTo>
                    <a:pt x="128322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4596053" y="2860030"/>
              <a:ext cx="107286" cy="69420"/>
            </a:xfrm>
            <a:custGeom>
              <a:avLst/>
              <a:pathLst>
                <a:path w="107286" h="69420">
                  <a:moveTo>
                    <a:pt x="0" y="0"/>
                  </a:moveTo>
                  <a:lnTo>
                    <a:pt x="107286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249712" y="1953352"/>
              <a:ext cx="100975" cy="82043"/>
            </a:xfrm>
            <a:custGeom>
              <a:avLst/>
              <a:pathLst>
                <a:path w="100975" h="82043">
                  <a:moveTo>
                    <a:pt x="0" y="82043"/>
                  </a:moveTo>
                  <a:lnTo>
                    <a:pt x="1009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4722273" y="941493"/>
              <a:ext cx="63109" cy="98871"/>
            </a:xfrm>
            <a:custGeom>
              <a:avLst/>
              <a:pathLst>
                <a:path w="63109" h="98871">
                  <a:moveTo>
                    <a:pt x="63109" y="0"/>
                  </a:moveTo>
                  <a:lnTo>
                    <a:pt x="0" y="98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5845626" y="1873414"/>
              <a:ext cx="88354" cy="94663"/>
            </a:xfrm>
            <a:custGeom>
              <a:avLst/>
              <a:pathLst>
                <a:path w="88354" h="94663">
                  <a:moveTo>
                    <a:pt x="0" y="0"/>
                  </a:moveTo>
                  <a:lnTo>
                    <a:pt x="88354" y="94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5639468" y="3274450"/>
              <a:ext cx="128322" cy="2103"/>
            </a:xfrm>
            <a:custGeom>
              <a:avLst/>
              <a:pathLst>
                <a:path w="128322" h="2103">
                  <a:moveTo>
                    <a:pt x="0" y="2103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6493553" y="3993901"/>
              <a:ext cx="82043" cy="92562"/>
            </a:xfrm>
            <a:custGeom>
              <a:avLst/>
              <a:pathLst>
                <a:path w="82043" h="92562">
                  <a:moveTo>
                    <a:pt x="0" y="0"/>
                  </a:moveTo>
                  <a:lnTo>
                    <a:pt x="82043" y="925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951388" y="1520000"/>
              <a:ext cx="122012" cy="18931"/>
            </a:xfrm>
            <a:custGeom>
              <a:avLst/>
              <a:pathLst>
                <a:path w="122012" h="18931">
                  <a:moveTo>
                    <a:pt x="0" y="18931"/>
                  </a:moveTo>
                  <a:lnTo>
                    <a:pt x="122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6386266" y="3558444"/>
              <a:ext cx="12622" cy="122012"/>
            </a:xfrm>
            <a:custGeom>
              <a:avLst/>
              <a:pathLst>
                <a:path w="12622" h="122012">
                  <a:moveTo>
                    <a:pt x="0" y="0"/>
                  </a:moveTo>
                  <a:lnTo>
                    <a:pt x="12622" y="122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1070322" y="3236584"/>
              <a:ext cx="73628" cy="94665"/>
            </a:xfrm>
            <a:custGeom>
              <a:avLst/>
              <a:pathLst>
                <a:path w="73628" h="94665">
                  <a:moveTo>
                    <a:pt x="0" y="0"/>
                  </a:moveTo>
                  <a:lnTo>
                    <a:pt x="73628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4379377" y="3232377"/>
              <a:ext cx="105182" cy="56798"/>
            </a:xfrm>
            <a:custGeom>
              <a:avLst/>
              <a:pathLst>
                <a:path w="105182" h="56798">
                  <a:moveTo>
                    <a:pt x="0" y="0"/>
                  </a:moveTo>
                  <a:lnTo>
                    <a:pt x="105182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4507699" y="5369693"/>
              <a:ext cx="103079" cy="61006"/>
            </a:xfrm>
            <a:custGeom>
              <a:avLst/>
              <a:pathLst>
                <a:path w="103079" h="61006">
                  <a:moveTo>
                    <a:pt x="0" y="0"/>
                  </a:moveTo>
                  <a:lnTo>
                    <a:pt x="103079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312822" y="4719664"/>
              <a:ext cx="122011" cy="14725"/>
            </a:xfrm>
            <a:custGeom>
              <a:avLst/>
              <a:pathLst>
                <a:path w="122011" h="14725">
                  <a:moveTo>
                    <a:pt x="0" y="0"/>
                  </a:moveTo>
                  <a:lnTo>
                    <a:pt x="122011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6800687" y="3419602"/>
              <a:ext cx="65214" cy="98871"/>
            </a:xfrm>
            <a:custGeom>
              <a:avLst/>
              <a:pathLst>
                <a:path w="65214" h="98871">
                  <a:moveTo>
                    <a:pt x="0" y="0"/>
                  </a:moveTo>
                  <a:lnTo>
                    <a:pt x="65214" y="98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8334254" y="3200822"/>
              <a:ext cx="100975" cy="56798"/>
            </a:xfrm>
            <a:custGeom>
              <a:avLst/>
              <a:pathLst>
                <a:path w="100975" h="56798">
                  <a:moveTo>
                    <a:pt x="100975" y="567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741968" y="3099847"/>
              <a:ext cx="113597" cy="27347"/>
            </a:xfrm>
            <a:custGeom>
              <a:avLst/>
              <a:pathLst>
                <a:path w="113597" h="27347">
                  <a:moveTo>
                    <a:pt x="0" y="27347"/>
                  </a:moveTo>
                  <a:lnTo>
                    <a:pt x="113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5955017" y="1151859"/>
              <a:ext cx="103078" cy="52590"/>
            </a:xfrm>
            <a:custGeom>
              <a:avLst/>
              <a:pathLst>
                <a:path w="103078" h="52590">
                  <a:moveTo>
                    <a:pt x="0" y="0"/>
                  </a:moveTo>
                  <a:lnTo>
                    <a:pt x="103078" y="52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2410352" y="2740120"/>
              <a:ext cx="79938" cy="88354"/>
            </a:xfrm>
            <a:custGeom>
              <a:avLst/>
              <a:pathLst>
                <a:path w="79938" h="88354">
                  <a:moveTo>
                    <a:pt x="0" y="0"/>
                  </a:moveTo>
                  <a:lnTo>
                    <a:pt x="79938" y="88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5330229" y="1429542"/>
              <a:ext cx="12622" cy="115700"/>
            </a:xfrm>
            <a:custGeom>
              <a:avLst/>
              <a:pathLst>
                <a:path w="12622" h="115700">
                  <a:moveTo>
                    <a:pt x="0" y="0"/>
                  </a:moveTo>
                  <a:lnTo>
                    <a:pt x="12622" y="115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487243" y="2708566"/>
              <a:ext cx="98871" cy="44176"/>
            </a:xfrm>
            <a:custGeom>
              <a:avLst/>
              <a:pathLst>
                <a:path w="98871" h="44176">
                  <a:moveTo>
                    <a:pt x="0" y="0"/>
                  </a:moveTo>
                  <a:lnTo>
                    <a:pt x="98871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3110870" y="4317864"/>
              <a:ext cx="117805" cy="4207"/>
            </a:xfrm>
            <a:custGeom>
              <a:avLst/>
              <a:pathLst>
                <a:path w="117805" h="4207">
                  <a:moveTo>
                    <a:pt x="0" y="4207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5542700" y="4332591"/>
              <a:ext cx="2103" cy="119908"/>
            </a:xfrm>
            <a:custGeom>
              <a:avLst/>
              <a:pathLst>
                <a:path w="2103" h="119908">
                  <a:moveTo>
                    <a:pt x="0" y="0"/>
                  </a:moveTo>
                  <a:lnTo>
                    <a:pt x="2103" y="1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813492" y="2565518"/>
              <a:ext cx="117805" cy="10517"/>
            </a:xfrm>
            <a:custGeom>
              <a:avLst/>
              <a:pathLst>
                <a:path w="117805" h="10517">
                  <a:moveTo>
                    <a:pt x="0" y="10517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274955" y="5634754"/>
              <a:ext cx="61006" cy="96768"/>
            </a:xfrm>
            <a:custGeom>
              <a:avLst/>
              <a:pathLst>
                <a:path w="61006" h="96768">
                  <a:moveTo>
                    <a:pt x="0" y="96768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1697211" y="1027742"/>
              <a:ext cx="75731" cy="88354"/>
            </a:xfrm>
            <a:custGeom>
              <a:avLst/>
              <a:pathLst>
                <a:path w="75731" h="88354">
                  <a:moveTo>
                    <a:pt x="0" y="88354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1070322" y="1286493"/>
              <a:ext cx="86249" cy="65213"/>
            </a:xfrm>
            <a:custGeom>
              <a:avLst/>
              <a:pathLst>
                <a:path w="86249" h="65213">
                  <a:moveTo>
                    <a:pt x="0" y="65213"/>
                  </a:moveTo>
                  <a:lnTo>
                    <a:pt x="86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4495077" y="2626523"/>
              <a:ext cx="73628" cy="88354"/>
            </a:xfrm>
            <a:custGeom>
              <a:avLst/>
              <a:pathLst>
                <a:path w="73628" h="88354">
                  <a:moveTo>
                    <a:pt x="0" y="0"/>
                  </a:moveTo>
                  <a:lnTo>
                    <a:pt x="73628" y="88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243218" y="4654451"/>
              <a:ext cx="105182" cy="23139"/>
            </a:xfrm>
            <a:custGeom>
              <a:avLst/>
              <a:pathLst>
                <a:path w="105182" h="23139">
                  <a:moveTo>
                    <a:pt x="0" y="23139"/>
                  </a:moveTo>
                  <a:lnTo>
                    <a:pt x="1051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2416663" y="2340425"/>
              <a:ext cx="107286" cy="18933"/>
            </a:xfrm>
            <a:custGeom>
              <a:avLst/>
              <a:pathLst>
                <a:path w="107286" h="18933">
                  <a:moveTo>
                    <a:pt x="0" y="18933"/>
                  </a:moveTo>
                  <a:lnTo>
                    <a:pt x="1072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4143766" y="970944"/>
              <a:ext cx="111494" cy="12622"/>
            </a:xfrm>
            <a:custGeom>
              <a:avLst/>
              <a:pathLst>
                <a:path w="111494" h="12622">
                  <a:moveTo>
                    <a:pt x="0" y="0"/>
                  </a:moveTo>
                  <a:lnTo>
                    <a:pt x="111494" y="12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2757456" y="5622133"/>
              <a:ext cx="18931" cy="107286"/>
            </a:xfrm>
            <a:custGeom>
              <a:avLst/>
              <a:pathLst>
                <a:path w="18931" h="107286">
                  <a:moveTo>
                    <a:pt x="18931" y="1072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2515535" y="4530334"/>
              <a:ext cx="14725" cy="109389"/>
            </a:xfrm>
            <a:custGeom>
              <a:avLst/>
              <a:pathLst>
                <a:path w="14725" h="109389">
                  <a:moveTo>
                    <a:pt x="0" y="109389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3340170" y="5222437"/>
              <a:ext cx="42073" cy="94665"/>
            </a:xfrm>
            <a:custGeom>
              <a:avLst/>
              <a:pathLst>
                <a:path w="42073" h="94665">
                  <a:moveTo>
                    <a:pt x="0" y="0"/>
                  </a:moveTo>
                  <a:lnTo>
                    <a:pt x="42073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4484559" y="3289176"/>
              <a:ext cx="58901" cy="90457"/>
            </a:xfrm>
            <a:custGeom>
              <a:avLst/>
              <a:pathLst>
                <a:path w="58901" h="90457">
                  <a:moveTo>
                    <a:pt x="0" y="0"/>
                  </a:moveTo>
                  <a:lnTo>
                    <a:pt x="58901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4909498" y="5664205"/>
              <a:ext cx="77836" cy="69420"/>
            </a:xfrm>
            <a:custGeom>
              <a:avLst/>
              <a:pathLst>
                <a:path w="77836" h="69420">
                  <a:moveTo>
                    <a:pt x="0" y="69420"/>
                  </a:moveTo>
                  <a:lnTo>
                    <a:pt x="778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1949650" y="1856585"/>
              <a:ext cx="21036" cy="105182"/>
            </a:xfrm>
            <a:custGeom>
              <a:avLst/>
              <a:pathLst>
                <a:path w="21036" h="105182">
                  <a:moveTo>
                    <a:pt x="0" y="0"/>
                  </a:moveTo>
                  <a:lnTo>
                    <a:pt x="21036" y="105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4619193" y="1040365"/>
              <a:ext cx="103079" cy="23139"/>
            </a:xfrm>
            <a:custGeom>
              <a:avLst/>
              <a:pathLst>
                <a:path w="103079" h="23139">
                  <a:moveTo>
                    <a:pt x="0" y="23139"/>
                  </a:moveTo>
                  <a:lnTo>
                    <a:pt x="103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6127516" y="3449054"/>
              <a:ext cx="88354" cy="18931"/>
            </a:xfrm>
            <a:custGeom>
              <a:avLst/>
              <a:pathLst>
                <a:path w="88354" h="18931">
                  <a:moveTo>
                    <a:pt x="0" y="0"/>
                  </a:moveTo>
                  <a:lnTo>
                    <a:pt x="88354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259285" y="3585791"/>
              <a:ext cx="98871" cy="10518"/>
            </a:xfrm>
            <a:custGeom>
              <a:avLst/>
              <a:pathLst>
                <a:path w="98871" h="10518">
                  <a:moveTo>
                    <a:pt x="0" y="0"/>
                  </a:moveTo>
                  <a:lnTo>
                    <a:pt x="98871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4408827" y="5626340"/>
              <a:ext cx="8414" cy="98871"/>
            </a:xfrm>
            <a:custGeom>
              <a:avLst/>
              <a:pathLst>
                <a:path w="8414" h="98871">
                  <a:moveTo>
                    <a:pt x="8414" y="988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2551297" y="2237347"/>
              <a:ext cx="42073" cy="88352"/>
            </a:xfrm>
            <a:custGeom>
              <a:avLst/>
              <a:pathLst>
                <a:path w="42073" h="88352">
                  <a:moveTo>
                    <a:pt x="0" y="88352"/>
                  </a:moveTo>
                  <a:lnTo>
                    <a:pt x="420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4255260" y="941493"/>
              <a:ext cx="88354" cy="42073"/>
            </a:xfrm>
            <a:custGeom>
              <a:avLst/>
              <a:pathLst>
                <a:path w="88354" h="42073">
                  <a:moveTo>
                    <a:pt x="88354" y="0"/>
                  </a:moveTo>
                  <a:lnTo>
                    <a:pt x="0" y="4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6878522" y="4242133"/>
              <a:ext cx="79939" cy="58901"/>
            </a:xfrm>
            <a:custGeom>
              <a:avLst/>
              <a:pathLst>
                <a:path w="79939" h="58901">
                  <a:moveTo>
                    <a:pt x="0" y="0"/>
                  </a:moveTo>
                  <a:lnTo>
                    <a:pt x="79939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6769133" y="1795578"/>
              <a:ext cx="100975" cy="8414"/>
            </a:xfrm>
            <a:custGeom>
              <a:avLst/>
              <a:pathLst>
                <a:path w="100975" h="8414">
                  <a:moveTo>
                    <a:pt x="0" y="0"/>
                  </a:moveTo>
                  <a:lnTo>
                    <a:pt x="100975" y="8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2900505" y="2569724"/>
              <a:ext cx="23139" cy="94665"/>
            </a:xfrm>
            <a:custGeom>
              <a:avLst/>
              <a:pathLst>
                <a:path w="23139" h="94665">
                  <a:moveTo>
                    <a:pt x="0" y="94665"/>
                  </a:moveTo>
                  <a:lnTo>
                    <a:pt x="231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5460657" y="3577377"/>
              <a:ext cx="54695" cy="79938"/>
            </a:xfrm>
            <a:custGeom>
              <a:avLst/>
              <a:pathLst>
                <a:path w="54695" h="79938">
                  <a:moveTo>
                    <a:pt x="0" y="0"/>
                  </a:moveTo>
                  <a:lnTo>
                    <a:pt x="54695" y="79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6228493" y="4892163"/>
              <a:ext cx="79938" cy="52592"/>
            </a:xfrm>
            <a:custGeom>
              <a:avLst/>
              <a:pathLst>
                <a:path w="79938" h="52592">
                  <a:moveTo>
                    <a:pt x="0" y="0"/>
                  </a:moveTo>
                  <a:lnTo>
                    <a:pt x="79938" y="525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6893248" y="4538749"/>
              <a:ext cx="65214" cy="71524"/>
            </a:xfrm>
            <a:custGeom>
              <a:avLst/>
              <a:pathLst>
                <a:path w="65214" h="71524">
                  <a:moveTo>
                    <a:pt x="0" y="0"/>
                  </a:moveTo>
                  <a:lnTo>
                    <a:pt x="65214" y="71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3451664" y="3810883"/>
              <a:ext cx="6311" cy="94665"/>
            </a:xfrm>
            <a:custGeom>
              <a:avLst/>
              <a:pathLst>
                <a:path w="6311" h="94665">
                  <a:moveTo>
                    <a:pt x="0" y="0"/>
                  </a:moveTo>
                  <a:lnTo>
                    <a:pt x="6311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1501571" y="2296249"/>
              <a:ext cx="29452" cy="86250"/>
            </a:xfrm>
            <a:custGeom>
              <a:avLst/>
              <a:pathLst>
                <a:path w="29452" h="86250">
                  <a:moveTo>
                    <a:pt x="0" y="86250"/>
                  </a:moveTo>
                  <a:lnTo>
                    <a:pt x="294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8336358" y="2249969"/>
              <a:ext cx="35762" cy="84146"/>
            </a:xfrm>
            <a:custGeom>
              <a:avLst/>
              <a:pathLst>
                <a:path w="35762" h="84146">
                  <a:moveTo>
                    <a:pt x="0" y="0"/>
                  </a:moveTo>
                  <a:lnTo>
                    <a:pt x="35762" y="841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843523" y="4808016"/>
              <a:ext cx="63109" cy="61006"/>
            </a:xfrm>
            <a:custGeom>
              <a:avLst/>
              <a:pathLst>
                <a:path w="63109" h="61006">
                  <a:moveTo>
                    <a:pt x="0" y="0"/>
                  </a:moveTo>
                  <a:lnTo>
                    <a:pt x="63109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4869529" y="4096980"/>
              <a:ext cx="29450" cy="82043"/>
            </a:xfrm>
            <a:custGeom>
              <a:avLst/>
              <a:pathLst>
                <a:path w="29450" h="82043">
                  <a:moveTo>
                    <a:pt x="0" y="0"/>
                  </a:moveTo>
                  <a:lnTo>
                    <a:pt x="29450" y="82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919255" y="1669359"/>
              <a:ext cx="92560" cy="2103"/>
            </a:xfrm>
            <a:custGeom>
              <a:avLst/>
              <a:pathLst>
                <a:path w="92560" h="2103">
                  <a:moveTo>
                    <a:pt x="0" y="0"/>
                  </a:moveTo>
                  <a:lnTo>
                    <a:pt x="92560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6226388" y="4374664"/>
              <a:ext cx="56798" cy="71524"/>
            </a:xfrm>
            <a:custGeom>
              <a:avLst/>
              <a:pathLst>
                <a:path w="56798" h="71524">
                  <a:moveTo>
                    <a:pt x="0" y="71524"/>
                  </a:moveTo>
                  <a:lnTo>
                    <a:pt x="56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1756115" y="945701"/>
              <a:ext cx="16828" cy="82041"/>
            </a:xfrm>
            <a:custGeom>
              <a:avLst/>
              <a:pathLst>
                <a:path w="16828" h="82041">
                  <a:moveTo>
                    <a:pt x="0" y="0"/>
                  </a:moveTo>
                  <a:lnTo>
                    <a:pt x="16828" y="82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1070322" y="2670701"/>
              <a:ext cx="67317" cy="48384"/>
            </a:xfrm>
            <a:custGeom>
              <a:avLst/>
              <a:pathLst>
                <a:path w="67317" h="48384">
                  <a:moveTo>
                    <a:pt x="0" y="0"/>
                  </a:moveTo>
                  <a:lnTo>
                    <a:pt x="67317" y="48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7637944" y="2723291"/>
              <a:ext cx="56798" cy="63109"/>
            </a:xfrm>
            <a:custGeom>
              <a:avLst/>
              <a:pathLst>
                <a:path w="56798" h="63109">
                  <a:moveTo>
                    <a:pt x="0" y="0"/>
                  </a:moveTo>
                  <a:lnTo>
                    <a:pt x="56798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5330229" y="1358017"/>
              <a:ext cx="46281" cy="71525"/>
            </a:xfrm>
            <a:custGeom>
              <a:avLst/>
              <a:pathLst>
                <a:path w="46281" h="71525">
                  <a:moveTo>
                    <a:pt x="0" y="71525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5220840" y="4610273"/>
              <a:ext cx="84146" cy="16830"/>
            </a:xfrm>
            <a:custGeom>
              <a:avLst/>
              <a:pathLst>
                <a:path w="84146" h="16830">
                  <a:moveTo>
                    <a:pt x="0" y="0"/>
                  </a:moveTo>
                  <a:lnTo>
                    <a:pt x="84146" y="16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3087731" y="2874755"/>
              <a:ext cx="21036" cy="79938"/>
            </a:xfrm>
            <a:custGeom>
              <a:avLst/>
              <a:pathLst>
                <a:path w="21036" h="79938">
                  <a:moveTo>
                    <a:pt x="0" y="0"/>
                  </a:moveTo>
                  <a:lnTo>
                    <a:pt x="21036" y="79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391236" y="3526889"/>
              <a:ext cx="69420" cy="50487"/>
            </a:xfrm>
            <a:custGeom>
              <a:avLst/>
              <a:pathLst>
                <a:path w="69420" h="50487">
                  <a:moveTo>
                    <a:pt x="0" y="0"/>
                  </a:moveTo>
                  <a:lnTo>
                    <a:pt x="69420" y="5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6731266" y="5376004"/>
              <a:ext cx="84146" cy="10518"/>
            </a:xfrm>
            <a:custGeom>
              <a:avLst/>
              <a:pathLst>
                <a:path w="84146" h="10518">
                  <a:moveTo>
                    <a:pt x="0" y="0"/>
                  </a:moveTo>
                  <a:lnTo>
                    <a:pt x="84146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5881388" y="5664205"/>
              <a:ext cx="42073" cy="67317"/>
            </a:xfrm>
            <a:custGeom>
              <a:avLst/>
              <a:pathLst>
                <a:path w="42073" h="67317">
                  <a:moveTo>
                    <a:pt x="42073" y="673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4406724" y="5007865"/>
              <a:ext cx="73627" cy="31554"/>
            </a:xfrm>
            <a:custGeom>
              <a:avLst/>
              <a:pathLst>
                <a:path w="73627" h="31554">
                  <a:moveTo>
                    <a:pt x="0" y="31554"/>
                  </a:moveTo>
                  <a:lnTo>
                    <a:pt x="736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2957303" y="3873992"/>
              <a:ext cx="46281" cy="67317"/>
            </a:xfrm>
            <a:custGeom>
              <a:avLst/>
              <a:pathLst>
                <a:path w="46281" h="67317">
                  <a:moveTo>
                    <a:pt x="0" y="67317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3051968" y="3266035"/>
              <a:ext cx="65213" cy="52592"/>
            </a:xfrm>
            <a:custGeom>
              <a:avLst/>
              <a:pathLst>
                <a:path w="65213" h="52592">
                  <a:moveTo>
                    <a:pt x="0" y="52592"/>
                  </a:moveTo>
                  <a:lnTo>
                    <a:pt x="65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4989437" y="3465883"/>
              <a:ext cx="65213" cy="52590"/>
            </a:xfrm>
            <a:custGeom>
              <a:avLst/>
              <a:pathLst>
                <a:path w="65213" h="52590">
                  <a:moveTo>
                    <a:pt x="0" y="0"/>
                  </a:moveTo>
                  <a:lnTo>
                    <a:pt x="65213" y="52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6922700" y="1501066"/>
              <a:ext cx="4206" cy="86249"/>
            </a:xfrm>
            <a:custGeom>
              <a:avLst/>
              <a:pathLst>
                <a:path w="4206" h="86249">
                  <a:moveTo>
                    <a:pt x="0" y="0"/>
                  </a:moveTo>
                  <a:lnTo>
                    <a:pt x="4206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7595871" y="3196615"/>
              <a:ext cx="73627" cy="33657"/>
            </a:xfrm>
            <a:custGeom>
              <a:avLst/>
              <a:pathLst>
                <a:path w="73627" h="33657">
                  <a:moveTo>
                    <a:pt x="0" y="0"/>
                  </a:moveTo>
                  <a:lnTo>
                    <a:pt x="73627" y="336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2042212" y="970944"/>
              <a:ext cx="67316" cy="37866"/>
            </a:xfrm>
            <a:custGeom>
              <a:avLst/>
              <a:pathLst>
                <a:path w="67316" h="37866">
                  <a:moveTo>
                    <a:pt x="0" y="37866"/>
                  </a:moveTo>
                  <a:lnTo>
                    <a:pt x="673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1377456" y="3276554"/>
              <a:ext cx="54695" cy="52592"/>
            </a:xfrm>
            <a:custGeom>
              <a:avLst/>
              <a:pathLst>
                <a:path w="54695" h="52592">
                  <a:moveTo>
                    <a:pt x="0" y="52592"/>
                  </a:moveTo>
                  <a:lnTo>
                    <a:pt x="54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8372120" y="2334115"/>
              <a:ext cx="67317" cy="23139"/>
            </a:xfrm>
            <a:custGeom>
              <a:avLst/>
              <a:pathLst>
                <a:path w="67317" h="23139">
                  <a:moveTo>
                    <a:pt x="67317" y="231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640047" y="1336980"/>
              <a:ext cx="31554" cy="67317"/>
            </a:xfrm>
            <a:custGeom>
              <a:avLst/>
              <a:pathLst>
                <a:path w="31554" h="67317">
                  <a:moveTo>
                    <a:pt x="0" y="0"/>
                  </a:moveTo>
                  <a:lnTo>
                    <a:pt x="31554" y="67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7669498" y="5125670"/>
              <a:ext cx="25244" cy="69420"/>
            </a:xfrm>
            <a:custGeom>
              <a:avLst/>
              <a:pathLst>
                <a:path w="25244" h="69420">
                  <a:moveTo>
                    <a:pt x="0" y="0"/>
                  </a:moveTo>
                  <a:lnTo>
                    <a:pt x="25244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2385109" y="5161432"/>
              <a:ext cx="10517" cy="73627"/>
            </a:xfrm>
            <a:custGeom>
              <a:avLst/>
              <a:pathLst>
                <a:path w="10517" h="73627">
                  <a:moveTo>
                    <a:pt x="0" y="0"/>
                  </a:moveTo>
                  <a:lnTo>
                    <a:pt x="10517" y="73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164041" y="4029663"/>
              <a:ext cx="63109" cy="39969"/>
            </a:xfrm>
            <a:custGeom>
              <a:avLst/>
              <a:pathLst>
                <a:path w="63109" h="39969">
                  <a:moveTo>
                    <a:pt x="0" y="0"/>
                  </a:moveTo>
                  <a:lnTo>
                    <a:pt x="63109" y="39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1204956" y="2958902"/>
              <a:ext cx="69420" cy="23139"/>
            </a:xfrm>
            <a:custGeom>
              <a:avLst/>
              <a:pathLst>
                <a:path w="69420" h="23139">
                  <a:moveTo>
                    <a:pt x="0" y="0"/>
                  </a:moveTo>
                  <a:lnTo>
                    <a:pt x="69420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4995749" y="4858505"/>
              <a:ext cx="14725" cy="69419"/>
            </a:xfrm>
            <a:custGeom>
              <a:avLst/>
              <a:pathLst>
                <a:path w="14725" h="69419">
                  <a:moveTo>
                    <a:pt x="0" y="69419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774681" y="1717743"/>
              <a:ext cx="2103" cy="75730"/>
            </a:xfrm>
            <a:custGeom>
              <a:avLst/>
              <a:pathLst>
                <a:path w="2103" h="75730">
                  <a:moveTo>
                    <a:pt x="0" y="75730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1423736" y="3777224"/>
              <a:ext cx="61006" cy="35762"/>
            </a:xfrm>
            <a:custGeom>
              <a:avLst/>
              <a:pathLst>
                <a:path w="61006" h="35762">
                  <a:moveTo>
                    <a:pt x="0" y="35762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5151419" y="2704358"/>
              <a:ext cx="31554" cy="61006"/>
            </a:xfrm>
            <a:custGeom>
              <a:avLst/>
              <a:pathLst>
                <a:path w="31554" h="61006">
                  <a:moveTo>
                    <a:pt x="0" y="0"/>
                  </a:moveTo>
                  <a:lnTo>
                    <a:pt x="31554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247029" y="3838230"/>
              <a:ext cx="27347" cy="61006"/>
            </a:xfrm>
            <a:custGeom>
              <a:avLst/>
              <a:pathLst>
                <a:path w="27347" h="61006">
                  <a:moveTo>
                    <a:pt x="0" y="61006"/>
                  </a:moveTo>
                  <a:lnTo>
                    <a:pt x="27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4480352" y="4612376"/>
              <a:ext cx="65214" cy="18933"/>
            </a:xfrm>
            <a:custGeom>
              <a:avLst/>
              <a:pathLst>
                <a:path w="65214" h="18933">
                  <a:moveTo>
                    <a:pt x="0" y="18933"/>
                  </a:moveTo>
                  <a:lnTo>
                    <a:pt x="65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1070322" y="4664968"/>
              <a:ext cx="61006" cy="18933"/>
            </a:xfrm>
            <a:custGeom>
              <a:avLst/>
              <a:pathLst>
                <a:path w="61006" h="18933">
                  <a:moveTo>
                    <a:pt x="0" y="0"/>
                  </a:moveTo>
                  <a:lnTo>
                    <a:pt x="61006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2031693" y="3345975"/>
              <a:ext cx="25244" cy="61006"/>
            </a:xfrm>
            <a:custGeom>
              <a:avLst/>
              <a:pathLst>
                <a:path w="25244" h="61006">
                  <a:moveTo>
                    <a:pt x="0" y="0"/>
                  </a:moveTo>
                  <a:lnTo>
                    <a:pt x="25244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8403675" y="3712011"/>
              <a:ext cx="33658" cy="54695"/>
            </a:xfrm>
            <a:custGeom>
              <a:avLst/>
              <a:pathLst>
                <a:path w="33658" h="54695">
                  <a:moveTo>
                    <a:pt x="33658" y="54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776784" y="1705121"/>
              <a:ext cx="65214" cy="12622"/>
            </a:xfrm>
            <a:custGeom>
              <a:avLst/>
              <a:pathLst>
                <a:path w="65214" h="12622">
                  <a:moveTo>
                    <a:pt x="0" y="12622"/>
                  </a:moveTo>
                  <a:lnTo>
                    <a:pt x="65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4589742" y="1063504"/>
              <a:ext cx="29450" cy="56799"/>
            </a:xfrm>
            <a:custGeom>
              <a:avLst/>
              <a:pathLst>
                <a:path w="29450" h="56799">
                  <a:moveTo>
                    <a:pt x="0" y="56799"/>
                  </a:moveTo>
                  <a:lnTo>
                    <a:pt x="294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1352212" y="4362042"/>
              <a:ext cx="61006" cy="18933"/>
            </a:xfrm>
            <a:custGeom>
              <a:avLst/>
              <a:pathLst>
                <a:path w="61006" h="18933">
                  <a:moveTo>
                    <a:pt x="0" y="0"/>
                  </a:moveTo>
                  <a:lnTo>
                    <a:pt x="61006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2056938" y="3406981"/>
              <a:ext cx="12622" cy="61005"/>
            </a:xfrm>
            <a:custGeom>
              <a:avLst/>
              <a:pathLst>
                <a:path w="12622" h="61005">
                  <a:moveTo>
                    <a:pt x="0" y="0"/>
                  </a:moveTo>
                  <a:lnTo>
                    <a:pt x="12622" y="61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8264833" y="3379633"/>
              <a:ext cx="12622" cy="61005"/>
            </a:xfrm>
            <a:custGeom>
              <a:avLst/>
              <a:pathLst>
                <a:path w="12622" h="61005">
                  <a:moveTo>
                    <a:pt x="0" y="0"/>
                  </a:moveTo>
                  <a:lnTo>
                    <a:pt x="12622" y="61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469651" y="1902865"/>
              <a:ext cx="6311" cy="63109"/>
            </a:xfrm>
            <a:custGeom>
              <a:avLst/>
              <a:pathLst>
                <a:path w="6311" h="63109">
                  <a:moveTo>
                    <a:pt x="0" y="0"/>
                  </a:moveTo>
                  <a:lnTo>
                    <a:pt x="6311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3729346" y="4759632"/>
              <a:ext cx="46281" cy="46281"/>
            </a:xfrm>
            <a:custGeom>
              <a:avLst/>
              <a:pathLst>
                <a:path w="46281" h="46281">
                  <a:moveTo>
                    <a:pt x="0" y="0"/>
                  </a:moveTo>
                  <a:lnTo>
                    <a:pt x="46281" y="462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1640413" y="5245578"/>
              <a:ext cx="54695" cy="27347"/>
            </a:xfrm>
            <a:custGeom>
              <a:avLst/>
              <a:pathLst>
                <a:path w="54695" h="27347">
                  <a:moveTo>
                    <a:pt x="0" y="0"/>
                  </a:moveTo>
                  <a:lnTo>
                    <a:pt x="54695" y="27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2490290" y="2828474"/>
              <a:ext cx="6311" cy="63109"/>
            </a:xfrm>
            <a:custGeom>
              <a:avLst/>
              <a:pathLst>
                <a:path w="6311" h="63109">
                  <a:moveTo>
                    <a:pt x="0" y="0"/>
                  </a:moveTo>
                  <a:lnTo>
                    <a:pt x="6311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3382243" y="5317102"/>
              <a:ext cx="52590" cy="29450"/>
            </a:xfrm>
            <a:custGeom>
              <a:avLst/>
              <a:pathLst>
                <a:path w="52590" h="29450">
                  <a:moveTo>
                    <a:pt x="0" y="0"/>
                  </a:moveTo>
                  <a:lnTo>
                    <a:pt x="52590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1802394" y="2332011"/>
              <a:ext cx="56799" cy="14725"/>
            </a:xfrm>
            <a:custGeom>
              <a:avLst/>
              <a:pathLst>
                <a:path w="56799" h="14725">
                  <a:moveTo>
                    <a:pt x="0" y="0"/>
                  </a:moveTo>
                  <a:lnTo>
                    <a:pt x="56799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5872974" y="1669359"/>
              <a:ext cx="46281" cy="29450"/>
            </a:xfrm>
            <a:custGeom>
              <a:avLst/>
              <a:pathLst>
                <a:path w="46281" h="29450">
                  <a:moveTo>
                    <a:pt x="0" y="29450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2372487" y="1578901"/>
              <a:ext cx="37865" cy="46281"/>
            </a:xfrm>
            <a:custGeom>
              <a:avLst/>
              <a:pathLst>
                <a:path w="37865" h="46281">
                  <a:moveTo>
                    <a:pt x="0" y="46281"/>
                  </a:moveTo>
                  <a:lnTo>
                    <a:pt x="37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2486084" y="1995425"/>
              <a:ext cx="56798" cy="6311"/>
            </a:xfrm>
            <a:custGeom>
              <a:avLst/>
              <a:pathLst>
                <a:path w="56798" h="6311">
                  <a:moveTo>
                    <a:pt x="0" y="6311"/>
                  </a:moveTo>
                  <a:lnTo>
                    <a:pt x="56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2864742" y="2355152"/>
              <a:ext cx="21036" cy="48384"/>
            </a:xfrm>
            <a:custGeom>
              <a:avLst/>
              <a:pathLst>
                <a:path w="21036" h="48384">
                  <a:moveTo>
                    <a:pt x="0" y="48384"/>
                  </a:moveTo>
                  <a:lnTo>
                    <a:pt x="210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3946023" y="1210761"/>
              <a:ext cx="56798" cy="4207"/>
            </a:xfrm>
            <a:custGeom>
              <a:avLst/>
              <a:pathLst>
                <a:path w="56798" h="4207">
                  <a:moveTo>
                    <a:pt x="0" y="0"/>
                  </a:moveTo>
                  <a:lnTo>
                    <a:pt x="56798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682120" y="5540090"/>
              <a:ext cx="21036" cy="46279"/>
            </a:xfrm>
            <a:custGeom>
              <a:avLst/>
              <a:pathLst>
                <a:path w="21036" h="46279">
                  <a:moveTo>
                    <a:pt x="0" y="0"/>
                  </a:moveTo>
                  <a:lnTo>
                    <a:pt x="21036" y="46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2542883" y="1995425"/>
              <a:ext cx="48384" cy="18933"/>
            </a:xfrm>
            <a:custGeom>
              <a:avLst/>
              <a:pathLst>
                <a:path w="48384" h="18933">
                  <a:moveTo>
                    <a:pt x="0" y="0"/>
                  </a:moveTo>
                  <a:lnTo>
                    <a:pt x="48384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5502730" y="4294724"/>
              <a:ext cx="39969" cy="37866"/>
            </a:xfrm>
            <a:custGeom>
              <a:avLst/>
              <a:pathLst>
                <a:path w="39969" h="37866">
                  <a:moveTo>
                    <a:pt x="0" y="0"/>
                  </a:moveTo>
                  <a:lnTo>
                    <a:pt x="39969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229833" y="3585791"/>
              <a:ext cx="29452" cy="42073"/>
            </a:xfrm>
            <a:custGeom>
              <a:avLst/>
              <a:pathLst>
                <a:path w="29452" h="42073">
                  <a:moveTo>
                    <a:pt x="0" y="42073"/>
                  </a:moveTo>
                  <a:lnTo>
                    <a:pt x="294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1539438" y="1707224"/>
              <a:ext cx="8414" cy="50487"/>
            </a:xfrm>
            <a:custGeom>
              <a:avLst/>
              <a:pathLst>
                <a:path w="8414" h="50487">
                  <a:moveTo>
                    <a:pt x="0" y="0"/>
                  </a:moveTo>
                  <a:lnTo>
                    <a:pt x="8414" y="5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4602365" y="5453841"/>
              <a:ext cx="8414" cy="48382"/>
            </a:xfrm>
            <a:custGeom>
              <a:avLst/>
              <a:pathLst>
                <a:path w="8414" h="48382">
                  <a:moveTo>
                    <a:pt x="0" y="48382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166723" y="3129298"/>
              <a:ext cx="46281" cy="12622"/>
            </a:xfrm>
            <a:custGeom>
              <a:avLst/>
              <a:pathLst>
                <a:path w="46281" h="12622">
                  <a:moveTo>
                    <a:pt x="0" y="0"/>
                  </a:moveTo>
                  <a:lnTo>
                    <a:pt x="46281" y="12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5210321" y="4566096"/>
              <a:ext cx="10518" cy="44176"/>
            </a:xfrm>
            <a:custGeom>
              <a:avLst/>
              <a:pathLst>
                <a:path w="10518" h="44176">
                  <a:moveTo>
                    <a:pt x="0" y="0"/>
                  </a:moveTo>
                  <a:lnTo>
                    <a:pt x="10518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4120626" y="1997530"/>
              <a:ext cx="2103" cy="48384"/>
            </a:xfrm>
            <a:custGeom>
              <a:avLst/>
              <a:pathLst>
                <a:path w="2103" h="48384">
                  <a:moveTo>
                    <a:pt x="0" y="48384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8355291" y="2334115"/>
              <a:ext cx="16828" cy="42073"/>
            </a:xfrm>
            <a:custGeom>
              <a:avLst/>
              <a:pathLst>
                <a:path w="16828" h="42073">
                  <a:moveTo>
                    <a:pt x="0" y="42073"/>
                  </a:moveTo>
                  <a:lnTo>
                    <a:pt x="168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4545566" y="4612376"/>
              <a:ext cx="35762" cy="29452"/>
            </a:xfrm>
            <a:custGeom>
              <a:avLst/>
              <a:pathLst>
                <a:path w="35762" h="29452">
                  <a:moveTo>
                    <a:pt x="0" y="0"/>
                  </a:moveTo>
                  <a:lnTo>
                    <a:pt x="35762" y="294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8107060" y="3615242"/>
              <a:ext cx="18931" cy="37866"/>
            </a:xfrm>
            <a:custGeom>
              <a:avLst/>
              <a:pathLst>
                <a:path w="18931" h="37866">
                  <a:moveTo>
                    <a:pt x="0" y="0"/>
                  </a:moveTo>
                  <a:lnTo>
                    <a:pt x="18931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492791" y="4399907"/>
              <a:ext cx="37865" cy="21036"/>
            </a:xfrm>
            <a:custGeom>
              <a:avLst/>
              <a:pathLst>
                <a:path w="37865" h="21036">
                  <a:moveTo>
                    <a:pt x="0" y="0"/>
                  </a:moveTo>
                  <a:lnTo>
                    <a:pt x="37865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3070900" y="2207896"/>
              <a:ext cx="39969" cy="14725"/>
            </a:xfrm>
            <a:custGeom>
              <a:avLst/>
              <a:pathLst>
                <a:path w="39969" h="14725">
                  <a:moveTo>
                    <a:pt x="0" y="0"/>
                  </a:moveTo>
                  <a:lnTo>
                    <a:pt x="39969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3908157" y="1191829"/>
              <a:ext cx="37865" cy="18931"/>
            </a:xfrm>
            <a:custGeom>
              <a:avLst/>
              <a:pathLst>
                <a:path w="37865" h="18931">
                  <a:moveTo>
                    <a:pt x="0" y="0"/>
                  </a:moveTo>
                  <a:lnTo>
                    <a:pt x="37865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5591084" y="5697864"/>
              <a:ext cx="23139" cy="31555"/>
            </a:xfrm>
            <a:custGeom>
              <a:avLst/>
              <a:pathLst>
                <a:path w="23139" h="31555">
                  <a:moveTo>
                    <a:pt x="23139" y="31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381297" y="2159511"/>
              <a:ext cx="16828" cy="37865"/>
            </a:xfrm>
            <a:custGeom>
              <a:avLst/>
              <a:pathLst>
                <a:path w="16828" h="37865">
                  <a:moveTo>
                    <a:pt x="0" y="0"/>
                  </a:moveTo>
                  <a:lnTo>
                    <a:pt x="16828" y="37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4697029" y="2929451"/>
              <a:ext cx="6311" cy="39968"/>
            </a:xfrm>
            <a:custGeom>
              <a:avLst/>
              <a:pathLst>
                <a:path w="6311" h="39968">
                  <a:moveTo>
                    <a:pt x="0" y="39968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1070322" y="1719846"/>
              <a:ext cx="25244" cy="29450"/>
            </a:xfrm>
            <a:custGeom>
              <a:avLst/>
              <a:pathLst>
                <a:path w="25244" h="29450">
                  <a:moveTo>
                    <a:pt x="0" y="29450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659742" y="5725212"/>
              <a:ext cx="37866" cy="8414"/>
            </a:xfrm>
            <a:custGeom>
              <a:avLst/>
              <a:pathLst>
                <a:path w="37866" h="8414">
                  <a:moveTo>
                    <a:pt x="0" y="8414"/>
                  </a:moveTo>
                  <a:lnTo>
                    <a:pt x="37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2132670" y="5687346"/>
              <a:ext cx="6309" cy="37865"/>
            </a:xfrm>
            <a:custGeom>
              <a:avLst/>
              <a:pathLst>
                <a:path w="6309" h="37865">
                  <a:moveTo>
                    <a:pt x="0" y="37865"/>
                  </a:moveTo>
                  <a:lnTo>
                    <a:pt x="63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130961" y="1755609"/>
              <a:ext cx="37866" cy="6311"/>
            </a:xfrm>
            <a:custGeom>
              <a:avLst/>
              <a:pathLst>
                <a:path w="37866" h="6311">
                  <a:moveTo>
                    <a:pt x="0" y="0"/>
                  </a:moveTo>
                  <a:lnTo>
                    <a:pt x="37866" y="6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5347059" y="5699969"/>
              <a:ext cx="16828" cy="31554"/>
            </a:xfrm>
            <a:custGeom>
              <a:avLst/>
              <a:pathLst>
                <a:path w="16828" h="31554">
                  <a:moveTo>
                    <a:pt x="16828" y="315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386266" y="3554237"/>
              <a:ext cx="37865" cy="4206"/>
            </a:xfrm>
            <a:custGeom>
              <a:avLst/>
              <a:pathLst>
                <a:path w="37865" h="4206">
                  <a:moveTo>
                    <a:pt x="0" y="4206"/>
                  </a:moveTo>
                  <a:lnTo>
                    <a:pt x="37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8090230" y="4864816"/>
              <a:ext cx="27347" cy="25243"/>
            </a:xfrm>
            <a:custGeom>
              <a:avLst/>
              <a:pathLst>
                <a:path w="27347" h="25243">
                  <a:moveTo>
                    <a:pt x="0" y="0"/>
                  </a:moveTo>
                  <a:lnTo>
                    <a:pt x="27347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493553" y="3962347"/>
              <a:ext cx="12622" cy="31554"/>
            </a:xfrm>
            <a:custGeom>
              <a:avLst/>
              <a:pathLst>
                <a:path w="12622" h="31554">
                  <a:moveTo>
                    <a:pt x="0" y="31554"/>
                  </a:moveTo>
                  <a:lnTo>
                    <a:pt x="12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4145871" y="2805334"/>
              <a:ext cx="21036" cy="29450"/>
            </a:xfrm>
            <a:custGeom>
              <a:avLst/>
              <a:pathLst>
                <a:path w="21036" h="29450">
                  <a:moveTo>
                    <a:pt x="0" y="29450"/>
                  </a:moveTo>
                  <a:lnTo>
                    <a:pt x="210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2814255" y="1164481"/>
              <a:ext cx="31554" cy="12622"/>
            </a:xfrm>
            <a:custGeom>
              <a:avLst/>
              <a:pathLst>
                <a:path w="31554" h="12622">
                  <a:moveTo>
                    <a:pt x="0" y="0"/>
                  </a:moveTo>
                  <a:lnTo>
                    <a:pt x="31554" y="12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3588401" y="5704175"/>
              <a:ext cx="14725" cy="29450"/>
            </a:xfrm>
            <a:custGeom>
              <a:avLst/>
              <a:pathLst>
                <a:path w="14725" h="29450">
                  <a:moveTo>
                    <a:pt x="0" y="29450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3434834" y="4734389"/>
              <a:ext cx="27347" cy="14725"/>
            </a:xfrm>
            <a:custGeom>
              <a:avLst/>
              <a:pathLst>
                <a:path w="27347" h="14725">
                  <a:moveTo>
                    <a:pt x="0" y="0"/>
                  </a:moveTo>
                  <a:lnTo>
                    <a:pt x="27347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4497182" y="1900761"/>
              <a:ext cx="33658" cy="2103"/>
            </a:xfrm>
            <a:custGeom>
              <a:avLst/>
              <a:pathLst>
                <a:path w="33658" h="2103">
                  <a:moveTo>
                    <a:pt x="0" y="2103"/>
                  </a:moveTo>
                  <a:lnTo>
                    <a:pt x="336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2523949" y="2325700"/>
              <a:ext cx="27347" cy="14725"/>
            </a:xfrm>
            <a:custGeom>
              <a:avLst/>
              <a:pathLst>
                <a:path w="27347" h="14725">
                  <a:moveTo>
                    <a:pt x="0" y="14725"/>
                  </a:moveTo>
                  <a:lnTo>
                    <a:pt x="27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155443" y="1974389"/>
              <a:ext cx="27347" cy="14725"/>
            </a:xfrm>
            <a:custGeom>
              <a:avLst/>
              <a:pathLst>
                <a:path w="27347" h="14725">
                  <a:moveTo>
                    <a:pt x="0" y="0"/>
                  </a:moveTo>
                  <a:lnTo>
                    <a:pt x="27347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6779650" y="3068291"/>
              <a:ext cx="25244" cy="18933"/>
            </a:xfrm>
            <a:custGeom>
              <a:avLst/>
              <a:pathLst>
                <a:path w="25244" h="18933">
                  <a:moveTo>
                    <a:pt x="0" y="0"/>
                  </a:moveTo>
                  <a:lnTo>
                    <a:pt x="25244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6819620" y="2790609"/>
              <a:ext cx="18933" cy="25243"/>
            </a:xfrm>
            <a:custGeom>
              <a:avLst/>
              <a:pathLst>
                <a:path w="18933" h="25243">
                  <a:moveTo>
                    <a:pt x="0" y="0"/>
                  </a:moveTo>
                  <a:lnTo>
                    <a:pt x="18933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8077607" y="3613139"/>
              <a:ext cx="29452" cy="2103"/>
            </a:xfrm>
            <a:custGeom>
              <a:avLst/>
              <a:pathLst>
                <a:path w="29452" h="2103">
                  <a:moveTo>
                    <a:pt x="0" y="0"/>
                  </a:moveTo>
                  <a:lnTo>
                    <a:pt x="29452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3420108" y="3436432"/>
              <a:ext cx="29450" cy="2103"/>
            </a:xfrm>
            <a:custGeom>
              <a:avLst/>
              <a:pathLst>
                <a:path w="29450" h="2103">
                  <a:moveTo>
                    <a:pt x="0" y="2103"/>
                  </a:moveTo>
                  <a:lnTo>
                    <a:pt x="294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1293310" y="1686188"/>
              <a:ext cx="18931" cy="18933"/>
            </a:xfrm>
            <a:custGeom>
              <a:avLst/>
              <a:pathLst>
                <a:path w="18931" h="18933">
                  <a:moveTo>
                    <a:pt x="0" y="0"/>
                  </a:moveTo>
                  <a:lnTo>
                    <a:pt x="18931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2902608" y="4991036"/>
              <a:ext cx="8415" cy="23139"/>
            </a:xfrm>
            <a:custGeom>
              <a:avLst/>
              <a:pathLst>
                <a:path w="8415" h="23139">
                  <a:moveTo>
                    <a:pt x="0" y="0"/>
                  </a:moveTo>
                  <a:lnTo>
                    <a:pt x="8415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2938370" y="1854480"/>
              <a:ext cx="25244" cy="2104"/>
            </a:xfrm>
            <a:custGeom>
              <a:avLst/>
              <a:pathLst>
                <a:path w="25244" h="2104">
                  <a:moveTo>
                    <a:pt x="0" y="2104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2109529" y="947804"/>
              <a:ext cx="6311" cy="23139"/>
            </a:xfrm>
            <a:custGeom>
              <a:avLst/>
              <a:pathLst>
                <a:path w="6311" h="23139">
                  <a:moveTo>
                    <a:pt x="6311" y="0"/>
                  </a:moveTo>
                  <a:lnTo>
                    <a:pt x="0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3439041" y="3791951"/>
              <a:ext cx="12622" cy="18931"/>
            </a:xfrm>
            <a:custGeom>
              <a:avLst/>
              <a:pathLst>
                <a:path w="12622" h="18931">
                  <a:moveTo>
                    <a:pt x="0" y="0"/>
                  </a:moveTo>
                  <a:lnTo>
                    <a:pt x="12622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4985230" y="5643170"/>
              <a:ext cx="2104" cy="21035"/>
            </a:xfrm>
            <a:custGeom>
              <a:avLst/>
              <a:pathLst>
                <a:path w="2104" h="21035">
                  <a:moveTo>
                    <a:pt x="0" y="0"/>
                  </a:moveTo>
                  <a:lnTo>
                    <a:pt x="2104" y="21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4755932" y="3981279"/>
              <a:ext cx="4206" cy="21036"/>
            </a:xfrm>
            <a:custGeom>
              <a:avLst/>
              <a:pathLst>
                <a:path w="4206" h="21036">
                  <a:moveTo>
                    <a:pt x="0" y="21036"/>
                  </a:moveTo>
                  <a:lnTo>
                    <a:pt x="4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5342852" y="1545243"/>
              <a:ext cx="21036" cy="4207"/>
            </a:xfrm>
            <a:custGeom>
              <a:avLst/>
              <a:pathLst>
                <a:path w="21036" h="4207">
                  <a:moveTo>
                    <a:pt x="0" y="0"/>
                  </a:moveTo>
                  <a:lnTo>
                    <a:pt x="21036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7829376" y="2146889"/>
              <a:ext cx="18933" cy="2103"/>
            </a:xfrm>
            <a:custGeom>
              <a:avLst/>
              <a:pathLst>
                <a:path w="18933" h="2103">
                  <a:moveTo>
                    <a:pt x="0" y="2103"/>
                  </a:moveTo>
                  <a:lnTo>
                    <a:pt x="18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3796663" y="2569724"/>
              <a:ext cx="16828" cy="6311"/>
            </a:xfrm>
            <a:custGeom>
              <a:avLst/>
              <a:pathLst>
                <a:path w="16828" h="6311">
                  <a:moveTo>
                    <a:pt x="0" y="0"/>
                  </a:moveTo>
                  <a:lnTo>
                    <a:pt x="16828" y="6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2406145" y="2359358"/>
              <a:ext cx="10517" cy="12622"/>
            </a:xfrm>
            <a:custGeom>
              <a:avLst/>
              <a:pathLst>
                <a:path w="10517" h="12622">
                  <a:moveTo>
                    <a:pt x="0" y="12622"/>
                  </a:moveTo>
                  <a:lnTo>
                    <a:pt x="10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3836632" y="1677773"/>
              <a:ext cx="16830" cy="4207"/>
            </a:xfrm>
            <a:custGeom>
              <a:avLst/>
              <a:pathLst>
                <a:path w="16830" h="4207">
                  <a:moveTo>
                    <a:pt x="0" y="0"/>
                  </a:moveTo>
                  <a:lnTo>
                    <a:pt x="16830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1661449" y="2761158"/>
              <a:ext cx="4207" cy="14725"/>
            </a:xfrm>
            <a:custGeom>
              <a:avLst/>
              <a:pathLst>
                <a:path w="4207" h="14725">
                  <a:moveTo>
                    <a:pt x="0" y="14725"/>
                  </a:moveTo>
                  <a:lnTo>
                    <a:pt x="4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3554742" y="4410426"/>
              <a:ext cx="14725" cy="4206"/>
            </a:xfrm>
            <a:custGeom>
              <a:avLst/>
              <a:pathLst>
                <a:path w="14725" h="4206">
                  <a:moveTo>
                    <a:pt x="0" y="4206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6697609" y="5725212"/>
              <a:ext cx="12620" cy="8414"/>
            </a:xfrm>
            <a:custGeom>
              <a:avLst/>
              <a:pathLst>
                <a:path w="12620" h="8414">
                  <a:moveTo>
                    <a:pt x="12620" y="84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2696450" y="4120120"/>
              <a:ext cx="8414" cy="12622"/>
            </a:xfrm>
            <a:custGeom>
              <a:avLst/>
              <a:pathLst>
                <a:path w="8414" h="12622">
                  <a:moveTo>
                    <a:pt x="0" y="12622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2374590" y="1347499"/>
              <a:ext cx="14725" cy="2103"/>
            </a:xfrm>
            <a:custGeom>
              <a:avLst/>
              <a:pathLst>
                <a:path w="14725" h="2103">
                  <a:moveTo>
                    <a:pt x="0" y="0"/>
                  </a:moveTo>
                  <a:lnTo>
                    <a:pt x="14725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3108767" y="2954694"/>
              <a:ext cx="2103" cy="10518"/>
            </a:xfrm>
            <a:custGeom>
              <a:avLst/>
              <a:pathLst>
                <a:path w="2103" h="10518">
                  <a:moveTo>
                    <a:pt x="0" y="0"/>
                  </a:moveTo>
                  <a:lnTo>
                    <a:pt x="2103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1655138" y="2775884"/>
              <a:ext cx="6311" cy="8414"/>
            </a:xfrm>
            <a:custGeom>
              <a:avLst/>
              <a:pathLst>
                <a:path w="6311" h="8414">
                  <a:moveTo>
                    <a:pt x="0" y="8414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397364" y="3703596"/>
              <a:ext cx="6311" cy="8414"/>
            </a:xfrm>
            <a:custGeom>
              <a:avLst/>
              <a:pathLst>
                <a:path w="6311" h="8414">
                  <a:moveTo>
                    <a:pt x="0" y="0"/>
                  </a:moveTo>
                  <a:lnTo>
                    <a:pt x="6311" y="8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4471937" y="4631309"/>
              <a:ext cx="8414" cy="6311"/>
            </a:xfrm>
            <a:custGeom>
              <a:avLst/>
              <a:pathLst>
                <a:path w="8414" h="6311">
                  <a:moveTo>
                    <a:pt x="0" y="6311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1585719" y="4736492"/>
              <a:ext cx="4206" cy="8414"/>
            </a:xfrm>
            <a:custGeom>
              <a:avLst/>
              <a:pathLst>
                <a:path w="4206" h="8414">
                  <a:moveTo>
                    <a:pt x="0" y="8414"/>
                  </a:moveTo>
                  <a:lnTo>
                    <a:pt x="4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7999772" y="4021248"/>
              <a:ext cx="8414" cy="2104"/>
            </a:xfrm>
            <a:custGeom>
              <a:avLst/>
              <a:pathLst>
                <a:path w="8414" h="2104">
                  <a:moveTo>
                    <a:pt x="0" y="0"/>
                  </a:moveTo>
                  <a:lnTo>
                    <a:pt x="8414" y="2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3569467" y="2851614"/>
              <a:ext cx="6311" cy="4207"/>
            </a:xfrm>
            <a:custGeom>
              <a:avLst/>
              <a:pathLst>
                <a:path w="6311" h="4207">
                  <a:moveTo>
                    <a:pt x="0" y="0"/>
                  </a:moveTo>
                  <a:lnTo>
                    <a:pt x="6311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5847730" y="5397041"/>
              <a:ext cx="6311" cy="4207"/>
            </a:xfrm>
            <a:custGeom>
              <a:avLst/>
              <a:pathLst>
                <a:path w="6311" h="4207">
                  <a:moveTo>
                    <a:pt x="0" y="0"/>
                  </a:moveTo>
                  <a:lnTo>
                    <a:pt x="6311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809101" y="5386523"/>
              <a:ext cx="6311" cy="4206"/>
            </a:xfrm>
            <a:custGeom>
              <a:avLst/>
              <a:pathLst>
                <a:path w="6311" h="4206">
                  <a:moveTo>
                    <a:pt x="0" y="4206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1047462" y="23975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047462" y="26478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1047462" y="30917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1047462" y="3213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047462" y="46421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047462" y="1328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1047462" y="5266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047462" y="14866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047462" y="1726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1182096" y="29360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2387492" y="27172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2387492" y="1556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389595" y="37459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393803" y="23364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442187" y="432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463224" y="19788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2467430" y="280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473742" y="2868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490572" y="41540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492675" y="4616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501089" y="23175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503194" y="3413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507400" y="45074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517919" y="37122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520023" y="19725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528437" y="23028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2541059" y="50039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564199" y="5519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568407" y="19914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570510" y="22144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581029" y="48566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597858" y="12278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608377" y="16107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616791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631517" y="31653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642034" y="2774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673590" y="4109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2682004" y="40972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86212" y="53005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696730" y="50922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700938" y="38153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705144" y="45327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717766" y="26562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215754" y="20840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734596" y="5599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753528" y="57065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219962" y="4564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2791395" y="11416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1224169" y="38763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818743" y="153290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822949" y="11542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841882" y="23806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2862919" y="23322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877645" y="264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879748" y="49681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2888164" y="4991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900784" y="2546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2915510" y="18337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2934443" y="3918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934443" y="41119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2940754" y="18316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963894" y="20840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980724" y="38511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995450" y="16002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997553" y="45979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1243102" y="51596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029108" y="329576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045937" y="13835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048040" y="21850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064871" y="2851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073285" y="4492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1251516" y="295918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1251516" y="38153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085907" y="29318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088010" y="29423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088010" y="42992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088010" y="2199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094321" y="32431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127980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134291" y="50544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140601" y="23659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155328" y="367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161638" y="10974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191090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95297" y="45495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205816" y="429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218438" y="14024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226852" y="20125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228955" y="49197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252095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254200" y="40341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1270450" y="16633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289962" y="4696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294168" y="11794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313102" y="56118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317310" y="51995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319413" y="442122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327827" y="19304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278864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359383" y="52942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374108" y="25132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397248" y="34156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411974" y="471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411974" y="532369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416181" y="37690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426699" y="3413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428804" y="378802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435115" y="388268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439321" y="47262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439321" y="15202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445632" y="12804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447736" y="5622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451943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1072706" y="16969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460358" y="210720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1289382" y="16822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531882" y="43917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3546607" y="28287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546607" y="43875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550815" y="16654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552918" y="2832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1299901" y="19788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565541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569749" y="41645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580266" y="568131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1302004" y="4688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607614" y="3743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630754" y="35881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653895" y="1901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666517" y="12888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691760" y="10132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704382" y="45537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3706486" y="47367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708590" y="310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719108" y="310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316729" y="487140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746456" y="50375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3752767" y="47830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761181" y="392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773803" y="2546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790632" y="25531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792735" y="40825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792735" y="52879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799046" y="29297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813772" y="1654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830602" y="1659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832705" y="30769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843224" y="27845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329352" y="43391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855846" y="20377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3885297" y="116896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904229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908437" y="254265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910540" y="2246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923163" y="118790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925266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929474" y="4475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944199" y="418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979961" y="11921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007309" y="538470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4017828" y="39521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022034" y="5653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4043071" y="32158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043071" y="33588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043071" y="45789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070419" y="26457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091455" y="48209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091455" y="160232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097766" y="20230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4099870" y="19746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4101974" y="14613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354596" y="33062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120906" y="94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123011" y="28119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1356699" y="13498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144047" y="27824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4177705" y="3611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184016" y="5302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4232400" y="96070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240815" y="2378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261851" y="25636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263956" y="28413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274473" y="3724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4280785" y="3867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4282888" y="18126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4301821" y="30601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4320754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329169" y="51406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4356517" y="3209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360724" y="41561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4383864" y="10869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4383864" y="50165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385967" y="56034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4385967" y="2193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4394382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398590" y="40194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4407004" y="23428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419626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4449077" y="4614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4457492" y="46084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4457492" y="49850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4461699" y="3266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390358" y="435811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472217" y="2603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4474322" y="18800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484839" y="53468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4499565" y="4366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4507980" y="187790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518498" y="1726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520601" y="3356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520601" y="21093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4522706" y="45895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545846" y="26920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4558468" y="461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4566882" y="10974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573193" y="28371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1400876" y="37901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4575297" y="3743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579505" y="5479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587919" y="54078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587919" y="543098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596333" y="10406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4646821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1409292" y="32536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4667857" y="168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674169" y="29465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680480" y="2906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4699413" y="10175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4703620" y="4351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716242" y="4938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733072" y="39794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4737278" y="39584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762523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764626" y="1989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4794077" y="22944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1428223" y="4938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846669" y="40741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848772" y="499973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861395" y="14319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4876120" y="41561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4886638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911882" y="52963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4916090" y="23470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937127" y="12699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962370" y="56203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964474" y="564134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966577" y="344302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4972889" y="49050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987614" y="483564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993925" y="12699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010754" y="433287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012857" y="54877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031790" y="349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051670" y="209878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1449260" y="508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082278" y="1164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097005" y="3785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120145" y="29444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128559" y="26814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457674" y="55824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141181" y="40068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160113" y="27425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162218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187461" y="45432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461882" y="375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197980" y="4587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200083" y="503970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204291" y="4046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229534" y="1196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231639" y="30580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273712" y="2071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280023" y="54772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282126" y="46042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307369" y="14066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311577" y="42045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319992" y="15223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324199" y="56771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324199" y="2197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332614" y="47430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341028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341028" y="1526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478711" y="23596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353650" y="13351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362065" y="185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368376" y="3504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374687" y="185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376790" y="52900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378895" y="11100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385206" y="3977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402035" y="308119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437797" y="3554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450419" y="4837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479870" y="4271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492492" y="36344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1493438" y="35229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505114" y="2814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5515632" y="23617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519840" y="43097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521943" y="44296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521943" y="18905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528254" y="52584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553499" y="50523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568224" y="567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578742" y="40846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01852" y="260576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591364" y="57065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5616608" y="32536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641851" y="4696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1508163" y="2273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671302" y="287082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688132" y="2029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721791" y="23322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721791" y="50670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1516578" y="168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744931" y="325159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744931" y="14424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787004" y="429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1524992" y="17348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818558" y="379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820663" y="2679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820663" y="47851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822766" y="18505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824870" y="537418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831181" y="5378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850114" y="16759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854322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5858528" y="564134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5883773" y="4846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896395" y="16464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900602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911121" y="19452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925846" y="13519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932157" y="11289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946883" y="40951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946883" y="43160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959503" y="24038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959503" y="5302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988956" y="164860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035235" y="11815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060480" y="4404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077309" y="38258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083620" y="45979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92034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102553" y="363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104656" y="34261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115175" y="14466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17278" y="25216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121486" y="275512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1556548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153041" y="5519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1562859" y="472204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93010" y="34451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203528" y="44233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203528" y="5109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05633" y="48693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220358" y="465473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1567065" y="47136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239290" y="20546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249809" y="2776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260327" y="4351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85571" y="4921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325541" y="4631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325541" y="14676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36059" y="5403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1577584" y="2469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63406" y="35355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365510" y="12825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376029" y="365759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1581791" y="13393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1053773" y="3922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01272" y="35313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49656" y="231335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64383" y="268570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70693" y="3971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1590205" y="42550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483315" y="39394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1594413" y="38195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540113" y="44717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540113" y="4492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552736" y="40636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561150" y="18842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563255" y="27298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580083" y="30138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636882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651607" y="3346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674749" y="24795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674749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687370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695784" y="502076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708406" y="53531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731547" y="13919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735754" y="38153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1617553" y="52227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744168" y="35902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746273" y="1631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746273" y="17727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756790" y="30454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756790" y="2071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777827" y="33967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782035" y="306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786241" y="53678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792552" y="5363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796760" y="2767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815694" y="27929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843041" y="349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847248" y="17811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855662" y="4219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870388" y="12236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870388" y="45158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883010" y="19872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1632278" y="27614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897735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899840" y="147820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904046" y="15644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1636486" y="18842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931394" y="5298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935602" y="42781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935602" y="4587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638589" y="27530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1642797" y="27382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000815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007126" y="2832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009229" y="51028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011334" y="38700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036577" y="2004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108468" y="46610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061822" y="46210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063925" y="126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089169" y="49261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089169" y="5433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095480" y="229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1653315" y="2199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108101" y="1732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122827" y="43854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143863" y="31064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145968" y="1739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190144" y="3119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198559" y="26772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206973" y="360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228010" y="142351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236425" y="35629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251151" y="53952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280602" y="39310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672248" y="52500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674351" y="10932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335297" y="30727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7335297" y="3573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354229" y="5006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358437" y="21366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375266" y="2174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387888" y="27530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684870" y="40909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427858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1686974" y="3184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446791" y="4109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446791" y="18800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453102" y="19431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469931" y="437704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507796" y="439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695388" y="46799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526730" y="1482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545663" y="23512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573011" y="31737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615084" y="27004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617187" y="13141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7646638" y="3207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7646638" y="51028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7648741" y="13814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659260" y="551723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7671882" y="27635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671882" y="51722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680297" y="3583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7680297" y="55635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7728681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114779" y="26962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7751821" y="1770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7753924" y="1694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7764443" y="42403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7798102" y="23596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7806516" y="21261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7814931" y="5033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7817034" y="38805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7819139" y="16822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7825450" y="2124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7863315" y="4844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733255" y="9228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7928528" y="15160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7968498" y="5416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976912" y="399838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7985327" y="400049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8002157" y="19262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14779" y="42592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018985" y="29171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027400" y="50544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046333" y="26099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050541" y="14971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054747" y="35902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750083" y="1526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750083" y="10048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067370" y="3209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8067370" y="48419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071578" y="21850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084200" y="26099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084200" y="35923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094717" y="486720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101029" y="17727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103132" y="36302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132583" y="195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136791" y="13898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140998" y="28455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140998" y="5449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159930" y="1966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176760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193589" y="16507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223040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241973" y="3356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48285" y="43602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54596" y="34177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311394" y="3177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313498" y="22271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332431" y="23533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349260" y="23112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1779534" y="23091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74504" y="36807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80815" y="36891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1121090" y="3308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410266" y="5489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8412369" y="32347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412369" y="44359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414474" y="3743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414474" y="16359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416577" y="2334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416577" y="39394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416577" y="5071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08987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1836334" y="23238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1838438" y="3209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1880511" y="2851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1886822" y="40930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1899443" y="517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1133711" y="1263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920481" y="4475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926790" y="18337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1947827" y="19389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966760" y="38889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1973071" y="11773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977279" y="15055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142127" y="49113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008833" y="332311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2019352" y="9859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021456" y="4846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034078" y="3384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046700" y="34451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046700" y="4696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050907" y="4501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086669" y="94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092980" y="9249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099291" y="5510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109810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116120" y="56644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2116120" y="16086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120328" y="246482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2122431" y="130360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2126639" y="50586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128742" y="3701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177126" y="27025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246547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2259169" y="5449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349627" y="160232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351730" y="13246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2362249" y="5138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2366455" y="13267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372767" y="52121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383285" y="2349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51775" y="69589"/>
              <a:ext cx="8622635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1775" y="5462004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775" y="4050652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1775" y="2639299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1775" y="1227946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177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565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52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0340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8727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7115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5503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3890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2278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0665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90534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07441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1775" y="6167681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1775" y="4756328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1775" y="3344975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1775" y="1933622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1775" y="522270"/>
              <a:ext cx="8622635" cy="0"/>
            </a:xfrm>
            <a:custGeom>
              <a:avLst/>
              <a:pathLst>
                <a:path w="8622635" h="0">
                  <a:moveTo>
                    <a:pt x="0" y="0"/>
                  </a:moveTo>
                  <a:lnTo>
                    <a:pt x="8622635" y="0"/>
                  </a:lnTo>
                  <a:lnTo>
                    <a:pt x="86226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4371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2758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1146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9534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7921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6309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54696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33084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11472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98596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682472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39682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431620" y="5577568"/>
              <a:ext cx="391937" cy="59011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23558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15496" y="5951306"/>
              <a:ext cx="391937" cy="21637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07434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99372" y="1407439"/>
              <a:ext cx="391937" cy="476024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391310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83248" y="6088999"/>
              <a:ext cx="391937" cy="7868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175186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567124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959062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351000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42938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134876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526814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918752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10690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702628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094565" y="6167681"/>
              <a:ext cx="391937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43713" y="359974"/>
              <a:ext cx="7838759" cy="5807706"/>
            </a:xfrm>
            <a:custGeom>
              <a:avLst/>
              <a:pathLst>
                <a:path w="7838759" h="5807706">
                  <a:moveTo>
                    <a:pt x="0" y="5807706"/>
                  </a:moveTo>
                  <a:lnTo>
                    <a:pt x="15340" y="5807706"/>
                  </a:lnTo>
                  <a:lnTo>
                    <a:pt x="30680" y="5807706"/>
                  </a:lnTo>
                  <a:lnTo>
                    <a:pt x="46020" y="5807706"/>
                  </a:lnTo>
                  <a:lnTo>
                    <a:pt x="61360" y="5807706"/>
                  </a:lnTo>
                  <a:lnTo>
                    <a:pt x="76700" y="5807706"/>
                  </a:lnTo>
                  <a:lnTo>
                    <a:pt x="92040" y="5807706"/>
                  </a:lnTo>
                  <a:lnTo>
                    <a:pt x="107380" y="5807706"/>
                  </a:lnTo>
                  <a:lnTo>
                    <a:pt x="122720" y="5807705"/>
                  </a:lnTo>
                  <a:lnTo>
                    <a:pt x="138060" y="5807704"/>
                  </a:lnTo>
                  <a:lnTo>
                    <a:pt x="153400" y="5807702"/>
                  </a:lnTo>
                  <a:lnTo>
                    <a:pt x="168740" y="5807699"/>
                  </a:lnTo>
                  <a:lnTo>
                    <a:pt x="184080" y="5807693"/>
                  </a:lnTo>
                  <a:lnTo>
                    <a:pt x="199420" y="5807684"/>
                  </a:lnTo>
                  <a:lnTo>
                    <a:pt x="214760" y="5807668"/>
                  </a:lnTo>
                  <a:lnTo>
                    <a:pt x="230100" y="5807641"/>
                  </a:lnTo>
                  <a:lnTo>
                    <a:pt x="245440" y="5807596"/>
                  </a:lnTo>
                  <a:lnTo>
                    <a:pt x="260780" y="5807525"/>
                  </a:lnTo>
                  <a:lnTo>
                    <a:pt x="276120" y="5807414"/>
                  </a:lnTo>
                  <a:lnTo>
                    <a:pt x="291460" y="5807243"/>
                  </a:lnTo>
                  <a:lnTo>
                    <a:pt x="306800" y="5806984"/>
                  </a:lnTo>
                  <a:lnTo>
                    <a:pt x="322140" y="5806600"/>
                  </a:lnTo>
                  <a:lnTo>
                    <a:pt x="337480" y="5806020"/>
                  </a:lnTo>
                  <a:lnTo>
                    <a:pt x="352820" y="5805148"/>
                  </a:lnTo>
                  <a:lnTo>
                    <a:pt x="368160" y="5803890"/>
                  </a:lnTo>
                  <a:lnTo>
                    <a:pt x="383500" y="5802111"/>
                  </a:lnTo>
                  <a:lnTo>
                    <a:pt x="398841" y="5799638"/>
                  </a:lnTo>
                  <a:lnTo>
                    <a:pt x="414181" y="5796260"/>
                  </a:lnTo>
                  <a:lnTo>
                    <a:pt x="429521" y="5791723"/>
                  </a:lnTo>
                  <a:lnTo>
                    <a:pt x="444861" y="5785728"/>
                  </a:lnTo>
                  <a:lnTo>
                    <a:pt x="460201" y="5777934"/>
                  </a:lnTo>
                  <a:lnTo>
                    <a:pt x="475541" y="5767621"/>
                  </a:lnTo>
                  <a:lnTo>
                    <a:pt x="490881" y="5754495"/>
                  </a:lnTo>
                  <a:lnTo>
                    <a:pt x="506221" y="5738184"/>
                  </a:lnTo>
                  <a:lnTo>
                    <a:pt x="521561" y="5718272"/>
                  </a:lnTo>
                  <a:lnTo>
                    <a:pt x="536901" y="5694392"/>
                  </a:lnTo>
                  <a:lnTo>
                    <a:pt x="552241" y="5666252"/>
                  </a:lnTo>
                  <a:lnTo>
                    <a:pt x="567581" y="5633669"/>
                  </a:lnTo>
                  <a:lnTo>
                    <a:pt x="582921" y="5596606"/>
                  </a:lnTo>
                  <a:lnTo>
                    <a:pt x="598261" y="5555109"/>
                  </a:lnTo>
                  <a:lnTo>
                    <a:pt x="613601" y="5509266"/>
                  </a:lnTo>
                  <a:lnTo>
                    <a:pt x="628941" y="5460351"/>
                  </a:lnTo>
                  <a:lnTo>
                    <a:pt x="644281" y="5409328"/>
                  </a:lnTo>
                  <a:lnTo>
                    <a:pt x="659621" y="5357378"/>
                  </a:lnTo>
                  <a:lnTo>
                    <a:pt x="674961" y="5305861"/>
                  </a:lnTo>
                  <a:lnTo>
                    <a:pt x="690301" y="5256277"/>
                  </a:lnTo>
                  <a:lnTo>
                    <a:pt x="705641" y="5210198"/>
                  </a:lnTo>
                  <a:lnTo>
                    <a:pt x="720981" y="5169205"/>
                  </a:lnTo>
                  <a:lnTo>
                    <a:pt x="736321" y="5135412"/>
                  </a:lnTo>
                  <a:lnTo>
                    <a:pt x="751661" y="5110454"/>
                  </a:lnTo>
                  <a:lnTo>
                    <a:pt x="767001" y="5094739"/>
                  </a:lnTo>
                  <a:lnTo>
                    <a:pt x="782341" y="5088847"/>
                  </a:lnTo>
                  <a:lnTo>
                    <a:pt x="797682" y="5092986"/>
                  </a:lnTo>
                  <a:lnTo>
                    <a:pt x="813022" y="5106981"/>
                  </a:lnTo>
                  <a:lnTo>
                    <a:pt x="828362" y="5130292"/>
                  </a:lnTo>
                  <a:lnTo>
                    <a:pt x="843702" y="5162038"/>
                  </a:lnTo>
                  <a:lnTo>
                    <a:pt x="859042" y="5201044"/>
                  </a:lnTo>
                  <a:lnTo>
                    <a:pt x="874382" y="5246374"/>
                  </a:lnTo>
                  <a:lnTo>
                    <a:pt x="889722" y="5295587"/>
                  </a:lnTo>
                  <a:lnTo>
                    <a:pt x="905062" y="5346947"/>
                  </a:lnTo>
                  <a:lnTo>
                    <a:pt x="920402" y="5398940"/>
                  </a:lnTo>
                  <a:lnTo>
                    <a:pt x="935742" y="5450187"/>
                  </a:lnTo>
                  <a:lnTo>
                    <a:pt x="951082" y="5499493"/>
                  </a:lnTo>
                  <a:lnTo>
                    <a:pt x="966422" y="5545874"/>
                  </a:lnTo>
                  <a:lnTo>
                    <a:pt x="981762" y="5588580"/>
                  </a:lnTo>
                  <a:lnTo>
                    <a:pt x="997102" y="5626989"/>
                  </a:lnTo>
                  <a:lnTo>
                    <a:pt x="1012442" y="5660357"/>
                  </a:lnTo>
                  <a:lnTo>
                    <a:pt x="1027782" y="5689241"/>
                  </a:lnTo>
                  <a:lnTo>
                    <a:pt x="1043122" y="5713814"/>
                  </a:lnTo>
                  <a:lnTo>
                    <a:pt x="1058462" y="5734356"/>
                  </a:lnTo>
                  <a:lnTo>
                    <a:pt x="1073802" y="5751223"/>
                  </a:lnTo>
                  <a:lnTo>
                    <a:pt x="1089142" y="5764813"/>
                  </a:lnTo>
                  <a:lnTo>
                    <a:pt x="1104482" y="5775543"/>
                  </a:lnTo>
                  <a:lnTo>
                    <a:pt x="1119822" y="5783822"/>
                  </a:lnTo>
                  <a:lnTo>
                    <a:pt x="1135162" y="5789907"/>
                  </a:lnTo>
                  <a:lnTo>
                    <a:pt x="1150502" y="5794205"/>
                  </a:lnTo>
                  <a:lnTo>
                    <a:pt x="1165842" y="5797123"/>
                  </a:lnTo>
                  <a:lnTo>
                    <a:pt x="1181182" y="5798858"/>
                  </a:lnTo>
                  <a:lnTo>
                    <a:pt x="1196523" y="5799546"/>
                  </a:lnTo>
                  <a:lnTo>
                    <a:pt x="1211863" y="5799271"/>
                  </a:lnTo>
                  <a:lnTo>
                    <a:pt x="1227203" y="5798066"/>
                  </a:lnTo>
                  <a:lnTo>
                    <a:pt x="1242543" y="5795915"/>
                  </a:lnTo>
                  <a:lnTo>
                    <a:pt x="1257883" y="5792763"/>
                  </a:lnTo>
                  <a:lnTo>
                    <a:pt x="1273223" y="5788368"/>
                  </a:lnTo>
                  <a:lnTo>
                    <a:pt x="1288563" y="5782694"/>
                  </a:lnTo>
                  <a:lnTo>
                    <a:pt x="1303903" y="5775644"/>
                  </a:lnTo>
                  <a:lnTo>
                    <a:pt x="1319243" y="5767102"/>
                  </a:lnTo>
                  <a:lnTo>
                    <a:pt x="1334583" y="5756972"/>
                  </a:lnTo>
                  <a:lnTo>
                    <a:pt x="1349923" y="5745194"/>
                  </a:lnTo>
                  <a:lnTo>
                    <a:pt x="1365263" y="5731759"/>
                  </a:lnTo>
                  <a:lnTo>
                    <a:pt x="1380603" y="5716719"/>
                  </a:lnTo>
                  <a:lnTo>
                    <a:pt x="1395943" y="5700173"/>
                  </a:lnTo>
                  <a:lnTo>
                    <a:pt x="1411283" y="5682276"/>
                  </a:lnTo>
                  <a:lnTo>
                    <a:pt x="1426623" y="5663567"/>
                  </a:lnTo>
                  <a:lnTo>
                    <a:pt x="1441963" y="5644476"/>
                  </a:lnTo>
                  <a:lnTo>
                    <a:pt x="1457303" y="5625507"/>
                  </a:lnTo>
                  <a:lnTo>
                    <a:pt x="1472643" y="5607207"/>
                  </a:lnTo>
                  <a:lnTo>
                    <a:pt x="1487983" y="5590157"/>
                  </a:lnTo>
                  <a:lnTo>
                    <a:pt x="1503323" y="5574935"/>
                  </a:lnTo>
                  <a:lnTo>
                    <a:pt x="1518663" y="5562095"/>
                  </a:lnTo>
                  <a:lnTo>
                    <a:pt x="1534003" y="5552386"/>
                  </a:lnTo>
                  <a:lnTo>
                    <a:pt x="1549343" y="5546293"/>
                  </a:lnTo>
                  <a:lnTo>
                    <a:pt x="1564683" y="5543812"/>
                  </a:lnTo>
                  <a:lnTo>
                    <a:pt x="1580023" y="5545026"/>
                  </a:lnTo>
                  <a:lnTo>
                    <a:pt x="1595364" y="5549875"/>
                  </a:lnTo>
                  <a:lnTo>
                    <a:pt x="1610704" y="5558165"/>
                  </a:lnTo>
                  <a:lnTo>
                    <a:pt x="1626044" y="5569574"/>
                  </a:lnTo>
                  <a:lnTo>
                    <a:pt x="1641384" y="5583676"/>
                  </a:lnTo>
                  <a:lnTo>
                    <a:pt x="1656724" y="5599960"/>
                  </a:lnTo>
                  <a:lnTo>
                    <a:pt x="1672064" y="5617961"/>
                  </a:lnTo>
                  <a:lnTo>
                    <a:pt x="1687404" y="5636820"/>
                  </a:lnTo>
                  <a:lnTo>
                    <a:pt x="1702744" y="5655935"/>
                  </a:lnTo>
                  <a:lnTo>
                    <a:pt x="1718084" y="5674793"/>
                  </a:lnTo>
                  <a:lnTo>
                    <a:pt x="1733424" y="5692948"/>
                  </a:lnTo>
                  <a:lnTo>
                    <a:pt x="1748764" y="5710030"/>
                  </a:lnTo>
                  <a:lnTo>
                    <a:pt x="1764104" y="5725749"/>
                  </a:lnTo>
                  <a:lnTo>
                    <a:pt x="1779444" y="5739899"/>
                  </a:lnTo>
                  <a:lnTo>
                    <a:pt x="1794784" y="5752305"/>
                  </a:lnTo>
                  <a:lnTo>
                    <a:pt x="1810124" y="5762715"/>
                  </a:lnTo>
                  <a:lnTo>
                    <a:pt x="1825464" y="5771340"/>
                  </a:lnTo>
                  <a:lnTo>
                    <a:pt x="1840804" y="5778180"/>
                  </a:lnTo>
                  <a:lnTo>
                    <a:pt x="1856144" y="5783217"/>
                  </a:lnTo>
                  <a:lnTo>
                    <a:pt x="1871484" y="5786386"/>
                  </a:lnTo>
                  <a:lnTo>
                    <a:pt x="1886824" y="5787546"/>
                  </a:lnTo>
                  <a:lnTo>
                    <a:pt x="1902164" y="5786447"/>
                  </a:lnTo>
                  <a:lnTo>
                    <a:pt x="1917504" y="5782695"/>
                  </a:lnTo>
                  <a:lnTo>
                    <a:pt x="1932844" y="5775395"/>
                  </a:lnTo>
                  <a:lnTo>
                    <a:pt x="1948184" y="5763422"/>
                  </a:lnTo>
                  <a:lnTo>
                    <a:pt x="1963524" y="5745764"/>
                  </a:lnTo>
                  <a:lnTo>
                    <a:pt x="1978864" y="5720823"/>
                  </a:lnTo>
                  <a:lnTo>
                    <a:pt x="1994205" y="5686641"/>
                  </a:lnTo>
                  <a:lnTo>
                    <a:pt x="2009545" y="5640887"/>
                  </a:lnTo>
                  <a:lnTo>
                    <a:pt x="2024885" y="5580870"/>
                  </a:lnTo>
                  <a:lnTo>
                    <a:pt x="2040225" y="5503562"/>
                  </a:lnTo>
                  <a:lnTo>
                    <a:pt x="2055565" y="5405661"/>
                  </a:lnTo>
                  <a:lnTo>
                    <a:pt x="2070905" y="5280122"/>
                  </a:lnTo>
                  <a:lnTo>
                    <a:pt x="2086245" y="5125215"/>
                  </a:lnTo>
                  <a:lnTo>
                    <a:pt x="2101585" y="4938507"/>
                  </a:lnTo>
                  <a:lnTo>
                    <a:pt x="2116925" y="4717545"/>
                  </a:lnTo>
                  <a:lnTo>
                    <a:pt x="2132265" y="4460771"/>
                  </a:lnTo>
                  <a:lnTo>
                    <a:pt x="2147605" y="4167788"/>
                  </a:lnTo>
                  <a:lnTo>
                    <a:pt x="2162945" y="3839626"/>
                  </a:lnTo>
                  <a:lnTo>
                    <a:pt x="2178285" y="3478965"/>
                  </a:lnTo>
                  <a:lnTo>
                    <a:pt x="2193625" y="3089843"/>
                  </a:lnTo>
                  <a:lnTo>
                    <a:pt x="2208965" y="2678604"/>
                  </a:lnTo>
                  <a:lnTo>
                    <a:pt x="2224305" y="2258229"/>
                  </a:lnTo>
                  <a:lnTo>
                    <a:pt x="2239645" y="1839723"/>
                  </a:lnTo>
                  <a:lnTo>
                    <a:pt x="2254985" y="1435196"/>
                  </a:lnTo>
                  <a:lnTo>
                    <a:pt x="2270325" y="1057364"/>
                  </a:lnTo>
                  <a:lnTo>
                    <a:pt x="2285665" y="718981"/>
                  </a:lnTo>
                  <a:lnTo>
                    <a:pt x="2301005" y="432220"/>
                  </a:lnTo>
                  <a:lnTo>
                    <a:pt x="2316345" y="208048"/>
                  </a:lnTo>
                  <a:lnTo>
                    <a:pt x="2331685" y="61489"/>
                  </a:lnTo>
                  <a:lnTo>
                    <a:pt x="2347025" y="0"/>
                  </a:lnTo>
                  <a:lnTo>
                    <a:pt x="2362365" y="20029"/>
                  </a:lnTo>
                  <a:lnTo>
                    <a:pt x="2377705" y="120361"/>
                  </a:lnTo>
                  <a:lnTo>
                    <a:pt x="2393046" y="296770"/>
                  </a:lnTo>
                  <a:lnTo>
                    <a:pt x="2408386" y="542289"/>
                  </a:lnTo>
                  <a:lnTo>
                    <a:pt x="2423726" y="847614"/>
                  </a:lnTo>
                  <a:lnTo>
                    <a:pt x="2439066" y="1201611"/>
                  </a:lnTo>
                  <a:lnTo>
                    <a:pt x="2454406" y="1591905"/>
                  </a:lnTo>
                  <a:lnTo>
                    <a:pt x="2469746" y="2006356"/>
                  </a:lnTo>
                  <a:lnTo>
                    <a:pt x="2485086" y="2427706"/>
                  </a:lnTo>
                  <a:lnTo>
                    <a:pt x="2500426" y="2844092"/>
                  </a:lnTo>
                  <a:lnTo>
                    <a:pt x="2515766" y="3245713"/>
                  </a:lnTo>
                  <a:lnTo>
                    <a:pt x="2531106" y="3624516"/>
                  </a:lnTo>
                  <a:lnTo>
                    <a:pt x="2546446" y="3974327"/>
                  </a:lnTo>
                  <a:lnTo>
                    <a:pt x="2561786" y="4290874"/>
                  </a:lnTo>
                  <a:lnTo>
                    <a:pt x="2577126" y="4571709"/>
                  </a:lnTo>
                  <a:lnTo>
                    <a:pt x="2592466" y="4815193"/>
                  </a:lnTo>
                  <a:lnTo>
                    <a:pt x="2607806" y="5018866"/>
                  </a:lnTo>
                  <a:lnTo>
                    <a:pt x="2623146" y="5189652"/>
                  </a:lnTo>
                  <a:lnTo>
                    <a:pt x="2638486" y="5330506"/>
                  </a:lnTo>
                  <a:lnTo>
                    <a:pt x="2653826" y="5444740"/>
                  </a:lnTo>
                  <a:lnTo>
                    <a:pt x="2669166" y="5535819"/>
                  </a:lnTo>
                  <a:lnTo>
                    <a:pt x="2684506" y="5607182"/>
                  </a:lnTo>
                  <a:lnTo>
                    <a:pt x="2699846" y="5662104"/>
                  </a:lnTo>
                  <a:lnTo>
                    <a:pt x="2715186" y="5703593"/>
                  </a:lnTo>
                  <a:lnTo>
                    <a:pt x="2730526" y="5733732"/>
                  </a:lnTo>
                  <a:lnTo>
                    <a:pt x="2745866" y="5755289"/>
                  </a:lnTo>
                  <a:lnTo>
                    <a:pt x="2761206" y="5770782"/>
                  </a:lnTo>
                  <a:lnTo>
                    <a:pt x="2776546" y="5781606"/>
                  </a:lnTo>
                  <a:lnTo>
                    <a:pt x="2791887" y="5788869"/>
                  </a:lnTo>
                  <a:lnTo>
                    <a:pt x="2807227" y="5793428"/>
                  </a:lnTo>
                  <a:lnTo>
                    <a:pt x="2822567" y="5795926"/>
                  </a:lnTo>
                  <a:lnTo>
                    <a:pt x="2837907" y="5796835"/>
                  </a:lnTo>
                  <a:lnTo>
                    <a:pt x="2853247" y="5796483"/>
                  </a:lnTo>
                  <a:lnTo>
                    <a:pt x="2868587" y="5794984"/>
                  </a:lnTo>
                  <a:lnTo>
                    <a:pt x="2883927" y="5792589"/>
                  </a:lnTo>
                  <a:lnTo>
                    <a:pt x="2899267" y="5789397"/>
                  </a:lnTo>
                  <a:lnTo>
                    <a:pt x="2914607" y="5785461"/>
                  </a:lnTo>
                  <a:lnTo>
                    <a:pt x="2929947" y="5780829"/>
                  </a:lnTo>
                  <a:lnTo>
                    <a:pt x="2945287" y="5775553"/>
                  </a:lnTo>
                  <a:lnTo>
                    <a:pt x="2960627" y="5769702"/>
                  </a:lnTo>
                  <a:lnTo>
                    <a:pt x="2975967" y="5763364"/>
                  </a:lnTo>
                  <a:lnTo>
                    <a:pt x="2991307" y="5756650"/>
                  </a:lnTo>
                  <a:lnTo>
                    <a:pt x="3006647" y="5749721"/>
                  </a:lnTo>
                  <a:lnTo>
                    <a:pt x="3021987" y="5742806"/>
                  </a:lnTo>
                  <a:lnTo>
                    <a:pt x="3037327" y="5736108"/>
                  </a:lnTo>
                  <a:lnTo>
                    <a:pt x="3052667" y="5729836"/>
                  </a:lnTo>
                  <a:lnTo>
                    <a:pt x="3068007" y="5724201"/>
                  </a:lnTo>
                  <a:lnTo>
                    <a:pt x="3083347" y="5719405"/>
                  </a:lnTo>
                  <a:lnTo>
                    <a:pt x="3098687" y="5715627"/>
                  </a:lnTo>
                  <a:lnTo>
                    <a:pt x="3114027" y="5713018"/>
                  </a:lnTo>
                  <a:lnTo>
                    <a:pt x="3129367" y="5711791"/>
                  </a:lnTo>
                  <a:lnTo>
                    <a:pt x="3144707" y="5712007"/>
                  </a:lnTo>
                  <a:lnTo>
                    <a:pt x="3160047" y="5713553"/>
                  </a:lnTo>
                  <a:lnTo>
                    <a:pt x="3175388" y="5716360"/>
                  </a:lnTo>
                  <a:lnTo>
                    <a:pt x="3190728" y="5720315"/>
                  </a:lnTo>
                  <a:lnTo>
                    <a:pt x="3206068" y="5725265"/>
                  </a:lnTo>
                  <a:lnTo>
                    <a:pt x="3221408" y="5731030"/>
                  </a:lnTo>
                  <a:lnTo>
                    <a:pt x="3236748" y="5737406"/>
                  </a:lnTo>
                  <a:lnTo>
                    <a:pt x="3252088" y="5744183"/>
                  </a:lnTo>
                  <a:lnTo>
                    <a:pt x="3267428" y="5751141"/>
                  </a:lnTo>
                  <a:lnTo>
                    <a:pt x="3282768" y="5758032"/>
                  </a:lnTo>
                  <a:lnTo>
                    <a:pt x="3298108" y="5764689"/>
                  </a:lnTo>
                  <a:lnTo>
                    <a:pt x="3313448" y="5770978"/>
                  </a:lnTo>
                  <a:lnTo>
                    <a:pt x="3328788" y="5776796"/>
                  </a:lnTo>
                  <a:lnTo>
                    <a:pt x="3344128" y="5782072"/>
                  </a:lnTo>
                  <a:lnTo>
                    <a:pt x="3359468" y="5786763"/>
                  </a:lnTo>
                  <a:lnTo>
                    <a:pt x="3374808" y="5790855"/>
                  </a:lnTo>
                  <a:lnTo>
                    <a:pt x="3390148" y="5794344"/>
                  </a:lnTo>
                  <a:lnTo>
                    <a:pt x="3405488" y="5797212"/>
                  </a:lnTo>
                  <a:lnTo>
                    <a:pt x="3420828" y="5799583"/>
                  </a:lnTo>
                  <a:lnTo>
                    <a:pt x="3436168" y="5801510"/>
                  </a:lnTo>
                  <a:lnTo>
                    <a:pt x="3451508" y="5803050"/>
                  </a:lnTo>
                  <a:lnTo>
                    <a:pt x="3466848" y="5804262"/>
                  </a:lnTo>
                  <a:lnTo>
                    <a:pt x="3482188" y="5805199"/>
                  </a:lnTo>
                  <a:lnTo>
                    <a:pt x="3497528" y="5805910"/>
                  </a:lnTo>
                  <a:lnTo>
                    <a:pt x="3512868" y="5806441"/>
                  </a:lnTo>
                  <a:lnTo>
                    <a:pt x="3528208" y="5806822"/>
                  </a:lnTo>
                  <a:lnTo>
                    <a:pt x="3543548" y="5807093"/>
                  </a:lnTo>
                  <a:lnTo>
                    <a:pt x="3558888" y="5807287"/>
                  </a:lnTo>
                  <a:lnTo>
                    <a:pt x="3574229" y="5807425"/>
                  </a:lnTo>
                  <a:lnTo>
                    <a:pt x="3589569" y="5807520"/>
                  </a:lnTo>
                  <a:lnTo>
                    <a:pt x="3604909" y="5807586"/>
                  </a:lnTo>
                  <a:lnTo>
                    <a:pt x="3620249" y="5807629"/>
                  </a:lnTo>
                  <a:lnTo>
                    <a:pt x="3635589" y="5807658"/>
                  </a:lnTo>
                  <a:lnTo>
                    <a:pt x="3650929" y="5807677"/>
                  </a:lnTo>
                  <a:lnTo>
                    <a:pt x="3666269" y="5807688"/>
                  </a:lnTo>
                  <a:lnTo>
                    <a:pt x="3681609" y="5807695"/>
                  </a:lnTo>
                  <a:lnTo>
                    <a:pt x="3696949" y="5807700"/>
                  </a:lnTo>
                  <a:lnTo>
                    <a:pt x="3712289" y="5807702"/>
                  </a:lnTo>
                  <a:lnTo>
                    <a:pt x="3727629" y="5807704"/>
                  </a:lnTo>
                  <a:lnTo>
                    <a:pt x="3742969" y="5807705"/>
                  </a:lnTo>
                  <a:lnTo>
                    <a:pt x="3758309" y="5807706"/>
                  </a:lnTo>
                  <a:lnTo>
                    <a:pt x="3773649" y="5807706"/>
                  </a:lnTo>
                  <a:lnTo>
                    <a:pt x="3788989" y="5807706"/>
                  </a:lnTo>
                  <a:lnTo>
                    <a:pt x="3804329" y="5807706"/>
                  </a:lnTo>
                  <a:lnTo>
                    <a:pt x="3819669" y="5807706"/>
                  </a:lnTo>
                  <a:lnTo>
                    <a:pt x="3835009" y="5807706"/>
                  </a:lnTo>
                  <a:lnTo>
                    <a:pt x="3850349" y="5807706"/>
                  </a:lnTo>
                  <a:lnTo>
                    <a:pt x="3865689" y="5807706"/>
                  </a:lnTo>
                  <a:lnTo>
                    <a:pt x="3881029" y="5807706"/>
                  </a:lnTo>
                  <a:lnTo>
                    <a:pt x="3896369" y="5807706"/>
                  </a:lnTo>
                  <a:lnTo>
                    <a:pt x="3911709" y="5807706"/>
                  </a:lnTo>
                  <a:lnTo>
                    <a:pt x="3927049" y="5807706"/>
                  </a:lnTo>
                  <a:lnTo>
                    <a:pt x="3942389" y="5807706"/>
                  </a:lnTo>
                  <a:lnTo>
                    <a:pt x="3957729" y="5807706"/>
                  </a:lnTo>
                  <a:lnTo>
                    <a:pt x="3973070" y="5807706"/>
                  </a:lnTo>
                  <a:lnTo>
                    <a:pt x="3988410" y="5807706"/>
                  </a:lnTo>
                  <a:lnTo>
                    <a:pt x="4003750" y="5807706"/>
                  </a:lnTo>
                  <a:lnTo>
                    <a:pt x="4019090" y="5807706"/>
                  </a:lnTo>
                  <a:lnTo>
                    <a:pt x="4034430" y="5807706"/>
                  </a:lnTo>
                  <a:lnTo>
                    <a:pt x="4049770" y="5807706"/>
                  </a:lnTo>
                  <a:lnTo>
                    <a:pt x="4065110" y="5807706"/>
                  </a:lnTo>
                  <a:lnTo>
                    <a:pt x="4080450" y="5807706"/>
                  </a:lnTo>
                  <a:lnTo>
                    <a:pt x="4095790" y="5807706"/>
                  </a:lnTo>
                  <a:lnTo>
                    <a:pt x="4111130" y="5807706"/>
                  </a:lnTo>
                  <a:lnTo>
                    <a:pt x="4126470" y="5807706"/>
                  </a:lnTo>
                  <a:lnTo>
                    <a:pt x="4141810" y="5807706"/>
                  </a:lnTo>
                  <a:lnTo>
                    <a:pt x="4157150" y="5807706"/>
                  </a:lnTo>
                  <a:lnTo>
                    <a:pt x="4172490" y="5807706"/>
                  </a:lnTo>
                  <a:lnTo>
                    <a:pt x="4187830" y="5807706"/>
                  </a:lnTo>
                  <a:lnTo>
                    <a:pt x="4203170" y="5807706"/>
                  </a:lnTo>
                  <a:lnTo>
                    <a:pt x="4218510" y="5807706"/>
                  </a:lnTo>
                  <a:lnTo>
                    <a:pt x="4233850" y="5807706"/>
                  </a:lnTo>
                  <a:lnTo>
                    <a:pt x="4249190" y="5807706"/>
                  </a:lnTo>
                  <a:lnTo>
                    <a:pt x="4264530" y="5807706"/>
                  </a:lnTo>
                  <a:lnTo>
                    <a:pt x="4279870" y="5807706"/>
                  </a:lnTo>
                  <a:lnTo>
                    <a:pt x="4295210" y="5807706"/>
                  </a:lnTo>
                  <a:lnTo>
                    <a:pt x="4310550" y="5807706"/>
                  </a:lnTo>
                  <a:lnTo>
                    <a:pt x="4325890" y="5807706"/>
                  </a:lnTo>
                  <a:lnTo>
                    <a:pt x="4341230" y="5807706"/>
                  </a:lnTo>
                  <a:lnTo>
                    <a:pt x="4356570" y="5807706"/>
                  </a:lnTo>
                  <a:lnTo>
                    <a:pt x="4371911" y="5807706"/>
                  </a:lnTo>
                  <a:lnTo>
                    <a:pt x="4387251" y="5807706"/>
                  </a:lnTo>
                  <a:lnTo>
                    <a:pt x="4402591" y="5807706"/>
                  </a:lnTo>
                  <a:lnTo>
                    <a:pt x="4417931" y="5807706"/>
                  </a:lnTo>
                  <a:lnTo>
                    <a:pt x="4433271" y="5807706"/>
                  </a:lnTo>
                  <a:lnTo>
                    <a:pt x="4448611" y="5807706"/>
                  </a:lnTo>
                  <a:lnTo>
                    <a:pt x="4463951" y="5807706"/>
                  </a:lnTo>
                  <a:lnTo>
                    <a:pt x="4479291" y="5807706"/>
                  </a:lnTo>
                  <a:lnTo>
                    <a:pt x="4494631" y="5807706"/>
                  </a:lnTo>
                  <a:lnTo>
                    <a:pt x="4509971" y="5807706"/>
                  </a:lnTo>
                  <a:lnTo>
                    <a:pt x="4525311" y="5807706"/>
                  </a:lnTo>
                  <a:lnTo>
                    <a:pt x="4540651" y="5807706"/>
                  </a:lnTo>
                  <a:lnTo>
                    <a:pt x="4555991" y="5807706"/>
                  </a:lnTo>
                  <a:lnTo>
                    <a:pt x="4571331" y="5807706"/>
                  </a:lnTo>
                  <a:lnTo>
                    <a:pt x="4586671" y="5807706"/>
                  </a:lnTo>
                  <a:lnTo>
                    <a:pt x="4602011" y="5807706"/>
                  </a:lnTo>
                  <a:lnTo>
                    <a:pt x="4617351" y="5807706"/>
                  </a:lnTo>
                  <a:lnTo>
                    <a:pt x="4632691" y="5807706"/>
                  </a:lnTo>
                  <a:lnTo>
                    <a:pt x="4648031" y="5807706"/>
                  </a:lnTo>
                  <a:lnTo>
                    <a:pt x="4663371" y="5807706"/>
                  </a:lnTo>
                  <a:lnTo>
                    <a:pt x="4678711" y="5807706"/>
                  </a:lnTo>
                  <a:lnTo>
                    <a:pt x="4694051" y="5807706"/>
                  </a:lnTo>
                  <a:lnTo>
                    <a:pt x="4709391" y="5807706"/>
                  </a:lnTo>
                  <a:lnTo>
                    <a:pt x="4724731" y="5807706"/>
                  </a:lnTo>
                  <a:lnTo>
                    <a:pt x="4740071" y="5807706"/>
                  </a:lnTo>
                  <a:lnTo>
                    <a:pt x="4755411" y="5807706"/>
                  </a:lnTo>
                  <a:lnTo>
                    <a:pt x="4770752" y="5807706"/>
                  </a:lnTo>
                  <a:lnTo>
                    <a:pt x="4786092" y="5807706"/>
                  </a:lnTo>
                  <a:lnTo>
                    <a:pt x="4801432" y="5807706"/>
                  </a:lnTo>
                  <a:lnTo>
                    <a:pt x="4816772" y="5807706"/>
                  </a:lnTo>
                  <a:lnTo>
                    <a:pt x="4832112" y="5807706"/>
                  </a:lnTo>
                  <a:lnTo>
                    <a:pt x="4847452" y="5807706"/>
                  </a:lnTo>
                  <a:lnTo>
                    <a:pt x="4862792" y="5807706"/>
                  </a:lnTo>
                  <a:lnTo>
                    <a:pt x="4878132" y="5807706"/>
                  </a:lnTo>
                  <a:lnTo>
                    <a:pt x="4893472" y="5807706"/>
                  </a:lnTo>
                  <a:lnTo>
                    <a:pt x="4908812" y="5807706"/>
                  </a:lnTo>
                  <a:lnTo>
                    <a:pt x="4924152" y="5807706"/>
                  </a:lnTo>
                  <a:lnTo>
                    <a:pt x="4939492" y="5807706"/>
                  </a:lnTo>
                  <a:lnTo>
                    <a:pt x="4954832" y="5807706"/>
                  </a:lnTo>
                  <a:lnTo>
                    <a:pt x="4970172" y="5807706"/>
                  </a:lnTo>
                  <a:lnTo>
                    <a:pt x="4985512" y="5807706"/>
                  </a:lnTo>
                  <a:lnTo>
                    <a:pt x="5000852" y="5807706"/>
                  </a:lnTo>
                  <a:lnTo>
                    <a:pt x="5016192" y="5807706"/>
                  </a:lnTo>
                  <a:lnTo>
                    <a:pt x="5031532" y="5807706"/>
                  </a:lnTo>
                  <a:lnTo>
                    <a:pt x="5046872" y="5807706"/>
                  </a:lnTo>
                  <a:lnTo>
                    <a:pt x="5062212" y="5807706"/>
                  </a:lnTo>
                  <a:lnTo>
                    <a:pt x="5077552" y="5807706"/>
                  </a:lnTo>
                  <a:lnTo>
                    <a:pt x="5092892" y="5807706"/>
                  </a:lnTo>
                  <a:lnTo>
                    <a:pt x="5108232" y="5807706"/>
                  </a:lnTo>
                  <a:lnTo>
                    <a:pt x="5123572" y="5807706"/>
                  </a:lnTo>
                  <a:lnTo>
                    <a:pt x="5138912" y="5807706"/>
                  </a:lnTo>
                  <a:lnTo>
                    <a:pt x="5154252" y="5807706"/>
                  </a:lnTo>
                  <a:lnTo>
                    <a:pt x="5169593" y="5807706"/>
                  </a:lnTo>
                  <a:lnTo>
                    <a:pt x="5184933" y="5807706"/>
                  </a:lnTo>
                  <a:lnTo>
                    <a:pt x="5200273" y="5807706"/>
                  </a:lnTo>
                  <a:lnTo>
                    <a:pt x="5215613" y="5807706"/>
                  </a:lnTo>
                  <a:lnTo>
                    <a:pt x="5230953" y="5807706"/>
                  </a:lnTo>
                  <a:lnTo>
                    <a:pt x="5246293" y="5807706"/>
                  </a:lnTo>
                  <a:lnTo>
                    <a:pt x="5261633" y="5807706"/>
                  </a:lnTo>
                  <a:lnTo>
                    <a:pt x="5276973" y="5807706"/>
                  </a:lnTo>
                  <a:lnTo>
                    <a:pt x="5292313" y="5807706"/>
                  </a:lnTo>
                  <a:lnTo>
                    <a:pt x="5307653" y="5807706"/>
                  </a:lnTo>
                  <a:lnTo>
                    <a:pt x="5322993" y="5807706"/>
                  </a:lnTo>
                  <a:lnTo>
                    <a:pt x="5338333" y="5807706"/>
                  </a:lnTo>
                  <a:lnTo>
                    <a:pt x="5353673" y="5807706"/>
                  </a:lnTo>
                  <a:lnTo>
                    <a:pt x="5369013" y="5807706"/>
                  </a:lnTo>
                  <a:lnTo>
                    <a:pt x="5384353" y="5807706"/>
                  </a:lnTo>
                  <a:lnTo>
                    <a:pt x="5399693" y="5807706"/>
                  </a:lnTo>
                  <a:lnTo>
                    <a:pt x="5415033" y="5807706"/>
                  </a:lnTo>
                  <a:lnTo>
                    <a:pt x="5430373" y="5807706"/>
                  </a:lnTo>
                  <a:lnTo>
                    <a:pt x="5445713" y="5807706"/>
                  </a:lnTo>
                  <a:lnTo>
                    <a:pt x="5461053" y="5807706"/>
                  </a:lnTo>
                  <a:lnTo>
                    <a:pt x="5476393" y="5807706"/>
                  </a:lnTo>
                  <a:lnTo>
                    <a:pt x="5491733" y="5807706"/>
                  </a:lnTo>
                  <a:lnTo>
                    <a:pt x="5507073" y="5807706"/>
                  </a:lnTo>
                  <a:lnTo>
                    <a:pt x="5522413" y="5807706"/>
                  </a:lnTo>
                  <a:lnTo>
                    <a:pt x="5537753" y="5807706"/>
                  </a:lnTo>
                  <a:lnTo>
                    <a:pt x="5553093" y="5807706"/>
                  </a:lnTo>
                  <a:lnTo>
                    <a:pt x="5568434" y="5807706"/>
                  </a:lnTo>
                  <a:lnTo>
                    <a:pt x="5583774" y="5807706"/>
                  </a:lnTo>
                  <a:lnTo>
                    <a:pt x="5599114" y="5807706"/>
                  </a:lnTo>
                  <a:lnTo>
                    <a:pt x="5614454" y="5807706"/>
                  </a:lnTo>
                  <a:lnTo>
                    <a:pt x="5629794" y="5807706"/>
                  </a:lnTo>
                  <a:lnTo>
                    <a:pt x="5645134" y="5807706"/>
                  </a:lnTo>
                  <a:lnTo>
                    <a:pt x="5660474" y="5807706"/>
                  </a:lnTo>
                  <a:lnTo>
                    <a:pt x="5675814" y="5807706"/>
                  </a:lnTo>
                  <a:lnTo>
                    <a:pt x="5691154" y="5807706"/>
                  </a:lnTo>
                  <a:lnTo>
                    <a:pt x="5706494" y="5807706"/>
                  </a:lnTo>
                  <a:lnTo>
                    <a:pt x="5721834" y="5807706"/>
                  </a:lnTo>
                  <a:lnTo>
                    <a:pt x="5737174" y="5807706"/>
                  </a:lnTo>
                  <a:lnTo>
                    <a:pt x="5752514" y="5807706"/>
                  </a:lnTo>
                  <a:lnTo>
                    <a:pt x="5767854" y="5807706"/>
                  </a:lnTo>
                  <a:lnTo>
                    <a:pt x="5783194" y="5807706"/>
                  </a:lnTo>
                  <a:lnTo>
                    <a:pt x="5798534" y="5807706"/>
                  </a:lnTo>
                  <a:lnTo>
                    <a:pt x="5813874" y="5807706"/>
                  </a:lnTo>
                  <a:lnTo>
                    <a:pt x="5829214" y="5807706"/>
                  </a:lnTo>
                  <a:lnTo>
                    <a:pt x="5844554" y="5807706"/>
                  </a:lnTo>
                  <a:lnTo>
                    <a:pt x="5859894" y="5807706"/>
                  </a:lnTo>
                  <a:lnTo>
                    <a:pt x="5875234" y="5807706"/>
                  </a:lnTo>
                  <a:lnTo>
                    <a:pt x="5890574" y="5807706"/>
                  </a:lnTo>
                  <a:lnTo>
                    <a:pt x="5905914" y="5807706"/>
                  </a:lnTo>
                  <a:lnTo>
                    <a:pt x="5921254" y="5807706"/>
                  </a:lnTo>
                  <a:lnTo>
                    <a:pt x="5936594" y="5807706"/>
                  </a:lnTo>
                  <a:lnTo>
                    <a:pt x="5951934" y="5807706"/>
                  </a:lnTo>
                  <a:lnTo>
                    <a:pt x="5967275" y="5807706"/>
                  </a:lnTo>
                  <a:lnTo>
                    <a:pt x="5982615" y="5807706"/>
                  </a:lnTo>
                  <a:lnTo>
                    <a:pt x="5997955" y="5807706"/>
                  </a:lnTo>
                  <a:lnTo>
                    <a:pt x="6013295" y="5807706"/>
                  </a:lnTo>
                  <a:lnTo>
                    <a:pt x="6028635" y="5807706"/>
                  </a:lnTo>
                  <a:lnTo>
                    <a:pt x="6043975" y="5807706"/>
                  </a:lnTo>
                  <a:lnTo>
                    <a:pt x="6059315" y="5807706"/>
                  </a:lnTo>
                  <a:lnTo>
                    <a:pt x="6074655" y="5807706"/>
                  </a:lnTo>
                  <a:lnTo>
                    <a:pt x="6089995" y="5807706"/>
                  </a:lnTo>
                  <a:lnTo>
                    <a:pt x="6105335" y="5807706"/>
                  </a:lnTo>
                  <a:lnTo>
                    <a:pt x="6120675" y="5807706"/>
                  </a:lnTo>
                  <a:lnTo>
                    <a:pt x="6136015" y="5807706"/>
                  </a:lnTo>
                  <a:lnTo>
                    <a:pt x="6151355" y="5807706"/>
                  </a:lnTo>
                  <a:lnTo>
                    <a:pt x="6166695" y="5807706"/>
                  </a:lnTo>
                  <a:lnTo>
                    <a:pt x="6182035" y="5807706"/>
                  </a:lnTo>
                  <a:lnTo>
                    <a:pt x="6197375" y="5807706"/>
                  </a:lnTo>
                  <a:lnTo>
                    <a:pt x="6212715" y="5807706"/>
                  </a:lnTo>
                  <a:lnTo>
                    <a:pt x="6228055" y="5807706"/>
                  </a:lnTo>
                  <a:lnTo>
                    <a:pt x="6243395" y="5807706"/>
                  </a:lnTo>
                  <a:lnTo>
                    <a:pt x="6258735" y="5807706"/>
                  </a:lnTo>
                  <a:lnTo>
                    <a:pt x="6274075" y="5807706"/>
                  </a:lnTo>
                  <a:lnTo>
                    <a:pt x="6289415" y="5807706"/>
                  </a:lnTo>
                  <a:lnTo>
                    <a:pt x="6304755" y="5807706"/>
                  </a:lnTo>
                  <a:lnTo>
                    <a:pt x="6320095" y="5807706"/>
                  </a:lnTo>
                  <a:lnTo>
                    <a:pt x="6335435" y="5807706"/>
                  </a:lnTo>
                  <a:lnTo>
                    <a:pt x="6350776" y="5807706"/>
                  </a:lnTo>
                  <a:lnTo>
                    <a:pt x="6366116" y="5807706"/>
                  </a:lnTo>
                  <a:lnTo>
                    <a:pt x="6381456" y="5807706"/>
                  </a:lnTo>
                  <a:lnTo>
                    <a:pt x="6396796" y="5807706"/>
                  </a:lnTo>
                  <a:lnTo>
                    <a:pt x="6412136" y="5807706"/>
                  </a:lnTo>
                  <a:lnTo>
                    <a:pt x="6427476" y="5807706"/>
                  </a:lnTo>
                  <a:lnTo>
                    <a:pt x="6442816" y="5807706"/>
                  </a:lnTo>
                  <a:lnTo>
                    <a:pt x="6458156" y="5807706"/>
                  </a:lnTo>
                  <a:lnTo>
                    <a:pt x="6473496" y="5807706"/>
                  </a:lnTo>
                  <a:lnTo>
                    <a:pt x="6488836" y="5807706"/>
                  </a:lnTo>
                  <a:lnTo>
                    <a:pt x="6504176" y="5807706"/>
                  </a:lnTo>
                  <a:lnTo>
                    <a:pt x="6519516" y="5807706"/>
                  </a:lnTo>
                  <a:lnTo>
                    <a:pt x="6534856" y="5807706"/>
                  </a:lnTo>
                  <a:lnTo>
                    <a:pt x="6550196" y="5807706"/>
                  </a:lnTo>
                  <a:lnTo>
                    <a:pt x="6565536" y="5807706"/>
                  </a:lnTo>
                  <a:lnTo>
                    <a:pt x="6580876" y="5807706"/>
                  </a:lnTo>
                  <a:lnTo>
                    <a:pt x="6596216" y="5807706"/>
                  </a:lnTo>
                  <a:lnTo>
                    <a:pt x="6611556" y="5807706"/>
                  </a:lnTo>
                  <a:lnTo>
                    <a:pt x="6626896" y="5807706"/>
                  </a:lnTo>
                  <a:lnTo>
                    <a:pt x="6642236" y="5807706"/>
                  </a:lnTo>
                  <a:lnTo>
                    <a:pt x="6657576" y="5807706"/>
                  </a:lnTo>
                  <a:lnTo>
                    <a:pt x="6672916" y="5807706"/>
                  </a:lnTo>
                  <a:lnTo>
                    <a:pt x="6688256" y="5807706"/>
                  </a:lnTo>
                  <a:lnTo>
                    <a:pt x="6703596" y="5807706"/>
                  </a:lnTo>
                  <a:lnTo>
                    <a:pt x="6718936" y="5807706"/>
                  </a:lnTo>
                  <a:lnTo>
                    <a:pt x="6734276" y="5807706"/>
                  </a:lnTo>
                  <a:lnTo>
                    <a:pt x="6749617" y="5807706"/>
                  </a:lnTo>
                  <a:lnTo>
                    <a:pt x="6764957" y="5807706"/>
                  </a:lnTo>
                  <a:lnTo>
                    <a:pt x="6780297" y="5807706"/>
                  </a:lnTo>
                  <a:lnTo>
                    <a:pt x="6795637" y="5807706"/>
                  </a:lnTo>
                  <a:lnTo>
                    <a:pt x="6810977" y="5807706"/>
                  </a:lnTo>
                  <a:lnTo>
                    <a:pt x="6826317" y="5807706"/>
                  </a:lnTo>
                  <a:lnTo>
                    <a:pt x="6841657" y="5807706"/>
                  </a:lnTo>
                  <a:lnTo>
                    <a:pt x="6856997" y="5807706"/>
                  </a:lnTo>
                  <a:lnTo>
                    <a:pt x="6872337" y="5807706"/>
                  </a:lnTo>
                  <a:lnTo>
                    <a:pt x="6887677" y="5807706"/>
                  </a:lnTo>
                  <a:lnTo>
                    <a:pt x="6903017" y="5807706"/>
                  </a:lnTo>
                  <a:lnTo>
                    <a:pt x="6918357" y="5807706"/>
                  </a:lnTo>
                  <a:lnTo>
                    <a:pt x="6933697" y="5807706"/>
                  </a:lnTo>
                  <a:lnTo>
                    <a:pt x="6949037" y="5807706"/>
                  </a:lnTo>
                  <a:lnTo>
                    <a:pt x="6964377" y="5807706"/>
                  </a:lnTo>
                  <a:lnTo>
                    <a:pt x="6979717" y="5807706"/>
                  </a:lnTo>
                  <a:lnTo>
                    <a:pt x="6995057" y="5807706"/>
                  </a:lnTo>
                  <a:lnTo>
                    <a:pt x="7010397" y="5807706"/>
                  </a:lnTo>
                  <a:lnTo>
                    <a:pt x="7025737" y="5807706"/>
                  </a:lnTo>
                  <a:lnTo>
                    <a:pt x="7041077" y="5807706"/>
                  </a:lnTo>
                  <a:lnTo>
                    <a:pt x="7056417" y="5807706"/>
                  </a:lnTo>
                  <a:lnTo>
                    <a:pt x="7071757" y="5807706"/>
                  </a:lnTo>
                  <a:lnTo>
                    <a:pt x="7087097" y="5807706"/>
                  </a:lnTo>
                  <a:lnTo>
                    <a:pt x="7102437" y="5807706"/>
                  </a:lnTo>
                  <a:lnTo>
                    <a:pt x="7117777" y="5807706"/>
                  </a:lnTo>
                  <a:lnTo>
                    <a:pt x="7133117" y="5807706"/>
                  </a:lnTo>
                  <a:lnTo>
                    <a:pt x="7148458" y="5807706"/>
                  </a:lnTo>
                  <a:lnTo>
                    <a:pt x="7163798" y="5807706"/>
                  </a:lnTo>
                  <a:lnTo>
                    <a:pt x="7179138" y="5807706"/>
                  </a:lnTo>
                  <a:lnTo>
                    <a:pt x="7194478" y="5807706"/>
                  </a:lnTo>
                  <a:lnTo>
                    <a:pt x="7209818" y="5807706"/>
                  </a:lnTo>
                  <a:lnTo>
                    <a:pt x="7225158" y="5807706"/>
                  </a:lnTo>
                  <a:lnTo>
                    <a:pt x="7240498" y="5807706"/>
                  </a:lnTo>
                  <a:lnTo>
                    <a:pt x="7255838" y="5807706"/>
                  </a:lnTo>
                  <a:lnTo>
                    <a:pt x="7271178" y="5807706"/>
                  </a:lnTo>
                  <a:lnTo>
                    <a:pt x="7286518" y="5807706"/>
                  </a:lnTo>
                  <a:lnTo>
                    <a:pt x="7301858" y="5807706"/>
                  </a:lnTo>
                  <a:lnTo>
                    <a:pt x="7317198" y="5807706"/>
                  </a:lnTo>
                  <a:lnTo>
                    <a:pt x="7332538" y="5807706"/>
                  </a:lnTo>
                  <a:lnTo>
                    <a:pt x="7347878" y="5807706"/>
                  </a:lnTo>
                  <a:lnTo>
                    <a:pt x="7363218" y="5807706"/>
                  </a:lnTo>
                  <a:lnTo>
                    <a:pt x="7378558" y="5807706"/>
                  </a:lnTo>
                  <a:lnTo>
                    <a:pt x="7393898" y="5807706"/>
                  </a:lnTo>
                  <a:lnTo>
                    <a:pt x="7409238" y="5807706"/>
                  </a:lnTo>
                  <a:lnTo>
                    <a:pt x="7424578" y="5807706"/>
                  </a:lnTo>
                  <a:lnTo>
                    <a:pt x="7439918" y="5807706"/>
                  </a:lnTo>
                  <a:lnTo>
                    <a:pt x="7455258" y="5807706"/>
                  </a:lnTo>
                  <a:lnTo>
                    <a:pt x="7470598" y="5807706"/>
                  </a:lnTo>
                  <a:lnTo>
                    <a:pt x="7485938" y="5807706"/>
                  </a:lnTo>
                  <a:lnTo>
                    <a:pt x="7501278" y="5807706"/>
                  </a:lnTo>
                  <a:lnTo>
                    <a:pt x="7516618" y="5807706"/>
                  </a:lnTo>
                  <a:lnTo>
                    <a:pt x="7531958" y="5807706"/>
                  </a:lnTo>
                  <a:lnTo>
                    <a:pt x="7547299" y="5807706"/>
                  </a:lnTo>
                  <a:lnTo>
                    <a:pt x="7562639" y="5807706"/>
                  </a:lnTo>
                  <a:lnTo>
                    <a:pt x="7577979" y="5807706"/>
                  </a:lnTo>
                  <a:lnTo>
                    <a:pt x="7593319" y="5807706"/>
                  </a:lnTo>
                  <a:lnTo>
                    <a:pt x="7608659" y="5807706"/>
                  </a:lnTo>
                  <a:lnTo>
                    <a:pt x="7623999" y="5807706"/>
                  </a:lnTo>
                  <a:lnTo>
                    <a:pt x="7639339" y="5807706"/>
                  </a:lnTo>
                  <a:lnTo>
                    <a:pt x="7654679" y="5807706"/>
                  </a:lnTo>
                  <a:lnTo>
                    <a:pt x="7670019" y="5807706"/>
                  </a:lnTo>
                  <a:lnTo>
                    <a:pt x="7685359" y="5807706"/>
                  </a:lnTo>
                  <a:lnTo>
                    <a:pt x="7700699" y="5807706"/>
                  </a:lnTo>
                  <a:lnTo>
                    <a:pt x="7716039" y="5807706"/>
                  </a:lnTo>
                  <a:lnTo>
                    <a:pt x="7731379" y="5807706"/>
                  </a:lnTo>
                  <a:lnTo>
                    <a:pt x="7746719" y="5807706"/>
                  </a:lnTo>
                  <a:lnTo>
                    <a:pt x="7762059" y="5807706"/>
                  </a:lnTo>
                  <a:lnTo>
                    <a:pt x="7777399" y="5807706"/>
                  </a:lnTo>
                  <a:lnTo>
                    <a:pt x="7792739" y="5807706"/>
                  </a:lnTo>
                  <a:lnTo>
                    <a:pt x="7808079" y="5807706"/>
                  </a:lnTo>
                  <a:lnTo>
                    <a:pt x="7823419" y="5807706"/>
                  </a:lnTo>
                  <a:lnTo>
                    <a:pt x="7838759" y="5807706"/>
                  </a:lnTo>
                  <a:lnTo>
                    <a:pt x="7823419" y="5807706"/>
                  </a:lnTo>
                  <a:lnTo>
                    <a:pt x="7808079" y="5807706"/>
                  </a:lnTo>
                  <a:lnTo>
                    <a:pt x="7792739" y="5807706"/>
                  </a:lnTo>
                  <a:lnTo>
                    <a:pt x="7777399" y="5807706"/>
                  </a:lnTo>
                  <a:lnTo>
                    <a:pt x="7762059" y="5807706"/>
                  </a:lnTo>
                  <a:lnTo>
                    <a:pt x="7746719" y="5807706"/>
                  </a:lnTo>
                  <a:lnTo>
                    <a:pt x="7731379" y="5807706"/>
                  </a:lnTo>
                  <a:lnTo>
                    <a:pt x="7716039" y="5807706"/>
                  </a:lnTo>
                  <a:lnTo>
                    <a:pt x="7700699" y="5807706"/>
                  </a:lnTo>
                  <a:lnTo>
                    <a:pt x="7685359" y="5807706"/>
                  </a:lnTo>
                  <a:lnTo>
                    <a:pt x="7670019" y="5807706"/>
                  </a:lnTo>
                  <a:lnTo>
                    <a:pt x="7654679" y="5807706"/>
                  </a:lnTo>
                  <a:lnTo>
                    <a:pt x="7639339" y="5807706"/>
                  </a:lnTo>
                  <a:lnTo>
                    <a:pt x="7623999" y="5807706"/>
                  </a:lnTo>
                  <a:lnTo>
                    <a:pt x="7608659" y="5807706"/>
                  </a:lnTo>
                  <a:lnTo>
                    <a:pt x="7593319" y="5807706"/>
                  </a:lnTo>
                  <a:lnTo>
                    <a:pt x="7577979" y="5807706"/>
                  </a:lnTo>
                  <a:lnTo>
                    <a:pt x="7562639" y="5807706"/>
                  </a:lnTo>
                  <a:lnTo>
                    <a:pt x="7547299" y="5807706"/>
                  </a:lnTo>
                  <a:lnTo>
                    <a:pt x="7531958" y="5807706"/>
                  </a:lnTo>
                  <a:lnTo>
                    <a:pt x="7516618" y="5807706"/>
                  </a:lnTo>
                  <a:lnTo>
                    <a:pt x="7501278" y="5807706"/>
                  </a:lnTo>
                  <a:lnTo>
                    <a:pt x="7485938" y="5807706"/>
                  </a:lnTo>
                  <a:lnTo>
                    <a:pt x="7470598" y="5807706"/>
                  </a:lnTo>
                  <a:lnTo>
                    <a:pt x="7455258" y="5807706"/>
                  </a:lnTo>
                  <a:lnTo>
                    <a:pt x="7439918" y="5807706"/>
                  </a:lnTo>
                  <a:lnTo>
                    <a:pt x="7424578" y="5807706"/>
                  </a:lnTo>
                  <a:lnTo>
                    <a:pt x="7409238" y="5807706"/>
                  </a:lnTo>
                  <a:lnTo>
                    <a:pt x="7393898" y="5807706"/>
                  </a:lnTo>
                  <a:lnTo>
                    <a:pt x="7378558" y="5807706"/>
                  </a:lnTo>
                  <a:lnTo>
                    <a:pt x="7363218" y="5807706"/>
                  </a:lnTo>
                  <a:lnTo>
                    <a:pt x="7347878" y="5807706"/>
                  </a:lnTo>
                  <a:lnTo>
                    <a:pt x="7332538" y="5807706"/>
                  </a:lnTo>
                  <a:lnTo>
                    <a:pt x="7317198" y="5807706"/>
                  </a:lnTo>
                  <a:lnTo>
                    <a:pt x="7301858" y="5807706"/>
                  </a:lnTo>
                  <a:lnTo>
                    <a:pt x="7286518" y="5807706"/>
                  </a:lnTo>
                  <a:lnTo>
                    <a:pt x="7271178" y="5807706"/>
                  </a:lnTo>
                  <a:lnTo>
                    <a:pt x="7255838" y="5807706"/>
                  </a:lnTo>
                  <a:lnTo>
                    <a:pt x="7240498" y="5807706"/>
                  </a:lnTo>
                  <a:lnTo>
                    <a:pt x="7225158" y="5807706"/>
                  </a:lnTo>
                  <a:lnTo>
                    <a:pt x="7209818" y="5807706"/>
                  </a:lnTo>
                  <a:lnTo>
                    <a:pt x="7194478" y="5807706"/>
                  </a:lnTo>
                  <a:lnTo>
                    <a:pt x="7179138" y="5807706"/>
                  </a:lnTo>
                  <a:lnTo>
                    <a:pt x="7163798" y="5807706"/>
                  </a:lnTo>
                  <a:lnTo>
                    <a:pt x="7148458" y="5807706"/>
                  </a:lnTo>
                  <a:lnTo>
                    <a:pt x="7133117" y="5807706"/>
                  </a:lnTo>
                  <a:lnTo>
                    <a:pt x="7117777" y="5807706"/>
                  </a:lnTo>
                  <a:lnTo>
                    <a:pt x="7102437" y="5807706"/>
                  </a:lnTo>
                  <a:lnTo>
                    <a:pt x="7087097" y="5807706"/>
                  </a:lnTo>
                  <a:lnTo>
                    <a:pt x="7071757" y="5807706"/>
                  </a:lnTo>
                  <a:lnTo>
                    <a:pt x="7056417" y="5807706"/>
                  </a:lnTo>
                  <a:lnTo>
                    <a:pt x="7041077" y="5807706"/>
                  </a:lnTo>
                  <a:lnTo>
                    <a:pt x="7025737" y="5807706"/>
                  </a:lnTo>
                  <a:lnTo>
                    <a:pt x="7010397" y="5807706"/>
                  </a:lnTo>
                  <a:lnTo>
                    <a:pt x="6995057" y="5807706"/>
                  </a:lnTo>
                  <a:lnTo>
                    <a:pt x="6979717" y="5807706"/>
                  </a:lnTo>
                  <a:lnTo>
                    <a:pt x="6964377" y="5807706"/>
                  </a:lnTo>
                  <a:lnTo>
                    <a:pt x="6949037" y="5807706"/>
                  </a:lnTo>
                  <a:lnTo>
                    <a:pt x="6933697" y="5807706"/>
                  </a:lnTo>
                  <a:lnTo>
                    <a:pt x="6918357" y="5807706"/>
                  </a:lnTo>
                  <a:lnTo>
                    <a:pt x="6903017" y="5807706"/>
                  </a:lnTo>
                  <a:lnTo>
                    <a:pt x="6887677" y="5807706"/>
                  </a:lnTo>
                  <a:lnTo>
                    <a:pt x="6872337" y="5807706"/>
                  </a:lnTo>
                  <a:lnTo>
                    <a:pt x="6856997" y="5807706"/>
                  </a:lnTo>
                  <a:lnTo>
                    <a:pt x="6841657" y="5807706"/>
                  </a:lnTo>
                  <a:lnTo>
                    <a:pt x="6826317" y="5807706"/>
                  </a:lnTo>
                  <a:lnTo>
                    <a:pt x="6810977" y="5807706"/>
                  </a:lnTo>
                  <a:lnTo>
                    <a:pt x="6795637" y="5807706"/>
                  </a:lnTo>
                  <a:lnTo>
                    <a:pt x="6780297" y="5807706"/>
                  </a:lnTo>
                  <a:lnTo>
                    <a:pt x="6764957" y="5807706"/>
                  </a:lnTo>
                  <a:lnTo>
                    <a:pt x="6749617" y="5807706"/>
                  </a:lnTo>
                  <a:lnTo>
                    <a:pt x="6734276" y="5807706"/>
                  </a:lnTo>
                  <a:lnTo>
                    <a:pt x="6718936" y="5807706"/>
                  </a:lnTo>
                  <a:lnTo>
                    <a:pt x="6703596" y="5807706"/>
                  </a:lnTo>
                  <a:lnTo>
                    <a:pt x="6688256" y="5807706"/>
                  </a:lnTo>
                  <a:lnTo>
                    <a:pt x="6672916" y="5807706"/>
                  </a:lnTo>
                  <a:lnTo>
                    <a:pt x="6657576" y="5807706"/>
                  </a:lnTo>
                  <a:lnTo>
                    <a:pt x="6642236" y="5807706"/>
                  </a:lnTo>
                  <a:lnTo>
                    <a:pt x="6626896" y="5807706"/>
                  </a:lnTo>
                  <a:lnTo>
                    <a:pt x="6611556" y="5807706"/>
                  </a:lnTo>
                  <a:lnTo>
                    <a:pt x="6596216" y="5807706"/>
                  </a:lnTo>
                  <a:lnTo>
                    <a:pt x="6580876" y="5807706"/>
                  </a:lnTo>
                  <a:lnTo>
                    <a:pt x="6565536" y="5807706"/>
                  </a:lnTo>
                  <a:lnTo>
                    <a:pt x="6550196" y="5807706"/>
                  </a:lnTo>
                  <a:lnTo>
                    <a:pt x="6534856" y="5807706"/>
                  </a:lnTo>
                  <a:lnTo>
                    <a:pt x="6519516" y="5807706"/>
                  </a:lnTo>
                  <a:lnTo>
                    <a:pt x="6504176" y="5807706"/>
                  </a:lnTo>
                  <a:lnTo>
                    <a:pt x="6488836" y="5807706"/>
                  </a:lnTo>
                  <a:lnTo>
                    <a:pt x="6473496" y="5807706"/>
                  </a:lnTo>
                  <a:lnTo>
                    <a:pt x="6458156" y="5807706"/>
                  </a:lnTo>
                  <a:lnTo>
                    <a:pt x="6442816" y="5807706"/>
                  </a:lnTo>
                  <a:lnTo>
                    <a:pt x="6427476" y="5807706"/>
                  </a:lnTo>
                  <a:lnTo>
                    <a:pt x="6412136" y="5807706"/>
                  </a:lnTo>
                  <a:lnTo>
                    <a:pt x="6396796" y="5807706"/>
                  </a:lnTo>
                  <a:lnTo>
                    <a:pt x="6381456" y="5807706"/>
                  </a:lnTo>
                  <a:lnTo>
                    <a:pt x="6366116" y="5807706"/>
                  </a:lnTo>
                  <a:lnTo>
                    <a:pt x="6350776" y="5807706"/>
                  </a:lnTo>
                  <a:lnTo>
                    <a:pt x="6335435" y="5807706"/>
                  </a:lnTo>
                  <a:lnTo>
                    <a:pt x="6320095" y="5807706"/>
                  </a:lnTo>
                  <a:lnTo>
                    <a:pt x="6304755" y="5807706"/>
                  </a:lnTo>
                  <a:lnTo>
                    <a:pt x="6289415" y="5807706"/>
                  </a:lnTo>
                  <a:lnTo>
                    <a:pt x="6274075" y="5807706"/>
                  </a:lnTo>
                  <a:lnTo>
                    <a:pt x="6258735" y="5807706"/>
                  </a:lnTo>
                  <a:lnTo>
                    <a:pt x="6243395" y="5807706"/>
                  </a:lnTo>
                  <a:lnTo>
                    <a:pt x="6228055" y="5807706"/>
                  </a:lnTo>
                  <a:lnTo>
                    <a:pt x="6212715" y="5807706"/>
                  </a:lnTo>
                  <a:lnTo>
                    <a:pt x="6197375" y="5807706"/>
                  </a:lnTo>
                  <a:lnTo>
                    <a:pt x="6182035" y="5807706"/>
                  </a:lnTo>
                  <a:lnTo>
                    <a:pt x="6166695" y="5807706"/>
                  </a:lnTo>
                  <a:lnTo>
                    <a:pt x="6151355" y="5807706"/>
                  </a:lnTo>
                  <a:lnTo>
                    <a:pt x="6136015" y="5807706"/>
                  </a:lnTo>
                  <a:lnTo>
                    <a:pt x="6120675" y="5807706"/>
                  </a:lnTo>
                  <a:lnTo>
                    <a:pt x="6105335" y="5807706"/>
                  </a:lnTo>
                  <a:lnTo>
                    <a:pt x="6089995" y="5807706"/>
                  </a:lnTo>
                  <a:lnTo>
                    <a:pt x="6074655" y="5807706"/>
                  </a:lnTo>
                  <a:lnTo>
                    <a:pt x="6059315" y="5807706"/>
                  </a:lnTo>
                  <a:lnTo>
                    <a:pt x="6043975" y="5807706"/>
                  </a:lnTo>
                  <a:lnTo>
                    <a:pt x="6028635" y="5807706"/>
                  </a:lnTo>
                  <a:lnTo>
                    <a:pt x="6013295" y="5807706"/>
                  </a:lnTo>
                  <a:lnTo>
                    <a:pt x="5997955" y="5807706"/>
                  </a:lnTo>
                  <a:lnTo>
                    <a:pt x="5982615" y="5807706"/>
                  </a:lnTo>
                  <a:lnTo>
                    <a:pt x="5967275" y="5807706"/>
                  </a:lnTo>
                  <a:lnTo>
                    <a:pt x="5951934" y="5807706"/>
                  </a:lnTo>
                  <a:lnTo>
                    <a:pt x="5936594" y="5807706"/>
                  </a:lnTo>
                  <a:lnTo>
                    <a:pt x="5921254" y="5807706"/>
                  </a:lnTo>
                  <a:lnTo>
                    <a:pt x="5905914" y="5807706"/>
                  </a:lnTo>
                  <a:lnTo>
                    <a:pt x="5890574" y="5807706"/>
                  </a:lnTo>
                  <a:lnTo>
                    <a:pt x="5875234" y="5807706"/>
                  </a:lnTo>
                  <a:lnTo>
                    <a:pt x="5859894" y="5807706"/>
                  </a:lnTo>
                  <a:lnTo>
                    <a:pt x="5844554" y="5807706"/>
                  </a:lnTo>
                  <a:lnTo>
                    <a:pt x="5829214" y="5807706"/>
                  </a:lnTo>
                  <a:lnTo>
                    <a:pt x="5813874" y="5807706"/>
                  </a:lnTo>
                  <a:lnTo>
                    <a:pt x="5798534" y="5807706"/>
                  </a:lnTo>
                  <a:lnTo>
                    <a:pt x="5783194" y="5807706"/>
                  </a:lnTo>
                  <a:lnTo>
                    <a:pt x="5767854" y="5807706"/>
                  </a:lnTo>
                  <a:lnTo>
                    <a:pt x="5752514" y="5807706"/>
                  </a:lnTo>
                  <a:lnTo>
                    <a:pt x="5737174" y="5807706"/>
                  </a:lnTo>
                  <a:lnTo>
                    <a:pt x="5721834" y="5807706"/>
                  </a:lnTo>
                  <a:lnTo>
                    <a:pt x="5706494" y="5807706"/>
                  </a:lnTo>
                  <a:lnTo>
                    <a:pt x="5691154" y="5807706"/>
                  </a:lnTo>
                  <a:lnTo>
                    <a:pt x="5675814" y="5807706"/>
                  </a:lnTo>
                  <a:lnTo>
                    <a:pt x="5660474" y="5807706"/>
                  </a:lnTo>
                  <a:lnTo>
                    <a:pt x="5645134" y="5807706"/>
                  </a:lnTo>
                  <a:lnTo>
                    <a:pt x="5629794" y="5807706"/>
                  </a:lnTo>
                  <a:lnTo>
                    <a:pt x="5614454" y="5807706"/>
                  </a:lnTo>
                  <a:lnTo>
                    <a:pt x="5599114" y="5807706"/>
                  </a:lnTo>
                  <a:lnTo>
                    <a:pt x="5583774" y="5807706"/>
                  </a:lnTo>
                  <a:lnTo>
                    <a:pt x="5568434" y="5807706"/>
                  </a:lnTo>
                  <a:lnTo>
                    <a:pt x="5553093" y="5807706"/>
                  </a:lnTo>
                  <a:lnTo>
                    <a:pt x="5537753" y="5807706"/>
                  </a:lnTo>
                  <a:lnTo>
                    <a:pt x="5522413" y="5807706"/>
                  </a:lnTo>
                  <a:lnTo>
                    <a:pt x="5507073" y="5807706"/>
                  </a:lnTo>
                  <a:lnTo>
                    <a:pt x="5491733" y="5807706"/>
                  </a:lnTo>
                  <a:lnTo>
                    <a:pt x="5476393" y="5807706"/>
                  </a:lnTo>
                  <a:lnTo>
                    <a:pt x="5461053" y="5807706"/>
                  </a:lnTo>
                  <a:lnTo>
                    <a:pt x="5445713" y="5807706"/>
                  </a:lnTo>
                  <a:lnTo>
                    <a:pt x="5430373" y="5807706"/>
                  </a:lnTo>
                  <a:lnTo>
                    <a:pt x="5415033" y="5807706"/>
                  </a:lnTo>
                  <a:lnTo>
                    <a:pt x="5399693" y="5807706"/>
                  </a:lnTo>
                  <a:lnTo>
                    <a:pt x="5384353" y="5807706"/>
                  </a:lnTo>
                  <a:lnTo>
                    <a:pt x="5369013" y="5807706"/>
                  </a:lnTo>
                  <a:lnTo>
                    <a:pt x="5353673" y="5807706"/>
                  </a:lnTo>
                  <a:lnTo>
                    <a:pt x="5338333" y="5807706"/>
                  </a:lnTo>
                  <a:lnTo>
                    <a:pt x="5322993" y="5807706"/>
                  </a:lnTo>
                  <a:lnTo>
                    <a:pt x="5307653" y="5807706"/>
                  </a:lnTo>
                  <a:lnTo>
                    <a:pt x="5292313" y="5807706"/>
                  </a:lnTo>
                  <a:lnTo>
                    <a:pt x="5276973" y="5807706"/>
                  </a:lnTo>
                  <a:lnTo>
                    <a:pt x="5261633" y="5807706"/>
                  </a:lnTo>
                  <a:lnTo>
                    <a:pt x="5246293" y="5807706"/>
                  </a:lnTo>
                  <a:lnTo>
                    <a:pt x="5230953" y="5807706"/>
                  </a:lnTo>
                  <a:lnTo>
                    <a:pt x="5215613" y="5807706"/>
                  </a:lnTo>
                  <a:lnTo>
                    <a:pt x="5200273" y="5807706"/>
                  </a:lnTo>
                  <a:lnTo>
                    <a:pt x="5184933" y="5807706"/>
                  </a:lnTo>
                  <a:lnTo>
                    <a:pt x="5169593" y="5807706"/>
                  </a:lnTo>
                  <a:lnTo>
                    <a:pt x="5154252" y="5807706"/>
                  </a:lnTo>
                  <a:lnTo>
                    <a:pt x="5138912" y="5807706"/>
                  </a:lnTo>
                  <a:lnTo>
                    <a:pt x="5123572" y="5807706"/>
                  </a:lnTo>
                  <a:lnTo>
                    <a:pt x="5108232" y="5807706"/>
                  </a:lnTo>
                  <a:lnTo>
                    <a:pt x="5092892" y="5807706"/>
                  </a:lnTo>
                  <a:lnTo>
                    <a:pt x="5077552" y="5807706"/>
                  </a:lnTo>
                  <a:lnTo>
                    <a:pt x="5062212" y="5807706"/>
                  </a:lnTo>
                  <a:lnTo>
                    <a:pt x="5046872" y="5807706"/>
                  </a:lnTo>
                  <a:lnTo>
                    <a:pt x="5031532" y="5807706"/>
                  </a:lnTo>
                  <a:lnTo>
                    <a:pt x="5016192" y="5807706"/>
                  </a:lnTo>
                  <a:lnTo>
                    <a:pt x="5000852" y="5807706"/>
                  </a:lnTo>
                  <a:lnTo>
                    <a:pt x="4985512" y="5807706"/>
                  </a:lnTo>
                  <a:lnTo>
                    <a:pt x="4970172" y="5807706"/>
                  </a:lnTo>
                  <a:lnTo>
                    <a:pt x="4954832" y="5807706"/>
                  </a:lnTo>
                  <a:lnTo>
                    <a:pt x="4939492" y="5807706"/>
                  </a:lnTo>
                  <a:lnTo>
                    <a:pt x="4924152" y="5807706"/>
                  </a:lnTo>
                  <a:lnTo>
                    <a:pt x="4908812" y="5807706"/>
                  </a:lnTo>
                  <a:lnTo>
                    <a:pt x="4893472" y="5807706"/>
                  </a:lnTo>
                  <a:lnTo>
                    <a:pt x="4878132" y="5807706"/>
                  </a:lnTo>
                  <a:lnTo>
                    <a:pt x="4862792" y="5807706"/>
                  </a:lnTo>
                  <a:lnTo>
                    <a:pt x="4847452" y="5807706"/>
                  </a:lnTo>
                  <a:lnTo>
                    <a:pt x="4832112" y="5807706"/>
                  </a:lnTo>
                  <a:lnTo>
                    <a:pt x="4816772" y="5807706"/>
                  </a:lnTo>
                  <a:lnTo>
                    <a:pt x="4801432" y="5807706"/>
                  </a:lnTo>
                  <a:lnTo>
                    <a:pt x="4786092" y="5807706"/>
                  </a:lnTo>
                  <a:lnTo>
                    <a:pt x="4770752" y="5807706"/>
                  </a:lnTo>
                  <a:lnTo>
                    <a:pt x="4755411" y="5807706"/>
                  </a:lnTo>
                  <a:lnTo>
                    <a:pt x="4740071" y="5807706"/>
                  </a:lnTo>
                  <a:lnTo>
                    <a:pt x="4724731" y="5807706"/>
                  </a:lnTo>
                  <a:lnTo>
                    <a:pt x="4709391" y="5807706"/>
                  </a:lnTo>
                  <a:lnTo>
                    <a:pt x="4694051" y="5807706"/>
                  </a:lnTo>
                  <a:lnTo>
                    <a:pt x="4678711" y="5807706"/>
                  </a:lnTo>
                  <a:lnTo>
                    <a:pt x="4663371" y="5807706"/>
                  </a:lnTo>
                  <a:lnTo>
                    <a:pt x="4648031" y="5807706"/>
                  </a:lnTo>
                  <a:lnTo>
                    <a:pt x="4632691" y="5807706"/>
                  </a:lnTo>
                  <a:lnTo>
                    <a:pt x="4617351" y="5807706"/>
                  </a:lnTo>
                  <a:lnTo>
                    <a:pt x="4602011" y="5807706"/>
                  </a:lnTo>
                  <a:lnTo>
                    <a:pt x="4586671" y="5807706"/>
                  </a:lnTo>
                  <a:lnTo>
                    <a:pt x="4571331" y="5807706"/>
                  </a:lnTo>
                  <a:lnTo>
                    <a:pt x="4555991" y="5807706"/>
                  </a:lnTo>
                  <a:lnTo>
                    <a:pt x="4540651" y="5807706"/>
                  </a:lnTo>
                  <a:lnTo>
                    <a:pt x="4525311" y="5807706"/>
                  </a:lnTo>
                  <a:lnTo>
                    <a:pt x="4509971" y="5807706"/>
                  </a:lnTo>
                  <a:lnTo>
                    <a:pt x="4494631" y="5807706"/>
                  </a:lnTo>
                  <a:lnTo>
                    <a:pt x="4479291" y="5807706"/>
                  </a:lnTo>
                  <a:lnTo>
                    <a:pt x="4463951" y="5807706"/>
                  </a:lnTo>
                  <a:lnTo>
                    <a:pt x="4448611" y="5807706"/>
                  </a:lnTo>
                  <a:lnTo>
                    <a:pt x="4433271" y="5807706"/>
                  </a:lnTo>
                  <a:lnTo>
                    <a:pt x="4417931" y="5807706"/>
                  </a:lnTo>
                  <a:lnTo>
                    <a:pt x="4402591" y="5807706"/>
                  </a:lnTo>
                  <a:lnTo>
                    <a:pt x="4387251" y="5807706"/>
                  </a:lnTo>
                  <a:lnTo>
                    <a:pt x="4371911" y="5807706"/>
                  </a:lnTo>
                  <a:lnTo>
                    <a:pt x="4356570" y="5807706"/>
                  </a:lnTo>
                  <a:lnTo>
                    <a:pt x="4341230" y="5807706"/>
                  </a:lnTo>
                  <a:lnTo>
                    <a:pt x="4325890" y="5807706"/>
                  </a:lnTo>
                  <a:lnTo>
                    <a:pt x="4310550" y="5807706"/>
                  </a:lnTo>
                  <a:lnTo>
                    <a:pt x="4295210" y="5807706"/>
                  </a:lnTo>
                  <a:lnTo>
                    <a:pt x="4279870" y="5807706"/>
                  </a:lnTo>
                  <a:lnTo>
                    <a:pt x="4264530" y="5807706"/>
                  </a:lnTo>
                  <a:lnTo>
                    <a:pt x="4249190" y="5807706"/>
                  </a:lnTo>
                  <a:lnTo>
                    <a:pt x="4233850" y="5807706"/>
                  </a:lnTo>
                  <a:lnTo>
                    <a:pt x="4218510" y="5807706"/>
                  </a:lnTo>
                  <a:lnTo>
                    <a:pt x="4203170" y="5807706"/>
                  </a:lnTo>
                  <a:lnTo>
                    <a:pt x="4187830" y="5807706"/>
                  </a:lnTo>
                  <a:lnTo>
                    <a:pt x="4172490" y="5807706"/>
                  </a:lnTo>
                  <a:lnTo>
                    <a:pt x="4157150" y="5807706"/>
                  </a:lnTo>
                  <a:lnTo>
                    <a:pt x="4141810" y="5807706"/>
                  </a:lnTo>
                  <a:lnTo>
                    <a:pt x="4126470" y="5807706"/>
                  </a:lnTo>
                  <a:lnTo>
                    <a:pt x="4111130" y="5807706"/>
                  </a:lnTo>
                  <a:lnTo>
                    <a:pt x="4095790" y="5807706"/>
                  </a:lnTo>
                  <a:lnTo>
                    <a:pt x="4080450" y="5807706"/>
                  </a:lnTo>
                  <a:lnTo>
                    <a:pt x="4065110" y="5807706"/>
                  </a:lnTo>
                  <a:lnTo>
                    <a:pt x="4049770" y="5807706"/>
                  </a:lnTo>
                  <a:lnTo>
                    <a:pt x="4034430" y="5807706"/>
                  </a:lnTo>
                  <a:lnTo>
                    <a:pt x="4019090" y="5807706"/>
                  </a:lnTo>
                  <a:lnTo>
                    <a:pt x="4003750" y="5807706"/>
                  </a:lnTo>
                  <a:lnTo>
                    <a:pt x="3988410" y="5807706"/>
                  </a:lnTo>
                  <a:lnTo>
                    <a:pt x="3973070" y="5807706"/>
                  </a:lnTo>
                  <a:lnTo>
                    <a:pt x="3957729" y="5807706"/>
                  </a:lnTo>
                  <a:lnTo>
                    <a:pt x="3942389" y="5807706"/>
                  </a:lnTo>
                  <a:lnTo>
                    <a:pt x="3927049" y="5807706"/>
                  </a:lnTo>
                  <a:lnTo>
                    <a:pt x="3911709" y="5807706"/>
                  </a:lnTo>
                  <a:lnTo>
                    <a:pt x="3896369" y="5807706"/>
                  </a:lnTo>
                  <a:lnTo>
                    <a:pt x="3881029" y="5807706"/>
                  </a:lnTo>
                  <a:lnTo>
                    <a:pt x="3865689" y="5807706"/>
                  </a:lnTo>
                  <a:lnTo>
                    <a:pt x="3850349" y="5807706"/>
                  </a:lnTo>
                  <a:lnTo>
                    <a:pt x="3835009" y="5807706"/>
                  </a:lnTo>
                  <a:lnTo>
                    <a:pt x="3819669" y="5807706"/>
                  </a:lnTo>
                  <a:lnTo>
                    <a:pt x="3804329" y="5807706"/>
                  </a:lnTo>
                  <a:lnTo>
                    <a:pt x="3788989" y="5807706"/>
                  </a:lnTo>
                  <a:lnTo>
                    <a:pt x="3773649" y="5807706"/>
                  </a:lnTo>
                  <a:lnTo>
                    <a:pt x="3758309" y="5807706"/>
                  </a:lnTo>
                  <a:lnTo>
                    <a:pt x="3742969" y="5807706"/>
                  </a:lnTo>
                  <a:lnTo>
                    <a:pt x="3727629" y="5807706"/>
                  </a:lnTo>
                  <a:lnTo>
                    <a:pt x="3712289" y="5807706"/>
                  </a:lnTo>
                  <a:lnTo>
                    <a:pt x="3696949" y="5807706"/>
                  </a:lnTo>
                  <a:lnTo>
                    <a:pt x="3681609" y="5807706"/>
                  </a:lnTo>
                  <a:lnTo>
                    <a:pt x="3666269" y="5807706"/>
                  </a:lnTo>
                  <a:lnTo>
                    <a:pt x="3650929" y="5807706"/>
                  </a:lnTo>
                  <a:lnTo>
                    <a:pt x="3635589" y="5807706"/>
                  </a:lnTo>
                  <a:lnTo>
                    <a:pt x="3620249" y="5807706"/>
                  </a:lnTo>
                  <a:lnTo>
                    <a:pt x="3604909" y="5807706"/>
                  </a:lnTo>
                  <a:lnTo>
                    <a:pt x="3589569" y="5807706"/>
                  </a:lnTo>
                  <a:lnTo>
                    <a:pt x="3574229" y="5807706"/>
                  </a:lnTo>
                  <a:lnTo>
                    <a:pt x="3558888" y="5807706"/>
                  </a:lnTo>
                  <a:lnTo>
                    <a:pt x="3543548" y="5807706"/>
                  </a:lnTo>
                  <a:lnTo>
                    <a:pt x="3528208" y="5807706"/>
                  </a:lnTo>
                  <a:lnTo>
                    <a:pt x="3512868" y="5807706"/>
                  </a:lnTo>
                  <a:lnTo>
                    <a:pt x="3497528" y="5807706"/>
                  </a:lnTo>
                  <a:lnTo>
                    <a:pt x="3482188" y="5807706"/>
                  </a:lnTo>
                  <a:lnTo>
                    <a:pt x="3466848" y="5807706"/>
                  </a:lnTo>
                  <a:lnTo>
                    <a:pt x="3451508" y="5807706"/>
                  </a:lnTo>
                  <a:lnTo>
                    <a:pt x="3436168" y="5807706"/>
                  </a:lnTo>
                  <a:lnTo>
                    <a:pt x="3420828" y="5807706"/>
                  </a:lnTo>
                  <a:lnTo>
                    <a:pt x="3405488" y="5807706"/>
                  </a:lnTo>
                  <a:lnTo>
                    <a:pt x="3390148" y="5807706"/>
                  </a:lnTo>
                  <a:lnTo>
                    <a:pt x="3374808" y="5807706"/>
                  </a:lnTo>
                  <a:lnTo>
                    <a:pt x="3359468" y="5807706"/>
                  </a:lnTo>
                  <a:lnTo>
                    <a:pt x="3344128" y="5807706"/>
                  </a:lnTo>
                  <a:lnTo>
                    <a:pt x="3328788" y="5807706"/>
                  </a:lnTo>
                  <a:lnTo>
                    <a:pt x="3313448" y="5807706"/>
                  </a:lnTo>
                  <a:lnTo>
                    <a:pt x="3298108" y="5807706"/>
                  </a:lnTo>
                  <a:lnTo>
                    <a:pt x="3282768" y="5807706"/>
                  </a:lnTo>
                  <a:lnTo>
                    <a:pt x="3267428" y="5807706"/>
                  </a:lnTo>
                  <a:lnTo>
                    <a:pt x="3252088" y="5807706"/>
                  </a:lnTo>
                  <a:lnTo>
                    <a:pt x="3236748" y="5807706"/>
                  </a:lnTo>
                  <a:lnTo>
                    <a:pt x="3221408" y="5807706"/>
                  </a:lnTo>
                  <a:lnTo>
                    <a:pt x="3206068" y="5807706"/>
                  </a:lnTo>
                  <a:lnTo>
                    <a:pt x="3190728" y="5807706"/>
                  </a:lnTo>
                  <a:lnTo>
                    <a:pt x="3175388" y="5807706"/>
                  </a:lnTo>
                  <a:lnTo>
                    <a:pt x="3160047" y="5807706"/>
                  </a:lnTo>
                  <a:lnTo>
                    <a:pt x="3144707" y="5807706"/>
                  </a:lnTo>
                  <a:lnTo>
                    <a:pt x="3129367" y="5807706"/>
                  </a:lnTo>
                  <a:lnTo>
                    <a:pt x="3114027" y="5807706"/>
                  </a:lnTo>
                  <a:lnTo>
                    <a:pt x="3098687" y="5807706"/>
                  </a:lnTo>
                  <a:lnTo>
                    <a:pt x="3083347" y="5807706"/>
                  </a:lnTo>
                  <a:lnTo>
                    <a:pt x="3068007" y="5807706"/>
                  </a:lnTo>
                  <a:lnTo>
                    <a:pt x="3052667" y="5807706"/>
                  </a:lnTo>
                  <a:lnTo>
                    <a:pt x="3037327" y="5807706"/>
                  </a:lnTo>
                  <a:lnTo>
                    <a:pt x="3021987" y="5807706"/>
                  </a:lnTo>
                  <a:lnTo>
                    <a:pt x="3006647" y="5807706"/>
                  </a:lnTo>
                  <a:lnTo>
                    <a:pt x="2991307" y="5807706"/>
                  </a:lnTo>
                  <a:lnTo>
                    <a:pt x="2975967" y="5807706"/>
                  </a:lnTo>
                  <a:lnTo>
                    <a:pt x="2960627" y="5807706"/>
                  </a:lnTo>
                  <a:lnTo>
                    <a:pt x="2945287" y="5807706"/>
                  </a:lnTo>
                  <a:lnTo>
                    <a:pt x="2929947" y="5807706"/>
                  </a:lnTo>
                  <a:lnTo>
                    <a:pt x="2914607" y="5807706"/>
                  </a:lnTo>
                  <a:lnTo>
                    <a:pt x="2899267" y="5807706"/>
                  </a:lnTo>
                  <a:lnTo>
                    <a:pt x="2883927" y="5807706"/>
                  </a:lnTo>
                  <a:lnTo>
                    <a:pt x="2868587" y="5807706"/>
                  </a:lnTo>
                  <a:lnTo>
                    <a:pt x="2853247" y="5807706"/>
                  </a:lnTo>
                  <a:lnTo>
                    <a:pt x="2837907" y="5807706"/>
                  </a:lnTo>
                  <a:lnTo>
                    <a:pt x="2822567" y="5807706"/>
                  </a:lnTo>
                  <a:lnTo>
                    <a:pt x="2807227" y="5807706"/>
                  </a:lnTo>
                  <a:lnTo>
                    <a:pt x="2791887" y="5807706"/>
                  </a:lnTo>
                  <a:lnTo>
                    <a:pt x="2776546" y="5807706"/>
                  </a:lnTo>
                  <a:lnTo>
                    <a:pt x="2761206" y="5807706"/>
                  </a:lnTo>
                  <a:lnTo>
                    <a:pt x="2745866" y="5807706"/>
                  </a:lnTo>
                  <a:lnTo>
                    <a:pt x="2730526" y="5807706"/>
                  </a:lnTo>
                  <a:lnTo>
                    <a:pt x="2715186" y="5807706"/>
                  </a:lnTo>
                  <a:lnTo>
                    <a:pt x="2699846" y="5807706"/>
                  </a:lnTo>
                  <a:lnTo>
                    <a:pt x="2684506" y="5807706"/>
                  </a:lnTo>
                  <a:lnTo>
                    <a:pt x="2669166" y="5807706"/>
                  </a:lnTo>
                  <a:lnTo>
                    <a:pt x="2653826" y="5807706"/>
                  </a:lnTo>
                  <a:lnTo>
                    <a:pt x="2638486" y="5807706"/>
                  </a:lnTo>
                  <a:lnTo>
                    <a:pt x="2623146" y="5807706"/>
                  </a:lnTo>
                  <a:lnTo>
                    <a:pt x="2607806" y="5807706"/>
                  </a:lnTo>
                  <a:lnTo>
                    <a:pt x="2592466" y="5807706"/>
                  </a:lnTo>
                  <a:lnTo>
                    <a:pt x="2577126" y="5807706"/>
                  </a:lnTo>
                  <a:lnTo>
                    <a:pt x="2561786" y="5807706"/>
                  </a:lnTo>
                  <a:lnTo>
                    <a:pt x="2546446" y="5807706"/>
                  </a:lnTo>
                  <a:lnTo>
                    <a:pt x="2531106" y="5807706"/>
                  </a:lnTo>
                  <a:lnTo>
                    <a:pt x="2515766" y="5807706"/>
                  </a:lnTo>
                  <a:lnTo>
                    <a:pt x="2500426" y="5807706"/>
                  </a:lnTo>
                  <a:lnTo>
                    <a:pt x="2485086" y="5807706"/>
                  </a:lnTo>
                  <a:lnTo>
                    <a:pt x="2469746" y="5807706"/>
                  </a:lnTo>
                  <a:lnTo>
                    <a:pt x="2454406" y="5807706"/>
                  </a:lnTo>
                  <a:lnTo>
                    <a:pt x="2439066" y="5807706"/>
                  </a:lnTo>
                  <a:lnTo>
                    <a:pt x="2423726" y="5807706"/>
                  </a:lnTo>
                  <a:lnTo>
                    <a:pt x="2408386" y="5807706"/>
                  </a:lnTo>
                  <a:lnTo>
                    <a:pt x="2393046" y="5807706"/>
                  </a:lnTo>
                  <a:lnTo>
                    <a:pt x="2377705" y="5807706"/>
                  </a:lnTo>
                  <a:lnTo>
                    <a:pt x="2362365" y="5807706"/>
                  </a:lnTo>
                  <a:lnTo>
                    <a:pt x="2347025" y="5807706"/>
                  </a:lnTo>
                  <a:lnTo>
                    <a:pt x="2331685" y="5807706"/>
                  </a:lnTo>
                  <a:lnTo>
                    <a:pt x="2316345" y="5807706"/>
                  </a:lnTo>
                  <a:lnTo>
                    <a:pt x="2301005" y="5807706"/>
                  </a:lnTo>
                  <a:lnTo>
                    <a:pt x="2285665" y="5807706"/>
                  </a:lnTo>
                  <a:lnTo>
                    <a:pt x="2270325" y="5807706"/>
                  </a:lnTo>
                  <a:lnTo>
                    <a:pt x="2254985" y="5807706"/>
                  </a:lnTo>
                  <a:lnTo>
                    <a:pt x="2239645" y="5807706"/>
                  </a:lnTo>
                  <a:lnTo>
                    <a:pt x="2224305" y="5807706"/>
                  </a:lnTo>
                  <a:lnTo>
                    <a:pt x="2208965" y="5807706"/>
                  </a:lnTo>
                  <a:lnTo>
                    <a:pt x="2193625" y="5807706"/>
                  </a:lnTo>
                  <a:lnTo>
                    <a:pt x="2178285" y="5807706"/>
                  </a:lnTo>
                  <a:lnTo>
                    <a:pt x="2162945" y="5807706"/>
                  </a:lnTo>
                  <a:lnTo>
                    <a:pt x="2147605" y="5807706"/>
                  </a:lnTo>
                  <a:lnTo>
                    <a:pt x="2132265" y="5807706"/>
                  </a:lnTo>
                  <a:lnTo>
                    <a:pt x="2116925" y="5807706"/>
                  </a:lnTo>
                  <a:lnTo>
                    <a:pt x="2101585" y="5807706"/>
                  </a:lnTo>
                  <a:lnTo>
                    <a:pt x="2086245" y="5807706"/>
                  </a:lnTo>
                  <a:lnTo>
                    <a:pt x="2070905" y="5807706"/>
                  </a:lnTo>
                  <a:lnTo>
                    <a:pt x="2055565" y="5807706"/>
                  </a:lnTo>
                  <a:lnTo>
                    <a:pt x="2040225" y="5807706"/>
                  </a:lnTo>
                  <a:lnTo>
                    <a:pt x="2024885" y="5807706"/>
                  </a:lnTo>
                  <a:lnTo>
                    <a:pt x="2009545" y="5807706"/>
                  </a:lnTo>
                  <a:lnTo>
                    <a:pt x="1994205" y="5807706"/>
                  </a:lnTo>
                  <a:lnTo>
                    <a:pt x="1978864" y="5807706"/>
                  </a:lnTo>
                  <a:lnTo>
                    <a:pt x="1963524" y="5807706"/>
                  </a:lnTo>
                  <a:lnTo>
                    <a:pt x="1948184" y="5807706"/>
                  </a:lnTo>
                  <a:lnTo>
                    <a:pt x="1932844" y="5807706"/>
                  </a:lnTo>
                  <a:lnTo>
                    <a:pt x="1917504" y="5807706"/>
                  </a:lnTo>
                  <a:lnTo>
                    <a:pt x="1902164" y="5807706"/>
                  </a:lnTo>
                  <a:lnTo>
                    <a:pt x="1886824" y="5807706"/>
                  </a:lnTo>
                  <a:lnTo>
                    <a:pt x="1871484" y="5807706"/>
                  </a:lnTo>
                  <a:lnTo>
                    <a:pt x="1856144" y="5807706"/>
                  </a:lnTo>
                  <a:lnTo>
                    <a:pt x="1840804" y="5807706"/>
                  </a:lnTo>
                  <a:lnTo>
                    <a:pt x="1825464" y="5807706"/>
                  </a:lnTo>
                  <a:lnTo>
                    <a:pt x="1810124" y="5807706"/>
                  </a:lnTo>
                  <a:lnTo>
                    <a:pt x="1794784" y="5807706"/>
                  </a:lnTo>
                  <a:lnTo>
                    <a:pt x="1779444" y="5807706"/>
                  </a:lnTo>
                  <a:lnTo>
                    <a:pt x="1764104" y="5807706"/>
                  </a:lnTo>
                  <a:lnTo>
                    <a:pt x="1748764" y="5807706"/>
                  </a:lnTo>
                  <a:lnTo>
                    <a:pt x="1733424" y="5807706"/>
                  </a:lnTo>
                  <a:lnTo>
                    <a:pt x="1718084" y="5807706"/>
                  </a:lnTo>
                  <a:lnTo>
                    <a:pt x="1702744" y="5807706"/>
                  </a:lnTo>
                  <a:lnTo>
                    <a:pt x="1687404" y="5807706"/>
                  </a:lnTo>
                  <a:lnTo>
                    <a:pt x="1672064" y="5807706"/>
                  </a:lnTo>
                  <a:lnTo>
                    <a:pt x="1656724" y="5807706"/>
                  </a:lnTo>
                  <a:lnTo>
                    <a:pt x="1641384" y="5807706"/>
                  </a:lnTo>
                  <a:lnTo>
                    <a:pt x="1626044" y="5807706"/>
                  </a:lnTo>
                  <a:lnTo>
                    <a:pt x="1610704" y="5807706"/>
                  </a:lnTo>
                  <a:lnTo>
                    <a:pt x="1595364" y="5807706"/>
                  </a:lnTo>
                  <a:lnTo>
                    <a:pt x="1580023" y="5807706"/>
                  </a:lnTo>
                  <a:lnTo>
                    <a:pt x="1564683" y="5807706"/>
                  </a:lnTo>
                  <a:lnTo>
                    <a:pt x="1549343" y="5807706"/>
                  </a:lnTo>
                  <a:lnTo>
                    <a:pt x="1534003" y="5807706"/>
                  </a:lnTo>
                  <a:lnTo>
                    <a:pt x="1518663" y="5807706"/>
                  </a:lnTo>
                  <a:lnTo>
                    <a:pt x="1503323" y="5807706"/>
                  </a:lnTo>
                  <a:lnTo>
                    <a:pt x="1487983" y="5807706"/>
                  </a:lnTo>
                  <a:lnTo>
                    <a:pt x="1472643" y="5807706"/>
                  </a:lnTo>
                  <a:lnTo>
                    <a:pt x="1457303" y="5807706"/>
                  </a:lnTo>
                  <a:lnTo>
                    <a:pt x="1441963" y="5807706"/>
                  </a:lnTo>
                  <a:lnTo>
                    <a:pt x="1426623" y="5807706"/>
                  </a:lnTo>
                  <a:lnTo>
                    <a:pt x="1411283" y="5807706"/>
                  </a:lnTo>
                  <a:lnTo>
                    <a:pt x="1395943" y="5807706"/>
                  </a:lnTo>
                  <a:lnTo>
                    <a:pt x="1380603" y="5807706"/>
                  </a:lnTo>
                  <a:lnTo>
                    <a:pt x="1365263" y="5807706"/>
                  </a:lnTo>
                  <a:lnTo>
                    <a:pt x="1349923" y="5807706"/>
                  </a:lnTo>
                  <a:lnTo>
                    <a:pt x="1334583" y="5807706"/>
                  </a:lnTo>
                  <a:lnTo>
                    <a:pt x="1319243" y="5807706"/>
                  </a:lnTo>
                  <a:lnTo>
                    <a:pt x="1303903" y="5807706"/>
                  </a:lnTo>
                  <a:lnTo>
                    <a:pt x="1288563" y="5807706"/>
                  </a:lnTo>
                  <a:lnTo>
                    <a:pt x="1273223" y="5807706"/>
                  </a:lnTo>
                  <a:lnTo>
                    <a:pt x="1257883" y="5807706"/>
                  </a:lnTo>
                  <a:lnTo>
                    <a:pt x="1242543" y="5807706"/>
                  </a:lnTo>
                  <a:lnTo>
                    <a:pt x="1227203" y="5807706"/>
                  </a:lnTo>
                  <a:lnTo>
                    <a:pt x="1211863" y="5807706"/>
                  </a:lnTo>
                  <a:lnTo>
                    <a:pt x="1196523" y="5807706"/>
                  </a:lnTo>
                  <a:lnTo>
                    <a:pt x="1181182" y="5807706"/>
                  </a:lnTo>
                  <a:lnTo>
                    <a:pt x="1165842" y="5807706"/>
                  </a:lnTo>
                  <a:lnTo>
                    <a:pt x="1150502" y="5807706"/>
                  </a:lnTo>
                  <a:lnTo>
                    <a:pt x="1135162" y="5807706"/>
                  </a:lnTo>
                  <a:lnTo>
                    <a:pt x="1119822" y="5807706"/>
                  </a:lnTo>
                  <a:lnTo>
                    <a:pt x="1104482" y="5807706"/>
                  </a:lnTo>
                  <a:lnTo>
                    <a:pt x="1089142" y="5807706"/>
                  </a:lnTo>
                  <a:lnTo>
                    <a:pt x="1073802" y="5807706"/>
                  </a:lnTo>
                  <a:lnTo>
                    <a:pt x="1058462" y="5807706"/>
                  </a:lnTo>
                  <a:lnTo>
                    <a:pt x="1043122" y="5807706"/>
                  </a:lnTo>
                  <a:lnTo>
                    <a:pt x="1027782" y="5807706"/>
                  </a:lnTo>
                  <a:lnTo>
                    <a:pt x="1012442" y="5807706"/>
                  </a:lnTo>
                  <a:lnTo>
                    <a:pt x="997102" y="5807706"/>
                  </a:lnTo>
                  <a:lnTo>
                    <a:pt x="981762" y="5807706"/>
                  </a:lnTo>
                  <a:lnTo>
                    <a:pt x="966422" y="5807706"/>
                  </a:lnTo>
                  <a:lnTo>
                    <a:pt x="951082" y="5807706"/>
                  </a:lnTo>
                  <a:lnTo>
                    <a:pt x="935742" y="5807706"/>
                  </a:lnTo>
                  <a:lnTo>
                    <a:pt x="920402" y="5807706"/>
                  </a:lnTo>
                  <a:lnTo>
                    <a:pt x="905062" y="5807706"/>
                  </a:lnTo>
                  <a:lnTo>
                    <a:pt x="889722" y="5807706"/>
                  </a:lnTo>
                  <a:lnTo>
                    <a:pt x="874382" y="5807706"/>
                  </a:lnTo>
                  <a:lnTo>
                    <a:pt x="859042" y="5807706"/>
                  </a:lnTo>
                  <a:lnTo>
                    <a:pt x="843702" y="5807706"/>
                  </a:lnTo>
                  <a:lnTo>
                    <a:pt x="828362" y="5807706"/>
                  </a:lnTo>
                  <a:lnTo>
                    <a:pt x="813022" y="5807706"/>
                  </a:lnTo>
                  <a:lnTo>
                    <a:pt x="797682" y="5807706"/>
                  </a:lnTo>
                  <a:lnTo>
                    <a:pt x="782341" y="5807706"/>
                  </a:lnTo>
                  <a:lnTo>
                    <a:pt x="767001" y="5807706"/>
                  </a:lnTo>
                  <a:lnTo>
                    <a:pt x="751661" y="5807706"/>
                  </a:lnTo>
                  <a:lnTo>
                    <a:pt x="736321" y="5807706"/>
                  </a:lnTo>
                  <a:lnTo>
                    <a:pt x="720981" y="5807706"/>
                  </a:lnTo>
                  <a:lnTo>
                    <a:pt x="705641" y="5807706"/>
                  </a:lnTo>
                  <a:lnTo>
                    <a:pt x="690301" y="5807706"/>
                  </a:lnTo>
                  <a:lnTo>
                    <a:pt x="674961" y="5807706"/>
                  </a:lnTo>
                  <a:lnTo>
                    <a:pt x="659621" y="5807706"/>
                  </a:lnTo>
                  <a:lnTo>
                    <a:pt x="644281" y="5807706"/>
                  </a:lnTo>
                  <a:lnTo>
                    <a:pt x="628941" y="5807706"/>
                  </a:lnTo>
                  <a:lnTo>
                    <a:pt x="613601" y="5807706"/>
                  </a:lnTo>
                  <a:lnTo>
                    <a:pt x="598261" y="5807706"/>
                  </a:lnTo>
                  <a:lnTo>
                    <a:pt x="582921" y="5807706"/>
                  </a:lnTo>
                  <a:lnTo>
                    <a:pt x="567581" y="5807706"/>
                  </a:lnTo>
                  <a:lnTo>
                    <a:pt x="552241" y="5807706"/>
                  </a:lnTo>
                  <a:lnTo>
                    <a:pt x="536901" y="5807706"/>
                  </a:lnTo>
                  <a:lnTo>
                    <a:pt x="521561" y="5807706"/>
                  </a:lnTo>
                  <a:lnTo>
                    <a:pt x="506221" y="5807706"/>
                  </a:lnTo>
                  <a:lnTo>
                    <a:pt x="490881" y="5807706"/>
                  </a:lnTo>
                  <a:lnTo>
                    <a:pt x="475541" y="5807706"/>
                  </a:lnTo>
                  <a:lnTo>
                    <a:pt x="460201" y="5807706"/>
                  </a:lnTo>
                  <a:lnTo>
                    <a:pt x="444861" y="5807706"/>
                  </a:lnTo>
                  <a:lnTo>
                    <a:pt x="429521" y="5807706"/>
                  </a:lnTo>
                  <a:lnTo>
                    <a:pt x="414181" y="5807706"/>
                  </a:lnTo>
                  <a:lnTo>
                    <a:pt x="398841" y="5807706"/>
                  </a:lnTo>
                  <a:lnTo>
                    <a:pt x="383500" y="5807706"/>
                  </a:lnTo>
                  <a:lnTo>
                    <a:pt x="368160" y="5807706"/>
                  </a:lnTo>
                  <a:lnTo>
                    <a:pt x="352820" y="5807706"/>
                  </a:lnTo>
                  <a:lnTo>
                    <a:pt x="337480" y="5807706"/>
                  </a:lnTo>
                  <a:lnTo>
                    <a:pt x="322140" y="5807706"/>
                  </a:lnTo>
                  <a:lnTo>
                    <a:pt x="306800" y="5807706"/>
                  </a:lnTo>
                  <a:lnTo>
                    <a:pt x="291460" y="5807706"/>
                  </a:lnTo>
                  <a:lnTo>
                    <a:pt x="276120" y="5807706"/>
                  </a:lnTo>
                  <a:lnTo>
                    <a:pt x="260780" y="5807706"/>
                  </a:lnTo>
                  <a:lnTo>
                    <a:pt x="245440" y="5807706"/>
                  </a:lnTo>
                  <a:lnTo>
                    <a:pt x="230100" y="5807706"/>
                  </a:lnTo>
                  <a:lnTo>
                    <a:pt x="214760" y="5807706"/>
                  </a:lnTo>
                  <a:lnTo>
                    <a:pt x="199420" y="5807706"/>
                  </a:lnTo>
                  <a:lnTo>
                    <a:pt x="184080" y="5807706"/>
                  </a:lnTo>
                  <a:lnTo>
                    <a:pt x="168740" y="5807706"/>
                  </a:lnTo>
                  <a:lnTo>
                    <a:pt x="153400" y="5807706"/>
                  </a:lnTo>
                  <a:lnTo>
                    <a:pt x="138060" y="5807706"/>
                  </a:lnTo>
                  <a:lnTo>
                    <a:pt x="122720" y="5807706"/>
                  </a:lnTo>
                  <a:lnTo>
                    <a:pt x="107380" y="5807706"/>
                  </a:lnTo>
                  <a:lnTo>
                    <a:pt x="92040" y="5807706"/>
                  </a:lnTo>
                  <a:lnTo>
                    <a:pt x="76700" y="5807706"/>
                  </a:lnTo>
                  <a:lnTo>
                    <a:pt x="61360" y="5807706"/>
                  </a:lnTo>
                  <a:lnTo>
                    <a:pt x="46020" y="5807706"/>
                  </a:lnTo>
                  <a:lnTo>
                    <a:pt x="30680" y="5807706"/>
                  </a:lnTo>
                  <a:lnTo>
                    <a:pt x="15340" y="5807706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3713" y="359974"/>
              <a:ext cx="7838759" cy="5807706"/>
            </a:xfrm>
            <a:custGeom>
              <a:avLst/>
              <a:pathLst>
                <a:path w="7838759" h="5807706">
                  <a:moveTo>
                    <a:pt x="0" y="5807706"/>
                  </a:moveTo>
                  <a:lnTo>
                    <a:pt x="15340" y="5807706"/>
                  </a:lnTo>
                  <a:lnTo>
                    <a:pt x="30680" y="5807706"/>
                  </a:lnTo>
                  <a:lnTo>
                    <a:pt x="46020" y="5807706"/>
                  </a:lnTo>
                  <a:lnTo>
                    <a:pt x="61360" y="5807706"/>
                  </a:lnTo>
                  <a:lnTo>
                    <a:pt x="76700" y="5807706"/>
                  </a:lnTo>
                  <a:lnTo>
                    <a:pt x="92040" y="5807706"/>
                  </a:lnTo>
                  <a:lnTo>
                    <a:pt x="107380" y="5807706"/>
                  </a:lnTo>
                  <a:lnTo>
                    <a:pt x="122720" y="5807705"/>
                  </a:lnTo>
                  <a:lnTo>
                    <a:pt x="138060" y="5807704"/>
                  </a:lnTo>
                  <a:lnTo>
                    <a:pt x="153400" y="5807702"/>
                  </a:lnTo>
                  <a:lnTo>
                    <a:pt x="168740" y="5807699"/>
                  </a:lnTo>
                  <a:lnTo>
                    <a:pt x="184080" y="5807693"/>
                  </a:lnTo>
                  <a:lnTo>
                    <a:pt x="199420" y="5807684"/>
                  </a:lnTo>
                  <a:lnTo>
                    <a:pt x="214760" y="5807668"/>
                  </a:lnTo>
                  <a:lnTo>
                    <a:pt x="230100" y="5807641"/>
                  </a:lnTo>
                  <a:lnTo>
                    <a:pt x="245440" y="5807596"/>
                  </a:lnTo>
                  <a:lnTo>
                    <a:pt x="260780" y="5807525"/>
                  </a:lnTo>
                  <a:lnTo>
                    <a:pt x="276120" y="5807414"/>
                  </a:lnTo>
                  <a:lnTo>
                    <a:pt x="291460" y="5807243"/>
                  </a:lnTo>
                  <a:lnTo>
                    <a:pt x="306800" y="5806984"/>
                  </a:lnTo>
                  <a:lnTo>
                    <a:pt x="322140" y="5806600"/>
                  </a:lnTo>
                  <a:lnTo>
                    <a:pt x="337480" y="5806020"/>
                  </a:lnTo>
                  <a:lnTo>
                    <a:pt x="352820" y="5805148"/>
                  </a:lnTo>
                  <a:lnTo>
                    <a:pt x="368160" y="5803890"/>
                  </a:lnTo>
                  <a:lnTo>
                    <a:pt x="383500" y="5802111"/>
                  </a:lnTo>
                  <a:lnTo>
                    <a:pt x="398841" y="5799638"/>
                  </a:lnTo>
                  <a:lnTo>
                    <a:pt x="414181" y="5796260"/>
                  </a:lnTo>
                  <a:lnTo>
                    <a:pt x="429521" y="5791723"/>
                  </a:lnTo>
                  <a:lnTo>
                    <a:pt x="444861" y="5785728"/>
                  </a:lnTo>
                  <a:lnTo>
                    <a:pt x="460201" y="5777934"/>
                  </a:lnTo>
                  <a:lnTo>
                    <a:pt x="475541" y="5767621"/>
                  </a:lnTo>
                  <a:lnTo>
                    <a:pt x="490881" y="5754495"/>
                  </a:lnTo>
                  <a:lnTo>
                    <a:pt x="506221" y="5738184"/>
                  </a:lnTo>
                  <a:lnTo>
                    <a:pt x="521561" y="5718272"/>
                  </a:lnTo>
                  <a:lnTo>
                    <a:pt x="536901" y="5694392"/>
                  </a:lnTo>
                  <a:lnTo>
                    <a:pt x="552241" y="5666252"/>
                  </a:lnTo>
                  <a:lnTo>
                    <a:pt x="567581" y="5633669"/>
                  </a:lnTo>
                  <a:lnTo>
                    <a:pt x="582921" y="5596606"/>
                  </a:lnTo>
                  <a:lnTo>
                    <a:pt x="598261" y="5555109"/>
                  </a:lnTo>
                  <a:lnTo>
                    <a:pt x="613601" y="5509266"/>
                  </a:lnTo>
                  <a:lnTo>
                    <a:pt x="628941" y="5460351"/>
                  </a:lnTo>
                  <a:lnTo>
                    <a:pt x="644281" y="5409328"/>
                  </a:lnTo>
                  <a:lnTo>
                    <a:pt x="659621" y="5357378"/>
                  </a:lnTo>
                  <a:lnTo>
                    <a:pt x="674961" y="5305861"/>
                  </a:lnTo>
                  <a:lnTo>
                    <a:pt x="690301" y="5256277"/>
                  </a:lnTo>
                  <a:lnTo>
                    <a:pt x="705641" y="5210198"/>
                  </a:lnTo>
                  <a:lnTo>
                    <a:pt x="720981" y="5169205"/>
                  </a:lnTo>
                  <a:lnTo>
                    <a:pt x="736321" y="5135412"/>
                  </a:lnTo>
                  <a:lnTo>
                    <a:pt x="751661" y="5110454"/>
                  </a:lnTo>
                  <a:lnTo>
                    <a:pt x="767001" y="5094739"/>
                  </a:lnTo>
                  <a:lnTo>
                    <a:pt x="782341" y="5088847"/>
                  </a:lnTo>
                  <a:lnTo>
                    <a:pt x="797682" y="5092986"/>
                  </a:lnTo>
                  <a:lnTo>
                    <a:pt x="813022" y="5106981"/>
                  </a:lnTo>
                  <a:lnTo>
                    <a:pt x="828362" y="5130292"/>
                  </a:lnTo>
                  <a:lnTo>
                    <a:pt x="843702" y="5162038"/>
                  </a:lnTo>
                  <a:lnTo>
                    <a:pt x="859042" y="5201044"/>
                  </a:lnTo>
                  <a:lnTo>
                    <a:pt x="874382" y="5246374"/>
                  </a:lnTo>
                  <a:lnTo>
                    <a:pt x="889722" y="5295587"/>
                  </a:lnTo>
                  <a:lnTo>
                    <a:pt x="905062" y="5346947"/>
                  </a:lnTo>
                  <a:lnTo>
                    <a:pt x="920402" y="5398940"/>
                  </a:lnTo>
                  <a:lnTo>
                    <a:pt x="935742" y="5450187"/>
                  </a:lnTo>
                  <a:lnTo>
                    <a:pt x="951082" y="5499493"/>
                  </a:lnTo>
                  <a:lnTo>
                    <a:pt x="966422" y="5545874"/>
                  </a:lnTo>
                  <a:lnTo>
                    <a:pt x="981762" y="5588580"/>
                  </a:lnTo>
                  <a:lnTo>
                    <a:pt x="997102" y="5626989"/>
                  </a:lnTo>
                  <a:lnTo>
                    <a:pt x="1012442" y="5660357"/>
                  </a:lnTo>
                  <a:lnTo>
                    <a:pt x="1027782" y="5689241"/>
                  </a:lnTo>
                  <a:lnTo>
                    <a:pt x="1043122" y="5713814"/>
                  </a:lnTo>
                  <a:lnTo>
                    <a:pt x="1058462" y="5734356"/>
                  </a:lnTo>
                  <a:lnTo>
                    <a:pt x="1073802" y="5751223"/>
                  </a:lnTo>
                  <a:lnTo>
                    <a:pt x="1089142" y="5764813"/>
                  </a:lnTo>
                  <a:lnTo>
                    <a:pt x="1104482" y="5775543"/>
                  </a:lnTo>
                  <a:lnTo>
                    <a:pt x="1119822" y="5783822"/>
                  </a:lnTo>
                  <a:lnTo>
                    <a:pt x="1135162" y="5789907"/>
                  </a:lnTo>
                  <a:lnTo>
                    <a:pt x="1150502" y="5794205"/>
                  </a:lnTo>
                  <a:lnTo>
                    <a:pt x="1165842" y="5797123"/>
                  </a:lnTo>
                  <a:lnTo>
                    <a:pt x="1181182" y="5798858"/>
                  </a:lnTo>
                  <a:lnTo>
                    <a:pt x="1196523" y="5799546"/>
                  </a:lnTo>
                  <a:lnTo>
                    <a:pt x="1211863" y="5799271"/>
                  </a:lnTo>
                  <a:lnTo>
                    <a:pt x="1227203" y="5798066"/>
                  </a:lnTo>
                  <a:lnTo>
                    <a:pt x="1242543" y="5795915"/>
                  </a:lnTo>
                  <a:lnTo>
                    <a:pt x="1257883" y="5792763"/>
                  </a:lnTo>
                  <a:lnTo>
                    <a:pt x="1273223" y="5788368"/>
                  </a:lnTo>
                  <a:lnTo>
                    <a:pt x="1288563" y="5782694"/>
                  </a:lnTo>
                  <a:lnTo>
                    <a:pt x="1303903" y="5775644"/>
                  </a:lnTo>
                  <a:lnTo>
                    <a:pt x="1319243" y="5767102"/>
                  </a:lnTo>
                  <a:lnTo>
                    <a:pt x="1334583" y="5756972"/>
                  </a:lnTo>
                  <a:lnTo>
                    <a:pt x="1349923" y="5745194"/>
                  </a:lnTo>
                  <a:lnTo>
                    <a:pt x="1365263" y="5731759"/>
                  </a:lnTo>
                  <a:lnTo>
                    <a:pt x="1380603" y="5716719"/>
                  </a:lnTo>
                  <a:lnTo>
                    <a:pt x="1395943" y="5700173"/>
                  </a:lnTo>
                  <a:lnTo>
                    <a:pt x="1411283" y="5682276"/>
                  </a:lnTo>
                  <a:lnTo>
                    <a:pt x="1426623" y="5663567"/>
                  </a:lnTo>
                  <a:lnTo>
                    <a:pt x="1441963" y="5644476"/>
                  </a:lnTo>
                  <a:lnTo>
                    <a:pt x="1457303" y="5625507"/>
                  </a:lnTo>
                  <a:lnTo>
                    <a:pt x="1472643" y="5607207"/>
                  </a:lnTo>
                  <a:lnTo>
                    <a:pt x="1487983" y="5590157"/>
                  </a:lnTo>
                  <a:lnTo>
                    <a:pt x="1503323" y="5574935"/>
                  </a:lnTo>
                  <a:lnTo>
                    <a:pt x="1518663" y="5562095"/>
                  </a:lnTo>
                  <a:lnTo>
                    <a:pt x="1534003" y="5552386"/>
                  </a:lnTo>
                  <a:lnTo>
                    <a:pt x="1549343" y="5546293"/>
                  </a:lnTo>
                  <a:lnTo>
                    <a:pt x="1564683" y="5543812"/>
                  </a:lnTo>
                  <a:lnTo>
                    <a:pt x="1580023" y="5545026"/>
                  </a:lnTo>
                  <a:lnTo>
                    <a:pt x="1595364" y="5549875"/>
                  </a:lnTo>
                  <a:lnTo>
                    <a:pt x="1610704" y="5558165"/>
                  </a:lnTo>
                  <a:lnTo>
                    <a:pt x="1626044" y="5569574"/>
                  </a:lnTo>
                  <a:lnTo>
                    <a:pt x="1641384" y="5583676"/>
                  </a:lnTo>
                  <a:lnTo>
                    <a:pt x="1656724" y="5599960"/>
                  </a:lnTo>
                  <a:lnTo>
                    <a:pt x="1672064" y="5617961"/>
                  </a:lnTo>
                  <a:lnTo>
                    <a:pt x="1687404" y="5636820"/>
                  </a:lnTo>
                  <a:lnTo>
                    <a:pt x="1702744" y="5655935"/>
                  </a:lnTo>
                  <a:lnTo>
                    <a:pt x="1718084" y="5674793"/>
                  </a:lnTo>
                  <a:lnTo>
                    <a:pt x="1733424" y="5692948"/>
                  </a:lnTo>
                  <a:lnTo>
                    <a:pt x="1748764" y="5710030"/>
                  </a:lnTo>
                  <a:lnTo>
                    <a:pt x="1764104" y="5725749"/>
                  </a:lnTo>
                  <a:lnTo>
                    <a:pt x="1779444" y="5739899"/>
                  </a:lnTo>
                  <a:lnTo>
                    <a:pt x="1794784" y="5752305"/>
                  </a:lnTo>
                  <a:lnTo>
                    <a:pt x="1810124" y="5762715"/>
                  </a:lnTo>
                  <a:lnTo>
                    <a:pt x="1825464" y="5771340"/>
                  </a:lnTo>
                  <a:lnTo>
                    <a:pt x="1840804" y="5778180"/>
                  </a:lnTo>
                  <a:lnTo>
                    <a:pt x="1856144" y="5783217"/>
                  </a:lnTo>
                  <a:lnTo>
                    <a:pt x="1871484" y="5786386"/>
                  </a:lnTo>
                  <a:lnTo>
                    <a:pt x="1886824" y="5787546"/>
                  </a:lnTo>
                  <a:lnTo>
                    <a:pt x="1902164" y="5786447"/>
                  </a:lnTo>
                  <a:lnTo>
                    <a:pt x="1917504" y="5782695"/>
                  </a:lnTo>
                  <a:lnTo>
                    <a:pt x="1932844" y="5775395"/>
                  </a:lnTo>
                  <a:lnTo>
                    <a:pt x="1948184" y="5763422"/>
                  </a:lnTo>
                  <a:lnTo>
                    <a:pt x="1963524" y="5745764"/>
                  </a:lnTo>
                  <a:lnTo>
                    <a:pt x="1978864" y="5720823"/>
                  </a:lnTo>
                  <a:lnTo>
                    <a:pt x="1994205" y="5686641"/>
                  </a:lnTo>
                  <a:lnTo>
                    <a:pt x="2009545" y="5640887"/>
                  </a:lnTo>
                  <a:lnTo>
                    <a:pt x="2024885" y="5580870"/>
                  </a:lnTo>
                  <a:lnTo>
                    <a:pt x="2040225" y="5503562"/>
                  </a:lnTo>
                  <a:lnTo>
                    <a:pt x="2055565" y="5405661"/>
                  </a:lnTo>
                  <a:lnTo>
                    <a:pt x="2070905" y="5280122"/>
                  </a:lnTo>
                  <a:lnTo>
                    <a:pt x="2086245" y="5125215"/>
                  </a:lnTo>
                  <a:lnTo>
                    <a:pt x="2101585" y="4938507"/>
                  </a:lnTo>
                  <a:lnTo>
                    <a:pt x="2116925" y="4717545"/>
                  </a:lnTo>
                  <a:lnTo>
                    <a:pt x="2132265" y="4460771"/>
                  </a:lnTo>
                  <a:lnTo>
                    <a:pt x="2147605" y="4167788"/>
                  </a:lnTo>
                  <a:lnTo>
                    <a:pt x="2162945" y="3839626"/>
                  </a:lnTo>
                  <a:lnTo>
                    <a:pt x="2178285" y="3478965"/>
                  </a:lnTo>
                  <a:lnTo>
                    <a:pt x="2193625" y="3089843"/>
                  </a:lnTo>
                  <a:lnTo>
                    <a:pt x="2208965" y="2678604"/>
                  </a:lnTo>
                  <a:lnTo>
                    <a:pt x="2224305" y="2258229"/>
                  </a:lnTo>
                  <a:lnTo>
                    <a:pt x="2239645" y="1839723"/>
                  </a:lnTo>
                  <a:lnTo>
                    <a:pt x="2254985" y="1435196"/>
                  </a:lnTo>
                  <a:lnTo>
                    <a:pt x="2270325" y="1057364"/>
                  </a:lnTo>
                  <a:lnTo>
                    <a:pt x="2285665" y="718981"/>
                  </a:lnTo>
                  <a:lnTo>
                    <a:pt x="2301005" y="432220"/>
                  </a:lnTo>
                  <a:lnTo>
                    <a:pt x="2316345" y="208048"/>
                  </a:lnTo>
                  <a:lnTo>
                    <a:pt x="2331685" y="61489"/>
                  </a:lnTo>
                  <a:lnTo>
                    <a:pt x="2347025" y="0"/>
                  </a:lnTo>
                  <a:lnTo>
                    <a:pt x="2362365" y="20029"/>
                  </a:lnTo>
                  <a:lnTo>
                    <a:pt x="2377705" y="120361"/>
                  </a:lnTo>
                  <a:lnTo>
                    <a:pt x="2393046" y="296770"/>
                  </a:lnTo>
                  <a:lnTo>
                    <a:pt x="2408386" y="542289"/>
                  </a:lnTo>
                  <a:lnTo>
                    <a:pt x="2423726" y="847614"/>
                  </a:lnTo>
                  <a:lnTo>
                    <a:pt x="2439066" y="1201611"/>
                  </a:lnTo>
                  <a:lnTo>
                    <a:pt x="2454406" y="1591905"/>
                  </a:lnTo>
                  <a:lnTo>
                    <a:pt x="2469746" y="2006356"/>
                  </a:lnTo>
                  <a:lnTo>
                    <a:pt x="2485086" y="2427706"/>
                  </a:lnTo>
                  <a:lnTo>
                    <a:pt x="2500426" y="2844092"/>
                  </a:lnTo>
                  <a:lnTo>
                    <a:pt x="2515766" y="3245713"/>
                  </a:lnTo>
                  <a:lnTo>
                    <a:pt x="2531106" y="3624516"/>
                  </a:lnTo>
                  <a:lnTo>
                    <a:pt x="2546446" y="3974327"/>
                  </a:lnTo>
                  <a:lnTo>
                    <a:pt x="2561786" y="4290874"/>
                  </a:lnTo>
                  <a:lnTo>
                    <a:pt x="2577126" y="4571709"/>
                  </a:lnTo>
                  <a:lnTo>
                    <a:pt x="2592466" y="4815193"/>
                  </a:lnTo>
                  <a:lnTo>
                    <a:pt x="2607806" y="5018866"/>
                  </a:lnTo>
                  <a:lnTo>
                    <a:pt x="2623146" y="5189652"/>
                  </a:lnTo>
                  <a:lnTo>
                    <a:pt x="2638486" y="5330506"/>
                  </a:lnTo>
                  <a:lnTo>
                    <a:pt x="2653826" y="5444740"/>
                  </a:lnTo>
                  <a:lnTo>
                    <a:pt x="2669166" y="5535819"/>
                  </a:lnTo>
                  <a:lnTo>
                    <a:pt x="2684506" y="5607182"/>
                  </a:lnTo>
                  <a:lnTo>
                    <a:pt x="2699846" y="5662104"/>
                  </a:lnTo>
                  <a:lnTo>
                    <a:pt x="2715186" y="5703593"/>
                  </a:lnTo>
                  <a:lnTo>
                    <a:pt x="2730526" y="5733732"/>
                  </a:lnTo>
                  <a:lnTo>
                    <a:pt x="2745866" y="5755289"/>
                  </a:lnTo>
                  <a:lnTo>
                    <a:pt x="2761206" y="5770782"/>
                  </a:lnTo>
                  <a:lnTo>
                    <a:pt x="2776546" y="5781606"/>
                  </a:lnTo>
                  <a:lnTo>
                    <a:pt x="2791887" y="5788869"/>
                  </a:lnTo>
                  <a:lnTo>
                    <a:pt x="2807227" y="5793428"/>
                  </a:lnTo>
                  <a:lnTo>
                    <a:pt x="2822567" y="5795926"/>
                  </a:lnTo>
                  <a:lnTo>
                    <a:pt x="2837907" y="5796835"/>
                  </a:lnTo>
                  <a:lnTo>
                    <a:pt x="2853247" y="5796483"/>
                  </a:lnTo>
                  <a:lnTo>
                    <a:pt x="2868587" y="5794984"/>
                  </a:lnTo>
                  <a:lnTo>
                    <a:pt x="2883927" y="5792589"/>
                  </a:lnTo>
                  <a:lnTo>
                    <a:pt x="2899267" y="5789397"/>
                  </a:lnTo>
                  <a:lnTo>
                    <a:pt x="2914607" y="5785461"/>
                  </a:lnTo>
                  <a:lnTo>
                    <a:pt x="2929947" y="5780829"/>
                  </a:lnTo>
                  <a:lnTo>
                    <a:pt x="2945287" y="5775553"/>
                  </a:lnTo>
                  <a:lnTo>
                    <a:pt x="2960627" y="5769702"/>
                  </a:lnTo>
                  <a:lnTo>
                    <a:pt x="2975967" y="5763364"/>
                  </a:lnTo>
                  <a:lnTo>
                    <a:pt x="2991307" y="5756650"/>
                  </a:lnTo>
                  <a:lnTo>
                    <a:pt x="3006647" y="5749721"/>
                  </a:lnTo>
                  <a:lnTo>
                    <a:pt x="3021987" y="5742806"/>
                  </a:lnTo>
                  <a:lnTo>
                    <a:pt x="3037327" y="5736108"/>
                  </a:lnTo>
                  <a:lnTo>
                    <a:pt x="3052667" y="5729836"/>
                  </a:lnTo>
                  <a:lnTo>
                    <a:pt x="3068007" y="5724201"/>
                  </a:lnTo>
                  <a:lnTo>
                    <a:pt x="3083347" y="5719405"/>
                  </a:lnTo>
                  <a:lnTo>
                    <a:pt x="3098687" y="5715627"/>
                  </a:lnTo>
                  <a:lnTo>
                    <a:pt x="3114027" y="5713018"/>
                  </a:lnTo>
                  <a:lnTo>
                    <a:pt x="3129367" y="5711791"/>
                  </a:lnTo>
                  <a:lnTo>
                    <a:pt x="3144707" y="5712007"/>
                  </a:lnTo>
                  <a:lnTo>
                    <a:pt x="3160047" y="5713553"/>
                  </a:lnTo>
                  <a:lnTo>
                    <a:pt x="3175388" y="5716360"/>
                  </a:lnTo>
                  <a:lnTo>
                    <a:pt x="3190728" y="5720315"/>
                  </a:lnTo>
                  <a:lnTo>
                    <a:pt x="3206068" y="5725265"/>
                  </a:lnTo>
                  <a:lnTo>
                    <a:pt x="3221408" y="5731030"/>
                  </a:lnTo>
                  <a:lnTo>
                    <a:pt x="3236748" y="5737406"/>
                  </a:lnTo>
                  <a:lnTo>
                    <a:pt x="3252088" y="5744183"/>
                  </a:lnTo>
                  <a:lnTo>
                    <a:pt x="3267428" y="5751141"/>
                  </a:lnTo>
                  <a:lnTo>
                    <a:pt x="3282768" y="5758032"/>
                  </a:lnTo>
                  <a:lnTo>
                    <a:pt x="3298108" y="5764689"/>
                  </a:lnTo>
                  <a:lnTo>
                    <a:pt x="3313448" y="5770978"/>
                  </a:lnTo>
                  <a:lnTo>
                    <a:pt x="3328788" y="5776796"/>
                  </a:lnTo>
                  <a:lnTo>
                    <a:pt x="3344128" y="5782072"/>
                  </a:lnTo>
                  <a:lnTo>
                    <a:pt x="3359468" y="5786763"/>
                  </a:lnTo>
                  <a:lnTo>
                    <a:pt x="3374808" y="5790855"/>
                  </a:lnTo>
                  <a:lnTo>
                    <a:pt x="3390148" y="5794344"/>
                  </a:lnTo>
                  <a:lnTo>
                    <a:pt x="3405488" y="5797212"/>
                  </a:lnTo>
                  <a:lnTo>
                    <a:pt x="3420828" y="5799583"/>
                  </a:lnTo>
                  <a:lnTo>
                    <a:pt x="3436168" y="5801510"/>
                  </a:lnTo>
                  <a:lnTo>
                    <a:pt x="3451508" y="5803050"/>
                  </a:lnTo>
                  <a:lnTo>
                    <a:pt x="3466848" y="5804262"/>
                  </a:lnTo>
                  <a:lnTo>
                    <a:pt x="3482188" y="5805199"/>
                  </a:lnTo>
                  <a:lnTo>
                    <a:pt x="3497528" y="5805910"/>
                  </a:lnTo>
                  <a:lnTo>
                    <a:pt x="3512868" y="5806441"/>
                  </a:lnTo>
                  <a:lnTo>
                    <a:pt x="3528208" y="5806822"/>
                  </a:lnTo>
                  <a:lnTo>
                    <a:pt x="3543548" y="5807093"/>
                  </a:lnTo>
                  <a:lnTo>
                    <a:pt x="3558888" y="5807287"/>
                  </a:lnTo>
                  <a:lnTo>
                    <a:pt x="3574229" y="5807425"/>
                  </a:lnTo>
                  <a:lnTo>
                    <a:pt x="3589569" y="5807520"/>
                  </a:lnTo>
                  <a:lnTo>
                    <a:pt x="3604909" y="5807586"/>
                  </a:lnTo>
                  <a:lnTo>
                    <a:pt x="3620249" y="5807629"/>
                  </a:lnTo>
                  <a:lnTo>
                    <a:pt x="3635589" y="5807658"/>
                  </a:lnTo>
                  <a:lnTo>
                    <a:pt x="3650929" y="5807677"/>
                  </a:lnTo>
                  <a:lnTo>
                    <a:pt x="3666269" y="5807688"/>
                  </a:lnTo>
                  <a:lnTo>
                    <a:pt x="3681609" y="5807695"/>
                  </a:lnTo>
                  <a:lnTo>
                    <a:pt x="3696949" y="5807700"/>
                  </a:lnTo>
                  <a:lnTo>
                    <a:pt x="3712289" y="5807702"/>
                  </a:lnTo>
                  <a:lnTo>
                    <a:pt x="3727629" y="5807704"/>
                  </a:lnTo>
                  <a:lnTo>
                    <a:pt x="3742969" y="5807705"/>
                  </a:lnTo>
                  <a:lnTo>
                    <a:pt x="3758309" y="5807706"/>
                  </a:lnTo>
                  <a:lnTo>
                    <a:pt x="3773649" y="5807706"/>
                  </a:lnTo>
                  <a:lnTo>
                    <a:pt x="3788989" y="5807706"/>
                  </a:lnTo>
                  <a:lnTo>
                    <a:pt x="3804329" y="5807706"/>
                  </a:lnTo>
                  <a:lnTo>
                    <a:pt x="3819669" y="5807706"/>
                  </a:lnTo>
                  <a:lnTo>
                    <a:pt x="3835009" y="5807706"/>
                  </a:lnTo>
                  <a:lnTo>
                    <a:pt x="3850349" y="5807706"/>
                  </a:lnTo>
                  <a:lnTo>
                    <a:pt x="3865689" y="5807706"/>
                  </a:lnTo>
                  <a:lnTo>
                    <a:pt x="3881029" y="5807706"/>
                  </a:lnTo>
                  <a:lnTo>
                    <a:pt x="3896369" y="5807706"/>
                  </a:lnTo>
                  <a:lnTo>
                    <a:pt x="3911709" y="5807706"/>
                  </a:lnTo>
                  <a:lnTo>
                    <a:pt x="3927049" y="5807706"/>
                  </a:lnTo>
                  <a:lnTo>
                    <a:pt x="3942389" y="5807706"/>
                  </a:lnTo>
                  <a:lnTo>
                    <a:pt x="3957729" y="5807706"/>
                  </a:lnTo>
                  <a:lnTo>
                    <a:pt x="3973070" y="5807706"/>
                  </a:lnTo>
                  <a:lnTo>
                    <a:pt x="3988410" y="5807706"/>
                  </a:lnTo>
                  <a:lnTo>
                    <a:pt x="4003750" y="5807706"/>
                  </a:lnTo>
                  <a:lnTo>
                    <a:pt x="4019090" y="5807706"/>
                  </a:lnTo>
                  <a:lnTo>
                    <a:pt x="4034430" y="5807706"/>
                  </a:lnTo>
                  <a:lnTo>
                    <a:pt x="4049770" y="5807706"/>
                  </a:lnTo>
                  <a:lnTo>
                    <a:pt x="4065110" y="5807706"/>
                  </a:lnTo>
                  <a:lnTo>
                    <a:pt x="4080450" y="5807706"/>
                  </a:lnTo>
                  <a:lnTo>
                    <a:pt x="4095790" y="5807706"/>
                  </a:lnTo>
                  <a:lnTo>
                    <a:pt x="4111130" y="5807706"/>
                  </a:lnTo>
                  <a:lnTo>
                    <a:pt x="4126470" y="5807706"/>
                  </a:lnTo>
                  <a:lnTo>
                    <a:pt x="4141810" y="5807706"/>
                  </a:lnTo>
                  <a:lnTo>
                    <a:pt x="4157150" y="5807706"/>
                  </a:lnTo>
                  <a:lnTo>
                    <a:pt x="4172490" y="5807706"/>
                  </a:lnTo>
                  <a:lnTo>
                    <a:pt x="4187830" y="5807706"/>
                  </a:lnTo>
                  <a:lnTo>
                    <a:pt x="4203170" y="5807706"/>
                  </a:lnTo>
                  <a:lnTo>
                    <a:pt x="4218510" y="5807706"/>
                  </a:lnTo>
                  <a:lnTo>
                    <a:pt x="4233850" y="5807706"/>
                  </a:lnTo>
                  <a:lnTo>
                    <a:pt x="4249190" y="5807706"/>
                  </a:lnTo>
                  <a:lnTo>
                    <a:pt x="4264530" y="5807706"/>
                  </a:lnTo>
                  <a:lnTo>
                    <a:pt x="4279870" y="5807706"/>
                  </a:lnTo>
                  <a:lnTo>
                    <a:pt x="4295210" y="5807706"/>
                  </a:lnTo>
                  <a:lnTo>
                    <a:pt x="4310550" y="5807706"/>
                  </a:lnTo>
                  <a:lnTo>
                    <a:pt x="4325890" y="5807706"/>
                  </a:lnTo>
                  <a:lnTo>
                    <a:pt x="4341230" y="5807706"/>
                  </a:lnTo>
                  <a:lnTo>
                    <a:pt x="4356570" y="5807706"/>
                  </a:lnTo>
                  <a:lnTo>
                    <a:pt x="4371911" y="5807706"/>
                  </a:lnTo>
                  <a:lnTo>
                    <a:pt x="4387251" y="5807706"/>
                  </a:lnTo>
                  <a:lnTo>
                    <a:pt x="4402591" y="5807706"/>
                  </a:lnTo>
                  <a:lnTo>
                    <a:pt x="4417931" y="5807706"/>
                  </a:lnTo>
                  <a:lnTo>
                    <a:pt x="4433271" y="5807706"/>
                  </a:lnTo>
                  <a:lnTo>
                    <a:pt x="4448611" y="5807706"/>
                  </a:lnTo>
                  <a:lnTo>
                    <a:pt x="4463951" y="5807706"/>
                  </a:lnTo>
                  <a:lnTo>
                    <a:pt x="4479291" y="5807706"/>
                  </a:lnTo>
                  <a:lnTo>
                    <a:pt x="4494631" y="5807706"/>
                  </a:lnTo>
                  <a:lnTo>
                    <a:pt x="4509971" y="5807706"/>
                  </a:lnTo>
                  <a:lnTo>
                    <a:pt x="4525311" y="5807706"/>
                  </a:lnTo>
                  <a:lnTo>
                    <a:pt x="4540651" y="5807706"/>
                  </a:lnTo>
                  <a:lnTo>
                    <a:pt x="4555991" y="5807706"/>
                  </a:lnTo>
                  <a:lnTo>
                    <a:pt x="4571331" y="5807706"/>
                  </a:lnTo>
                  <a:lnTo>
                    <a:pt x="4586671" y="5807706"/>
                  </a:lnTo>
                  <a:lnTo>
                    <a:pt x="4602011" y="5807706"/>
                  </a:lnTo>
                  <a:lnTo>
                    <a:pt x="4617351" y="5807706"/>
                  </a:lnTo>
                  <a:lnTo>
                    <a:pt x="4632691" y="5807706"/>
                  </a:lnTo>
                  <a:lnTo>
                    <a:pt x="4648031" y="5807706"/>
                  </a:lnTo>
                  <a:lnTo>
                    <a:pt x="4663371" y="5807706"/>
                  </a:lnTo>
                  <a:lnTo>
                    <a:pt x="4678711" y="5807706"/>
                  </a:lnTo>
                  <a:lnTo>
                    <a:pt x="4694051" y="5807706"/>
                  </a:lnTo>
                  <a:lnTo>
                    <a:pt x="4709391" y="5807706"/>
                  </a:lnTo>
                  <a:lnTo>
                    <a:pt x="4724731" y="5807706"/>
                  </a:lnTo>
                  <a:lnTo>
                    <a:pt x="4740071" y="5807706"/>
                  </a:lnTo>
                  <a:lnTo>
                    <a:pt x="4755411" y="5807706"/>
                  </a:lnTo>
                  <a:lnTo>
                    <a:pt x="4770752" y="5807706"/>
                  </a:lnTo>
                  <a:lnTo>
                    <a:pt x="4786092" y="5807706"/>
                  </a:lnTo>
                  <a:lnTo>
                    <a:pt x="4801432" y="5807706"/>
                  </a:lnTo>
                  <a:lnTo>
                    <a:pt x="4816772" y="5807706"/>
                  </a:lnTo>
                  <a:lnTo>
                    <a:pt x="4832112" y="5807706"/>
                  </a:lnTo>
                  <a:lnTo>
                    <a:pt x="4847452" y="5807706"/>
                  </a:lnTo>
                  <a:lnTo>
                    <a:pt x="4862792" y="5807706"/>
                  </a:lnTo>
                  <a:lnTo>
                    <a:pt x="4878132" y="5807706"/>
                  </a:lnTo>
                  <a:lnTo>
                    <a:pt x="4893472" y="5807706"/>
                  </a:lnTo>
                  <a:lnTo>
                    <a:pt x="4908812" y="5807706"/>
                  </a:lnTo>
                  <a:lnTo>
                    <a:pt x="4924152" y="5807706"/>
                  </a:lnTo>
                  <a:lnTo>
                    <a:pt x="4939492" y="5807706"/>
                  </a:lnTo>
                  <a:lnTo>
                    <a:pt x="4954832" y="5807706"/>
                  </a:lnTo>
                  <a:lnTo>
                    <a:pt x="4970172" y="5807706"/>
                  </a:lnTo>
                  <a:lnTo>
                    <a:pt x="4985512" y="5807706"/>
                  </a:lnTo>
                  <a:lnTo>
                    <a:pt x="5000852" y="5807706"/>
                  </a:lnTo>
                  <a:lnTo>
                    <a:pt x="5016192" y="5807706"/>
                  </a:lnTo>
                  <a:lnTo>
                    <a:pt x="5031532" y="5807706"/>
                  </a:lnTo>
                  <a:lnTo>
                    <a:pt x="5046872" y="5807706"/>
                  </a:lnTo>
                  <a:lnTo>
                    <a:pt x="5062212" y="5807706"/>
                  </a:lnTo>
                  <a:lnTo>
                    <a:pt x="5077552" y="5807706"/>
                  </a:lnTo>
                  <a:lnTo>
                    <a:pt x="5092892" y="5807706"/>
                  </a:lnTo>
                  <a:lnTo>
                    <a:pt x="5108232" y="5807706"/>
                  </a:lnTo>
                  <a:lnTo>
                    <a:pt x="5123572" y="5807706"/>
                  </a:lnTo>
                  <a:lnTo>
                    <a:pt x="5138912" y="5807706"/>
                  </a:lnTo>
                  <a:lnTo>
                    <a:pt x="5154252" y="5807706"/>
                  </a:lnTo>
                  <a:lnTo>
                    <a:pt x="5169593" y="5807706"/>
                  </a:lnTo>
                  <a:lnTo>
                    <a:pt x="5184933" y="5807706"/>
                  </a:lnTo>
                  <a:lnTo>
                    <a:pt x="5200273" y="5807706"/>
                  </a:lnTo>
                  <a:lnTo>
                    <a:pt x="5215613" y="5807706"/>
                  </a:lnTo>
                  <a:lnTo>
                    <a:pt x="5230953" y="5807706"/>
                  </a:lnTo>
                  <a:lnTo>
                    <a:pt x="5246293" y="5807706"/>
                  </a:lnTo>
                  <a:lnTo>
                    <a:pt x="5261633" y="5807706"/>
                  </a:lnTo>
                  <a:lnTo>
                    <a:pt x="5276973" y="5807706"/>
                  </a:lnTo>
                  <a:lnTo>
                    <a:pt x="5292313" y="5807706"/>
                  </a:lnTo>
                  <a:lnTo>
                    <a:pt x="5307653" y="5807706"/>
                  </a:lnTo>
                  <a:lnTo>
                    <a:pt x="5322993" y="5807706"/>
                  </a:lnTo>
                  <a:lnTo>
                    <a:pt x="5338333" y="5807706"/>
                  </a:lnTo>
                  <a:lnTo>
                    <a:pt x="5353673" y="5807706"/>
                  </a:lnTo>
                  <a:lnTo>
                    <a:pt x="5369013" y="5807706"/>
                  </a:lnTo>
                  <a:lnTo>
                    <a:pt x="5384353" y="5807706"/>
                  </a:lnTo>
                  <a:lnTo>
                    <a:pt x="5399693" y="5807706"/>
                  </a:lnTo>
                  <a:lnTo>
                    <a:pt x="5415033" y="5807706"/>
                  </a:lnTo>
                  <a:lnTo>
                    <a:pt x="5430373" y="5807706"/>
                  </a:lnTo>
                  <a:lnTo>
                    <a:pt x="5445713" y="5807706"/>
                  </a:lnTo>
                  <a:lnTo>
                    <a:pt x="5461053" y="5807706"/>
                  </a:lnTo>
                  <a:lnTo>
                    <a:pt x="5476393" y="5807706"/>
                  </a:lnTo>
                  <a:lnTo>
                    <a:pt x="5491733" y="5807706"/>
                  </a:lnTo>
                  <a:lnTo>
                    <a:pt x="5507073" y="5807706"/>
                  </a:lnTo>
                  <a:lnTo>
                    <a:pt x="5522413" y="5807706"/>
                  </a:lnTo>
                  <a:lnTo>
                    <a:pt x="5537753" y="5807706"/>
                  </a:lnTo>
                  <a:lnTo>
                    <a:pt x="5553093" y="5807706"/>
                  </a:lnTo>
                  <a:lnTo>
                    <a:pt x="5568434" y="5807706"/>
                  </a:lnTo>
                  <a:lnTo>
                    <a:pt x="5583774" y="5807706"/>
                  </a:lnTo>
                  <a:lnTo>
                    <a:pt x="5599114" y="5807706"/>
                  </a:lnTo>
                  <a:lnTo>
                    <a:pt x="5614454" y="5807706"/>
                  </a:lnTo>
                  <a:lnTo>
                    <a:pt x="5629794" y="5807706"/>
                  </a:lnTo>
                  <a:lnTo>
                    <a:pt x="5645134" y="5807706"/>
                  </a:lnTo>
                  <a:lnTo>
                    <a:pt x="5660474" y="5807706"/>
                  </a:lnTo>
                  <a:lnTo>
                    <a:pt x="5675814" y="5807706"/>
                  </a:lnTo>
                  <a:lnTo>
                    <a:pt x="5691154" y="5807706"/>
                  </a:lnTo>
                  <a:lnTo>
                    <a:pt x="5706494" y="5807706"/>
                  </a:lnTo>
                  <a:lnTo>
                    <a:pt x="5721834" y="5807706"/>
                  </a:lnTo>
                  <a:lnTo>
                    <a:pt x="5737174" y="5807706"/>
                  </a:lnTo>
                  <a:lnTo>
                    <a:pt x="5752514" y="5807706"/>
                  </a:lnTo>
                  <a:lnTo>
                    <a:pt x="5767854" y="5807706"/>
                  </a:lnTo>
                  <a:lnTo>
                    <a:pt x="5783194" y="5807706"/>
                  </a:lnTo>
                  <a:lnTo>
                    <a:pt x="5798534" y="5807706"/>
                  </a:lnTo>
                  <a:lnTo>
                    <a:pt x="5813874" y="5807706"/>
                  </a:lnTo>
                  <a:lnTo>
                    <a:pt x="5829214" y="5807706"/>
                  </a:lnTo>
                  <a:lnTo>
                    <a:pt x="5844554" y="5807706"/>
                  </a:lnTo>
                  <a:lnTo>
                    <a:pt x="5859894" y="5807706"/>
                  </a:lnTo>
                  <a:lnTo>
                    <a:pt x="5875234" y="5807706"/>
                  </a:lnTo>
                  <a:lnTo>
                    <a:pt x="5890574" y="5807706"/>
                  </a:lnTo>
                  <a:lnTo>
                    <a:pt x="5905914" y="5807706"/>
                  </a:lnTo>
                  <a:lnTo>
                    <a:pt x="5921254" y="5807706"/>
                  </a:lnTo>
                  <a:lnTo>
                    <a:pt x="5936594" y="5807706"/>
                  </a:lnTo>
                  <a:lnTo>
                    <a:pt x="5951934" y="5807706"/>
                  </a:lnTo>
                  <a:lnTo>
                    <a:pt x="5967275" y="5807706"/>
                  </a:lnTo>
                  <a:lnTo>
                    <a:pt x="5982615" y="5807706"/>
                  </a:lnTo>
                  <a:lnTo>
                    <a:pt x="5997955" y="5807706"/>
                  </a:lnTo>
                  <a:lnTo>
                    <a:pt x="6013295" y="5807706"/>
                  </a:lnTo>
                  <a:lnTo>
                    <a:pt x="6028635" y="5807706"/>
                  </a:lnTo>
                  <a:lnTo>
                    <a:pt x="6043975" y="5807706"/>
                  </a:lnTo>
                  <a:lnTo>
                    <a:pt x="6059315" y="5807706"/>
                  </a:lnTo>
                  <a:lnTo>
                    <a:pt x="6074655" y="5807706"/>
                  </a:lnTo>
                  <a:lnTo>
                    <a:pt x="6089995" y="5807706"/>
                  </a:lnTo>
                  <a:lnTo>
                    <a:pt x="6105335" y="5807706"/>
                  </a:lnTo>
                  <a:lnTo>
                    <a:pt x="6120675" y="5807706"/>
                  </a:lnTo>
                  <a:lnTo>
                    <a:pt x="6136015" y="5807706"/>
                  </a:lnTo>
                  <a:lnTo>
                    <a:pt x="6151355" y="5807706"/>
                  </a:lnTo>
                  <a:lnTo>
                    <a:pt x="6166695" y="5807706"/>
                  </a:lnTo>
                  <a:lnTo>
                    <a:pt x="6182035" y="5807706"/>
                  </a:lnTo>
                  <a:lnTo>
                    <a:pt x="6197375" y="5807706"/>
                  </a:lnTo>
                  <a:lnTo>
                    <a:pt x="6212715" y="5807706"/>
                  </a:lnTo>
                  <a:lnTo>
                    <a:pt x="6228055" y="5807706"/>
                  </a:lnTo>
                  <a:lnTo>
                    <a:pt x="6243395" y="5807706"/>
                  </a:lnTo>
                  <a:lnTo>
                    <a:pt x="6258735" y="5807706"/>
                  </a:lnTo>
                  <a:lnTo>
                    <a:pt x="6274075" y="5807706"/>
                  </a:lnTo>
                  <a:lnTo>
                    <a:pt x="6289415" y="5807706"/>
                  </a:lnTo>
                  <a:lnTo>
                    <a:pt x="6304755" y="5807706"/>
                  </a:lnTo>
                  <a:lnTo>
                    <a:pt x="6320095" y="5807706"/>
                  </a:lnTo>
                  <a:lnTo>
                    <a:pt x="6335435" y="5807706"/>
                  </a:lnTo>
                  <a:lnTo>
                    <a:pt x="6350776" y="5807706"/>
                  </a:lnTo>
                  <a:lnTo>
                    <a:pt x="6366116" y="5807706"/>
                  </a:lnTo>
                  <a:lnTo>
                    <a:pt x="6381456" y="5807706"/>
                  </a:lnTo>
                  <a:lnTo>
                    <a:pt x="6396796" y="5807706"/>
                  </a:lnTo>
                  <a:lnTo>
                    <a:pt x="6412136" y="5807706"/>
                  </a:lnTo>
                  <a:lnTo>
                    <a:pt x="6427476" y="5807706"/>
                  </a:lnTo>
                  <a:lnTo>
                    <a:pt x="6442816" y="5807706"/>
                  </a:lnTo>
                  <a:lnTo>
                    <a:pt x="6458156" y="5807706"/>
                  </a:lnTo>
                  <a:lnTo>
                    <a:pt x="6473496" y="5807706"/>
                  </a:lnTo>
                  <a:lnTo>
                    <a:pt x="6488836" y="5807706"/>
                  </a:lnTo>
                  <a:lnTo>
                    <a:pt x="6504176" y="5807706"/>
                  </a:lnTo>
                  <a:lnTo>
                    <a:pt x="6519516" y="5807706"/>
                  </a:lnTo>
                  <a:lnTo>
                    <a:pt x="6534856" y="5807706"/>
                  </a:lnTo>
                  <a:lnTo>
                    <a:pt x="6550196" y="5807706"/>
                  </a:lnTo>
                  <a:lnTo>
                    <a:pt x="6565536" y="5807706"/>
                  </a:lnTo>
                  <a:lnTo>
                    <a:pt x="6580876" y="5807706"/>
                  </a:lnTo>
                  <a:lnTo>
                    <a:pt x="6596216" y="5807706"/>
                  </a:lnTo>
                  <a:lnTo>
                    <a:pt x="6611556" y="5807706"/>
                  </a:lnTo>
                  <a:lnTo>
                    <a:pt x="6626896" y="5807706"/>
                  </a:lnTo>
                  <a:lnTo>
                    <a:pt x="6642236" y="5807706"/>
                  </a:lnTo>
                  <a:lnTo>
                    <a:pt x="6657576" y="5807706"/>
                  </a:lnTo>
                  <a:lnTo>
                    <a:pt x="6672916" y="5807706"/>
                  </a:lnTo>
                  <a:lnTo>
                    <a:pt x="6688256" y="5807706"/>
                  </a:lnTo>
                  <a:lnTo>
                    <a:pt x="6703596" y="5807706"/>
                  </a:lnTo>
                  <a:lnTo>
                    <a:pt x="6718936" y="5807706"/>
                  </a:lnTo>
                  <a:lnTo>
                    <a:pt x="6734276" y="5807706"/>
                  </a:lnTo>
                  <a:lnTo>
                    <a:pt x="6749617" y="5807706"/>
                  </a:lnTo>
                  <a:lnTo>
                    <a:pt x="6764957" y="5807706"/>
                  </a:lnTo>
                  <a:lnTo>
                    <a:pt x="6780297" y="5807706"/>
                  </a:lnTo>
                  <a:lnTo>
                    <a:pt x="6795637" y="5807706"/>
                  </a:lnTo>
                  <a:lnTo>
                    <a:pt x="6810977" y="5807706"/>
                  </a:lnTo>
                  <a:lnTo>
                    <a:pt x="6826317" y="5807706"/>
                  </a:lnTo>
                  <a:lnTo>
                    <a:pt x="6841657" y="5807706"/>
                  </a:lnTo>
                  <a:lnTo>
                    <a:pt x="6856997" y="5807706"/>
                  </a:lnTo>
                  <a:lnTo>
                    <a:pt x="6872337" y="5807706"/>
                  </a:lnTo>
                  <a:lnTo>
                    <a:pt x="6887677" y="5807706"/>
                  </a:lnTo>
                  <a:lnTo>
                    <a:pt x="6903017" y="5807706"/>
                  </a:lnTo>
                  <a:lnTo>
                    <a:pt x="6918357" y="5807706"/>
                  </a:lnTo>
                  <a:lnTo>
                    <a:pt x="6933697" y="5807706"/>
                  </a:lnTo>
                  <a:lnTo>
                    <a:pt x="6949037" y="5807706"/>
                  </a:lnTo>
                  <a:lnTo>
                    <a:pt x="6964377" y="5807706"/>
                  </a:lnTo>
                  <a:lnTo>
                    <a:pt x="6979717" y="5807706"/>
                  </a:lnTo>
                  <a:lnTo>
                    <a:pt x="6995057" y="5807706"/>
                  </a:lnTo>
                  <a:lnTo>
                    <a:pt x="7010397" y="5807706"/>
                  </a:lnTo>
                  <a:lnTo>
                    <a:pt x="7025737" y="5807706"/>
                  </a:lnTo>
                  <a:lnTo>
                    <a:pt x="7041077" y="5807706"/>
                  </a:lnTo>
                  <a:lnTo>
                    <a:pt x="7056417" y="5807706"/>
                  </a:lnTo>
                  <a:lnTo>
                    <a:pt x="7071757" y="5807706"/>
                  </a:lnTo>
                  <a:lnTo>
                    <a:pt x="7087097" y="5807706"/>
                  </a:lnTo>
                  <a:lnTo>
                    <a:pt x="7102437" y="5807706"/>
                  </a:lnTo>
                  <a:lnTo>
                    <a:pt x="7117777" y="5807706"/>
                  </a:lnTo>
                  <a:lnTo>
                    <a:pt x="7133117" y="5807706"/>
                  </a:lnTo>
                  <a:lnTo>
                    <a:pt x="7148458" y="5807706"/>
                  </a:lnTo>
                  <a:lnTo>
                    <a:pt x="7163798" y="5807706"/>
                  </a:lnTo>
                  <a:lnTo>
                    <a:pt x="7179138" y="5807706"/>
                  </a:lnTo>
                  <a:lnTo>
                    <a:pt x="7194478" y="5807706"/>
                  </a:lnTo>
                  <a:lnTo>
                    <a:pt x="7209818" y="5807706"/>
                  </a:lnTo>
                  <a:lnTo>
                    <a:pt x="7225158" y="5807706"/>
                  </a:lnTo>
                  <a:lnTo>
                    <a:pt x="7240498" y="5807706"/>
                  </a:lnTo>
                  <a:lnTo>
                    <a:pt x="7255838" y="5807706"/>
                  </a:lnTo>
                  <a:lnTo>
                    <a:pt x="7271178" y="5807706"/>
                  </a:lnTo>
                  <a:lnTo>
                    <a:pt x="7286518" y="5807706"/>
                  </a:lnTo>
                  <a:lnTo>
                    <a:pt x="7301858" y="5807706"/>
                  </a:lnTo>
                  <a:lnTo>
                    <a:pt x="7317198" y="5807706"/>
                  </a:lnTo>
                  <a:lnTo>
                    <a:pt x="7332538" y="5807706"/>
                  </a:lnTo>
                  <a:lnTo>
                    <a:pt x="7347878" y="5807706"/>
                  </a:lnTo>
                  <a:lnTo>
                    <a:pt x="7363218" y="5807706"/>
                  </a:lnTo>
                  <a:lnTo>
                    <a:pt x="7378558" y="5807706"/>
                  </a:lnTo>
                  <a:lnTo>
                    <a:pt x="7393898" y="5807706"/>
                  </a:lnTo>
                  <a:lnTo>
                    <a:pt x="7409238" y="5807706"/>
                  </a:lnTo>
                  <a:lnTo>
                    <a:pt x="7424578" y="5807706"/>
                  </a:lnTo>
                  <a:lnTo>
                    <a:pt x="7439918" y="5807706"/>
                  </a:lnTo>
                  <a:lnTo>
                    <a:pt x="7455258" y="5807706"/>
                  </a:lnTo>
                  <a:lnTo>
                    <a:pt x="7470598" y="5807706"/>
                  </a:lnTo>
                  <a:lnTo>
                    <a:pt x="7485938" y="5807706"/>
                  </a:lnTo>
                  <a:lnTo>
                    <a:pt x="7501278" y="5807706"/>
                  </a:lnTo>
                  <a:lnTo>
                    <a:pt x="7516618" y="5807706"/>
                  </a:lnTo>
                  <a:lnTo>
                    <a:pt x="7531958" y="5807706"/>
                  </a:lnTo>
                  <a:lnTo>
                    <a:pt x="7547299" y="5807706"/>
                  </a:lnTo>
                  <a:lnTo>
                    <a:pt x="7562639" y="5807706"/>
                  </a:lnTo>
                  <a:lnTo>
                    <a:pt x="7577979" y="5807706"/>
                  </a:lnTo>
                  <a:lnTo>
                    <a:pt x="7593319" y="5807706"/>
                  </a:lnTo>
                  <a:lnTo>
                    <a:pt x="7608659" y="5807706"/>
                  </a:lnTo>
                  <a:lnTo>
                    <a:pt x="7623999" y="5807706"/>
                  </a:lnTo>
                  <a:lnTo>
                    <a:pt x="7639339" y="5807706"/>
                  </a:lnTo>
                  <a:lnTo>
                    <a:pt x="7654679" y="5807706"/>
                  </a:lnTo>
                  <a:lnTo>
                    <a:pt x="7670019" y="5807706"/>
                  </a:lnTo>
                  <a:lnTo>
                    <a:pt x="7685359" y="5807706"/>
                  </a:lnTo>
                  <a:lnTo>
                    <a:pt x="7700699" y="5807706"/>
                  </a:lnTo>
                  <a:lnTo>
                    <a:pt x="7716039" y="5807706"/>
                  </a:lnTo>
                  <a:lnTo>
                    <a:pt x="7731379" y="5807706"/>
                  </a:lnTo>
                  <a:lnTo>
                    <a:pt x="7746719" y="5807706"/>
                  </a:lnTo>
                  <a:lnTo>
                    <a:pt x="7762059" y="5807706"/>
                  </a:lnTo>
                  <a:lnTo>
                    <a:pt x="7777399" y="5807706"/>
                  </a:lnTo>
                  <a:lnTo>
                    <a:pt x="7792739" y="5807706"/>
                  </a:lnTo>
                  <a:lnTo>
                    <a:pt x="7808079" y="5807706"/>
                  </a:lnTo>
                  <a:lnTo>
                    <a:pt x="7823419" y="5807706"/>
                  </a:lnTo>
                  <a:lnTo>
                    <a:pt x="7838759" y="5807706"/>
                  </a:lnTo>
                </a:path>
              </a:pathLst>
            </a:cu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33783" y="612598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3783" y="471463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3783" y="33032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3783" y="189193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3783" y="4805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416980" y="616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6980" y="4756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6980" y="3344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6980" y="1933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6980" y="522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43713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627589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411465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195341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979217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763093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546969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30845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114721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98596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682472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12635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596511" y="65203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80387" y="65203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64263" y="651895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48139" y="6520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32015" y="6520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515891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299767" y="652173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083643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867519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620317" y="6519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079770" y="6627906"/>
              <a:ext cx="13666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Degree of the vertices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128023" y="3199127"/>
              <a:ext cx="465825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38241" y="69589"/>
              <a:ext cx="8436168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8241" y="5415835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8241" y="3912144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8241" y="2408453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8241" y="904762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3227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2769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312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41854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38241" y="6167681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8241" y="4663990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8241" y="3160299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38241" y="1656608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8241" y="152917"/>
              <a:ext cx="8436168" cy="0"/>
            </a:xfrm>
            <a:custGeom>
              <a:avLst/>
              <a:pathLst>
                <a:path w="8436168" h="0">
                  <a:moveTo>
                    <a:pt x="0" y="0"/>
                  </a:moveTo>
                  <a:lnTo>
                    <a:pt x="8436168" y="0"/>
                  </a:lnTo>
                  <a:lnTo>
                    <a:pt x="84361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84566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79988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541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70832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21704" y="4147609"/>
              <a:ext cx="125725" cy="20200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147429" y="2127537"/>
              <a:ext cx="125725" cy="404014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273154" y="3137573"/>
              <a:ext cx="125725" cy="303010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398880" y="1622519"/>
              <a:ext cx="125725" cy="454516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24605" y="2885064"/>
              <a:ext cx="125725" cy="32826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650330" y="3390082"/>
              <a:ext cx="125725" cy="27775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76056" y="4400118"/>
              <a:ext cx="125725" cy="176756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01781" y="4147609"/>
              <a:ext cx="125725" cy="20200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7506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53232" y="3390082"/>
              <a:ext cx="125725" cy="27775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278957" y="4147609"/>
              <a:ext cx="125725" cy="20200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04682" y="3895100"/>
              <a:ext cx="125725" cy="227258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30408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56133" y="4147609"/>
              <a:ext cx="125725" cy="20200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781858" y="5157645"/>
              <a:ext cx="125725" cy="101003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907584" y="4147609"/>
              <a:ext cx="125725" cy="20200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033309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159034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284759" y="3390082"/>
              <a:ext cx="125725" cy="27775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10485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36210" y="4905136"/>
              <a:ext cx="125725" cy="126254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661935" y="3895100"/>
              <a:ext cx="125725" cy="227258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87661" y="3390082"/>
              <a:ext cx="125725" cy="27775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913386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39111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64837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90562" y="3895100"/>
              <a:ext cx="125725" cy="227258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16287" y="2885064"/>
              <a:ext cx="125725" cy="32826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542013" y="4905136"/>
              <a:ext cx="125725" cy="126254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667738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793463" y="3390082"/>
              <a:ext cx="125725" cy="27775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919189" y="3390082"/>
              <a:ext cx="125725" cy="27775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044914" y="612483"/>
              <a:ext cx="125725" cy="555519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170639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96365" y="359974"/>
              <a:ext cx="125725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422090" y="4147609"/>
              <a:ext cx="125725" cy="20200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47815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673541" y="2127537"/>
              <a:ext cx="125725" cy="404014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99266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924991" y="2380046"/>
              <a:ext cx="125725" cy="378763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050717" y="4652627"/>
              <a:ext cx="125725" cy="15150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176442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302167" y="2380046"/>
              <a:ext cx="125725" cy="378763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427892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553618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679343" y="2632555"/>
              <a:ext cx="125725" cy="353512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805068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930794" y="1622519"/>
              <a:ext cx="125725" cy="454516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056519" y="3642591"/>
              <a:ext cx="125725" cy="252508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182244" y="359974"/>
              <a:ext cx="125725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07970" y="3137573"/>
              <a:ext cx="125725" cy="303010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433695" y="359974"/>
              <a:ext cx="125725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559420" y="1117501"/>
              <a:ext cx="125725" cy="505017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85146" y="359974"/>
              <a:ext cx="125725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810871" y="1622519"/>
              <a:ext cx="125725" cy="454516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936596" y="1622519"/>
              <a:ext cx="125725" cy="454516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062322" y="612483"/>
              <a:ext cx="125725" cy="555519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88047" y="2127537"/>
              <a:ext cx="125725" cy="404014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313772" y="359974"/>
              <a:ext cx="125725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439498" y="864992"/>
              <a:ext cx="125725" cy="530268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565223" y="4652627"/>
              <a:ext cx="125725" cy="15150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105275" y="1692767"/>
              <a:ext cx="7510799" cy="4474913"/>
            </a:xfrm>
            <a:custGeom>
              <a:avLst/>
              <a:pathLst>
                <a:path w="7510799" h="4474913">
                  <a:moveTo>
                    <a:pt x="0" y="2734077"/>
                  </a:moveTo>
                  <a:lnTo>
                    <a:pt x="14698" y="2701778"/>
                  </a:lnTo>
                  <a:lnTo>
                    <a:pt x="29396" y="2669727"/>
                  </a:lnTo>
                  <a:lnTo>
                    <a:pt x="44094" y="2638192"/>
                  </a:lnTo>
                  <a:lnTo>
                    <a:pt x="58792" y="2606926"/>
                  </a:lnTo>
                  <a:lnTo>
                    <a:pt x="73491" y="2576071"/>
                  </a:lnTo>
                  <a:lnTo>
                    <a:pt x="88189" y="2545768"/>
                  </a:lnTo>
                  <a:lnTo>
                    <a:pt x="102887" y="2515783"/>
                  </a:lnTo>
                  <a:lnTo>
                    <a:pt x="117585" y="2486408"/>
                  </a:lnTo>
                  <a:lnTo>
                    <a:pt x="132284" y="2457570"/>
                  </a:lnTo>
                  <a:lnTo>
                    <a:pt x="146982" y="2429097"/>
                  </a:lnTo>
                  <a:lnTo>
                    <a:pt x="161680" y="2401454"/>
                  </a:lnTo>
                  <a:lnTo>
                    <a:pt x="176378" y="2374292"/>
                  </a:lnTo>
                  <a:lnTo>
                    <a:pt x="191077" y="2347602"/>
                  </a:lnTo>
                  <a:lnTo>
                    <a:pt x="205775" y="2321851"/>
                  </a:lnTo>
                  <a:lnTo>
                    <a:pt x="220473" y="2296548"/>
                  </a:lnTo>
                  <a:lnTo>
                    <a:pt x="235171" y="2271911"/>
                  </a:lnTo>
                  <a:lnTo>
                    <a:pt x="249870" y="2248144"/>
                  </a:lnTo>
                  <a:lnTo>
                    <a:pt x="264568" y="2224855"/>
                  </a:lnTo>
                  <a:lnTo>
                    <a:pt x="279266" y="2202436"/>
                  </a:lnTo>
                  <a:lnTo>
                    <a:pt x="293964" y="2180780"/>
                  </a:lnTo>
                  <a:lnTo>
                    <a:pt x="308662" y="2159625"/>
                  </a:lnTo>
                  <a:lnTo>
                    <a:pt x="323361" y="2139547"/>
                  </a:lnTo>
                  <a:lnTo>
                    <a:pt x="338059" y="2120097"/>
                  </a:lnTo>
                  <a:lnTo>
                    <a:pt x="352757" y="2101223"/>
                  </a:lnTo>
                  <a:lnTo>
                    <a:pt x="367455" y="2083508"/>
                  </a:lnTo>
                  <a:lnTo>
                    <a:pt x="382154" y="2066321"/>
                  </a:lnTo>
                  <a:lnTo>
                    <a:pt x="396852" y="2049893"/>
                  </a:lnTo>
                  <a:lnTo>
                    <a:pt x="411550" y="2034467"/>
                  </a:lnTo>
                  <a:lnTo>
                    <a:pt x="426248" y="2019571"/>
                  </a:lnTo>
                  <a:lnTo>
                    <a:pt x="440947" y="2005605"/>
                  </a:lnTo>
                  <a:lnTo>
                    <a:pt x="455645" y="1992465"/>
                  </a:lnTo>
                  <a:lnTo>
                    <a:pt x="470343" y="1979852"/>
                  </a:lnTo>
                  <a:lnTo>
                    <a:pt x="485041" y="1968324"/>
                  </a:lnTo>
                  <a:lnTo>
                    <a:pt x="499740" y="1957438"/>
                  </a:lnTo>
                  <a:lnTo>
                    <a:pt x="514438" y="1947108"/>
                  </a:lnTo>
                  <a:lnTo>
                    <a:pt x="529136" y="1937918"/>
                  </a:lnTo>
                  <a:lnTo>
                    <a:pt x="543834" y="1929226"/>
                  </a:lnTo>
                  <a:lnTo>
                    <a:pt x="558533" y="1921229"/>
                  </a:lnTo>
                  <a:lnTo>
                    <a:pt x="573231" y="1914165"/>
                  </a:lnTo>
                  <a:lnTo>
                    <a:pt x="587929" y="1907579"/>
                  </a:lnTo>
                  <a:lnTo>
                    <a:pt x="602627" y="1901804"/>
                  </a:lnTo>
                  <a:lnTo>
                    <a:pt x="617325" y="1896761"/>
                  </a:lnTo>
                  <a:lnTo>
                    <a:pt x="632024" y="1892171"/>
                  </a:lnTo>
                  <a:lnTo>
                    <a:pt x="646722" y="1888481"/>
                  </a:lnTo>
                  <a:lnTo>
                    <a:pt x="661420" y="1885334"/>
                  </a:lnTo>
                  <a:lnTo>
                    <a:pt x="676118" y="1882628"/>
                  </a:lnTo>
                  <a:lnTo>
                    <a:pt x="690817" y="1880849"/>
                  </a:lnTo>
                  <a:lnTo>
                    <a:pt x="705515" y="1879457"/>
                  </a:lnTo>
                  <a:lnTo>
                    <a:pt x="720213" y="1878592"/>
                  </a:lnTo>
                  <a:lnTo>
                    <a:pt x="734911" y="1878447"/>
                  </a:lnTo>
                  <a:lnTo>
                    <a:pt x="749610" y="1878658"/>
                  </a:lnTo>
                  <a:lnTo>
                    <a:pt x="764308" y="1879452"/>
                  </a:lnTo>
                  <a:lnTo>
                    <a:pt x="779006" y="1880782"/>
                  </a:lnTo>
                  <a:lnTo>
                    <a:pt x="793704" y="1882433"/>
                  </a:lnTo>
                  <a:lnTo>
                    <a:pt x="808403" y="1884697"/>
                  </a:lnTo>
                  <a:lnTo>
                    <a:pt x="823101" y="1887337"/>
                  </a:lnTo>
                  <a:lnTo>
                    <a:pt x="837799" y="1890263"/>
                  </a:lnTo>
                  <a:lnTo>
                    <a:pt x="852497" y="1893801"/>
                  </a:lnTo>
                  <a:lnTo>
                    <a:pt x="867196" y="1897583"/>
                  </a:lnTo>
                  <a:lnTo>
                    <a:pt x="881894" y="1901686"/>
                  </a:lnTo>
                  <a:lnTo>
                    <a:pt x="896592" y="1906233"/>
                  </a:lnTo>
                  <a:lnTo>
                    <a:pt x="911290" y="1910989"/>
                  </a:lnTo>
                  <a:lnTo>
                    <a:pt x="925988" y="1916075"/>
                  </a:lnTo>
                  <a:lnTo>
                    <a:pt x="940687" y="1921466"/>
                  </a:lnTo>
                  <a:lnTo>
                    <a:pt x="955385" y="1927030"/>
                  </a:lnTo>
                  <a:lnTo>
                    <a:pt x="970083" y="1932911"/>
                  </a:lnTo>
                  <a:lnTo>
                    <a:pt x="984781" y="1938983"/>
                  </a:lnTo>
                  <a:lnTo>
                    <a:pt x="999480" y="1945197"/>
                  </a:lnTo>
                  <a:lnTo>
                    <a:pt x="1014178" y="1951690"/>
                  </a:lnTo>
                  <a:lnTo>
                    <a:pt x="1028876" y="1958290"/>
                  </a:lnTo>
                  <a:lnTo>
                    <a:pt x="1043574" y="1965023"/>
                  </a:lnTo>
                  <a:lnTo>
                    <a:pt x="1058273" y="1971931"/>
                  </a:lnTo>
                  <a:lnTo>
                    <a:pt x="1072971" y="1978911"/>
                  </a:lnTo>
                  <a:lnTo>
                    <a:pt x="1087669" y="1986001"/>
                  </a:lnTo>
                  <a:lnTo>
                    <a:pt x="1102367" y="1993178"/>
                  </a:lnTo>
                  <a:lnTo>
                    <a:pt x="1117066" y="2000400"/>
                  </a:lnTo>
                  <a:lnTo>
                    <a:pt x="1131764" y="2007689"/>
                  </a:lnTo>
                  <a:lnTo>
                    <a:pt x="1146462" y="2015004"/>
                  </a:lnTo>
                  <a:lnTo>
                    <a:pt x="1161160" y="2022338"/>
                  </a:lnTo>
                  <a:lnTo>
                    <a:pt x="1175859" y="2029681"/>
                  </a:lnTo>
                  <a:lnTo>
                    <a:pt x="1190557" y="2037013"/>
                  </a:lnTo>
                  <a:lnTo>
                    <a:pt x="1205255" y="2044333"/>
                  </a:lnTo>
                  <a:lnTo>
                    <a:pt x="1219953" y="2051603"/>
                  </a:lnTo>
                  <a:lnTo>
                    <a:pt x="1234651" y="2058840"/>
                  </a:lnTo>
                  <a:lnTo>
                    <a:pt x="1249350" y="2066019"/>
                  </a:lnTo>
                  <a:lnTo>
                    <a:pt x="1264048" y="2073112"/>
                  </a:lnTo>
                  <a:lnTo>
                    <a:pt x="1278746" y="2080152"/>
                  </a:lnTo>
                  <a:lnTo>
                    <a:pt x="1293444" y="2087076"/>
                  </a:lnTo>
                  <a:lnTo>
                    <a:pt x="1308143" y="2093899"/>
                  </a:lnTo>
                  <a:lnTo>
                    <a:pt x="1322841" y="2100648"/>
                  </a:lnTo>
                  <a:lnTo>
                    <a:pt x="1337539" y="2107217"/>
                  </a:lnTo>
                  <a:lnTo>
                    <a:pt x="1352237" y="2113684"/>
                  </a:lnTo>
                  <a:lnTo>
                    <a:pt x="1366936" y="2120041"/>
                  </a:lnTo>
                  <a:lnTo>
                    <a:pt x="1381634" y="2126185"/>
                  </a:lnTo>
                  <a:lnTo>
                    <a:pt x="1396332" y="2132223"/>
                  </a:lnTo>
                  <a:lnTo>
                    <a:pt x="1411030" y="2138093"/>
                  </a:lnTo>
                  <a:lnTo>
                    <a:pt x="1425729" y="2143756"/>
                  </a:lnTo>
                  <a:lnTo>
                    <a:pt x="1440427" y="2149299"/>
                  </a:lnTo>
                  <a:lnTo>
                    <a:pt x="1455125" y="2154613"/>
                  </a:lnTo>
                  <a:lnTo>
                    <a:pt x="1469823" y="2159736"/>
                  </a:lnTo>
                  <a:lnTo>
                    <a:pt x="1484522" y="2164729"/>
                  </a:lnTo>
                  <a:lnTo>
                    <a:pt x="1499220" y="2169426"/>
                  </a:lnTo>
                  <a:lnTo>
                    <a:pt x="1513918" y="2173962"/>
                  </a:lnTo>
                  <a:lnTo>
                    <a:pt x="1528616" y="2178333"/>
                  </a:lnTo>
                  <a:lnTo>
                    <a:pt x="1543314" y="2182391"/>
                  </a:lnTo>
                  <a:lnTo>
                    <a:pt x="1558013" y="2186300"/>
                  </a:lnTo>
                  <a:lnTo>
                    <a:pt x="1572711" y="2189986"/>
                  </a:lnTo>
                  <a:lnTo>
                    <a:pt x="1587409" y="2193393"/>
                  </a:lnTo>
                  <a:lnTo>
                    <a:pt x="1602107" y="2196645"/>
                  </a:lnTo>
                  <a:lnTo>
                    <a:pt x="1616806" y="2199614"/>
                  </a:lnTo>
                  <a:lnTo>
                    <a:pt x="1631504" y="2202345"/>
                  </a:lnTo>
                  <a:lnTo>
                    <a:pt x="1646202" y="2204917"/>
                  </a:lnTo>
                  <a:lnTo>
                    <a:pt x="1660900" y="2207147"/>
                  </a:lnTo>
                  <a:lnTo>
                    <a:pt x="1675599" y="2209187"/>
                  </a:lnTo>
                  <a:lnTo>
                    <a:pt x="1690297" y="2211043"/>
                  </a:lnTo>
                  <a:lnTo>
                    <a:pt x="1704995" y="2212545"/>
                  </a:lnTo>
                  <a:lnTo>
                    <a:pt x="1719693" y="2213886"/>
                  </a:lnTo>
                  <a:lnTo>
                    <a:pt x="1734392" y="2214989"/>
                  </a:lnTo>
                  <a:lnTo>
                    <a:pt x="1749090" y="2215790"/>
                  </a:lnTo>
                  <a:lnTo>
                    <a:pt x="1763788" y="2216430"/>
                  </a:lnTo>
                  <a:lnTo>
                    <a:pt x="1778486" y="2216782"/>
                  </a:lnTo>
                  <a:lnTo>
                    <a:pt x="1793185" y="2216887"/>
                  </a:lnTo>
                  <a:lnTo>
                    <a:pt x="1807883" y="2216831"/>
                  </a:lnTo>
                  <a:lnTo>
                    <a:pt x="1822581" y="2216442"/>
                  </a:lnTo>
                  <a:lnTo>
                    <a:pt x="1837279" y="2215861"/>
                  </a:lnTo>
                  <a:lnTo>
                    <a:pt x="1851977" y="2215106"/>
                  </a:lnTo>
                  <a:lnTo>
                    <a:pt x="1866676" y="2214008"/>
                  </a:lnTo>
                  <a:lnTo>
                    <a:pt x="1881374" y="2212758"/>
                  </a:lnTo>
                  <a:lnTo>
                    <a:pt x="1896072" y="2211290"/>
                  </a:lnTo>
                  <a:lnTo>
                    <a:pt x="1910770" y="2209539"/>
                  </a:lnTo>
                  <a:lnTo>
                    <a:pt x="1925469" y="2207640"/>
                  </a:lnTo>
                  <a:lnTo>
                    <a:pt x="1940167" y="2205485"/>
                  </a:lnTo>
                  <a:lnTo>
                    <a:pt x="1954865" y="2203105"/>
                  </a:lnTo>
                  <a:lnTo>
                    <a:pt x="1969563" y="2200583"/>
                  </a:lnTo>
                  <a:lnTo>
                    <a:pt x="1984262" y="2197774"/>
                  </a:lnTo>
                  <a:lnTo>
                    <a:pt x="1998960" y="2194794"/>
                  </a:lnTo>
                  <a:lnTo>
                    <a:pt x="2013658" y="2191670"/>
                  </a:lnTo>
                  <a:lnTo>
                    <a:pt x="2028356" y="2188250"/>
                  </a:lnTo>
                  <a:lnTo>
                    <a:pt x="2043055" y="2184702"/>
                  </a:lnTo>
                  <a:lnTo>
                    <a:pt x="2057753" y="2180979"/>
                  </a:lnTo>
                  <a:lnTo>
                    <a:pt x="2072451" y="2177017"/>
                  </a:lnTo>
                  <a:lnTo>
                    <a:pt x="2087149" y="2172936"/>
                  </a:lnTo>
                  <a:lnTo>
                    <a:pt x="2101848" y="2168654"/>
                  </a:lnTo>
                  <a:lnTo>
                    <a:pt x="2116546" y="2164188"/>
                  </a:lnTo>
                  <a:lnTo>
                    <a:pt x="2131244" y="2159610"/>
                  </a:lnTo>
                  <a:lnTo>
                    <a:pt x="2145942" y="2154812"/>
                  </a:lnTo>
                  <a:lnTo>
                    <a:pt x="2160640" y="2149879"/>
                  </a:lnTo>
                  <a:lnTo>
                    <a:pt x="2175339" y="2144839"/>
                  </a:lnTo>
                  <a:lnTo>
                    <a:pt x="2190037" y="2139573"/>
                  </a:lnTo>
                  <a:lnTo>
                    <a:pt x="2204735" y="2134212"/>
                  </a:lnTo>
                  <a:lnTo>
                    <a:pt x="2219433" y="2128724"/>
                  </a:lnTo>
                  <a:lnTo>
                    <a:pt x="2234132" y="2123061"/>
                  </a:lnTo>
                  <a:lnTo>
                    <a:pt x="2248830" y="2117312"/>
                  </a:lnTo>
                  <a:lnTo>
                    <a:pt x="2263528" y="2111422"/>
                  </a:lnTo>
                  <a:lnTo>
                    <a:pt x="2278226" y="2105401"/>
                  </a:lnTo>
                  <a:lnTo>
                    <a:pt x="2292925" y="2099303"/>
                  </a:lnTo>
                  <a:lnTo>
                    <a:pt x="2307623" y="2093057"/>
                  </a:lnTo>
                  <a:lnTo>
                    <a:pt x="2322321" y="2086719"/>
                  </a:lnTo>
                  <a:lnTo>
                    <a:pt x="2337019" y="2080311"/>
                  </a:lnTo>
                  <a:lnTo>
                    <a:pt x="2351718" y="2073754"/>
                  </a:lnTo>
                  <a:lnTo>
                    <a:pt x="2366416" y="2067137"/>
                  </a:lnTo>
                  <a:lnTo>
                    <a:pt x="2381114" y="2060441"/>
                  </a:lnTo>
                  <a:lnTo>
                    <a:pt x="2395812" y="2053634"/>
                  </a:lnTo>
                  <a:lnTo>
                    <a:pt x="2410511" y="2046776"/>
                  </a:lnTo>
                  <a:lnTo>
                    <a:pt x="2425209" y="2039835"/>
                  </a:lnTo>
                  <a:lnTo>
                    <a:pt x="2439907" y="2032815"/>
                  </a:lnTo>
                  <a:lnTo>
                    <a:pt x="2454605" y="2025752"/>
                  </a:lnTo>
                  <a:lnTo>
                    <a:pt x="2469303" y="2018606"/>
                  </a:lnTo>
                  <a:lnTo>
                    <a:pt x="2484002" y="2011408"/>
                  </a:lnTo>
                  <a:lnTo>
                    <a:pt x="2498700" y="2004173"/>
                  </a:lnTo>
                  <a:lnTo>
                    <a:pt x="2513398" y="1996860"/>
                  </a:lnTo>
                  <a:lnTo>
                    <a:pt x="2528096" y="1989515"/>
                  </a:lnTo>
                  <a:lnTo>
                    <a:pt x="2542795" y="1982132"/>
                  </a:lnTo>
                  <a:lnTo>
                    <a:pt x="2557493" y="1974694"/>
                  </a:lnTo>
                  <a:lnTo>
                    <a:pt x="2572191" y="1967231"/>
                  </a:lnTo>
                  <a:lnTo>
                    <a:pt x="2586889" y="1959730"/>
                  </a:lnTo>
                  <a:lnTo>
                    <a:pt x="2601588" y="1952192"/>
                  </a:lnTo>
                  <a:lnTo>
                    <a:pt x="2616286" y="1944635"/>
                  </a:lnTo>
                  <a:lnTo>
                    <a:pt x="2630984" y="1937043"/>
                  </a:lnTo>
                  <a:lnTo>
                    <a:pt x="2645682" y="1929427"/>
                  </a:lnTo>
                  <a:lnTo>
                    <a:pt x="2660381" y="1921796"/>
                  </a:lnTo>
                  <a:lnTo>
                    <a:pt x="2675079" y="1914132"/>
                  </a:lnTo>
                  <a:lnTo>
                    <a:pt x="2689777" y="1906455"/>
                  </a:lnTo>
                  <a:lnTo>
                    <a:pt x="2704475" y="1898761"/>
                  </a:lnTo>
                  <a:lnTo>
                    <a:pt x="2719174" y="1891043"/>
                  </a:lnTo>
                  <a:lnTo>
                    <a:pt x="2733872" y="1883313"/>
                  </a:lnTo>
                  <a:lnTo>
                    <a:pt x="2748570" y="1875566"/>
                  </a:lnTo>
                  <a:lnTo>
                    <a:pt x="2763268" y="1867800"/>
                  </a:lnTo>
                  <a:lnTo>
                    <a:pt x="2777966" y="1860023"/>
                  </a:lnTo>
                  <a:lnTo>
                    <a:pt x="2792665" y="1852225"/>
                  </a:lnTo>
                  <a:lnTo>
                    <a:pt x="2807363" y="1844410"/>
                  </a:lnTo>
                  <a:lnTo>
                    <a:pt x="2822061" y="1836584"/>
                  </a:lnTo>
                  <a:lnTo>
                    <a:pt x="2836759" y="1828729"/>
                  </a:lnTo>
                  <a:lnTo>
                    <a:pt x="2851458" y="1820859"/>
                  </a:lnTo>
                  <a:lnTo>
                    <a:pt x="2866156" y="1812972"/>
                  </a:lnTo>
                  <a:lnTo>
                    <a:pt x="2880854" y="1805051"/>
                  </a:lnTo>
                  <a:lnTo>
                    <a:pt x="2895552" y="1797112"/>
                  </a:lnTo>
                  <a:lnTo>
                    <a:pt x="2910251" y="1789146"/>
                  </a:lnTo>
                  <a:lnTo>
                    <a:pt x="2924949" y="1781142"/>
                  </a:lnTo>
                  <a:lnTo>
                    <a:pt x="2939647" y="1773117"/>
                  </a:lnTo>
                  <a:lnTo>
                    <a:pt x="2954345" y="1765048"/>
                  </a:lnTo>
                  <a:lnTo>
                    <a:pt x="2969044" y="1756940"/>
                  </a:lnTo>
                  <a:lnTo>
                    <a:pt x="2983742" y="1748804"/>
                  </a:lnTo>
                  <a:lnTo>
                    <a:pt x="2998440" y="1740603"/>
                  </a:lnTo>
                  <a:lnTo>
                    <a:pt x="3013138" y="1732363"/>
                  </a:lnTo>
                  <a:lnTo>
                    <a:pt x="3027837" y="1724083"/>
                  </a:lnTo>
                  <a:lnTo>
                    <a:pt x="3042535" y="1715723"/>
                  </a:lnTo>
                  <a:lnTo>
                    <a:pt x="3057233" y="1707322"/>
                  </a:lnTo>
                  <a:lnTo>
                    <a:pt x="3071931" y="1698859"/>
                  </a:lnTo>
                  <a:lnTo>
                    <a:pt x="3086629" y="1690313"/>
                  </a:lnTo>
                  <a:lnTo>
                    <a:pt x="3101328" y="1681721"/>
                  </a:lnTo>
                  <a:lnTo>
                    <a:pt x="3116026" y="1673039"/>
                  </a:lnTo>
                  <a:lnTo>
                    <a:pt x="3130724" y="1664277"/>
                  </a:lnTo>
                  <a:lnTo>
                    <a:pt x="3145422" y="1655462"/>
                  </a:lnTo>
                  <a:lnTo>
                    <a:pt x="3160121" y="1646528"/>
                  </a:lnTo>
                  <a:lnTo>
                    <a:pt x="3174819" y="1637522"/>
                  </a:lnTo>
                  <a:lnTo>
                    <a:pt x="3189517" y="1628449"/>
                  </a:lnTo>
                  <a:lnTo>
                    <a:pt x="3204215" y="1619240"/>
                  </a:lnTo>
                  <a:lnTo>
                    <a:pt x="3218914" y="1609966"/>
                  </a:lnTo>
                  <a:lnTo>
                    <a:pt x="3233612" y="1600598"/>
                  </a:lnTo>
                  <a:lnTo>
                    <a:pt x="3248310" y="1591105"/>
                  </a:lnTo>
                  <a:lnTo>
                    <a:pt x="3263008" y="1581545"/>
                  </a:lnTo>
                  <a:lnTo>
                    <a:pt x="3277707" y="1571864"/>
                  </a:lnTo>
                  <a:lnTo>
                    <a:pt x="3292405" y="1562076"/>
                  </a:lnTo>
                  <a:lnTo>
                    <a:pt x="3307103" y="1552219"/>
                  </a:lnTo>
                  <a:lnTo>
                    <a:pt x="3321801" y="1542218"/>
                  </a:lnTo>
                  <a:lnTo>
                    <a:pt x="3336500" y="1532133"/>
                  </a:lnTo>
                  <a:lnTo>
                    <a:pt x="3351198" y="1521974"/>
                  </a:lnTo>
                  <a:lnTo>
                    <a:pt x="3365896" y="1511665"/>
                  </a:lnTo>
                  <a:lnTo>
                    <a:pt x="3380594" y="1501293"/>
                  </a:lnTo>
                  <a:lnTo>
                    <a:pt x="3395292" y="1490829"/>
                  </a:lnTo>
                  <a:lnTo>
                    <a:pt x="3409991" y="1480249"/>
                  </a:lnTo>
                  <a:lnTo>
                    <a:pt x="3424689" y="1469610"/>
                  </a:lnTo>
                  <a:lnTo>
                    <a:pt x="3439387" y="1458873"/>
                  </a:lnTo>
                  <a:lnTo>
                    <a:pt x="3454085" y="1448053"/>
                  </a:lnTo>
                  <a:lnTo>
                    <a:pt x="3468784" y="1437183"/>
                  </a:lnTo>
                  <a:lnTo>
                    <a:pt x="3483482" y="1426219"/>
                  </a:lnTo>
                  <a:lnTo>
                    <a:pt x="3498180" y="1415206"/>
                  </a:lnTo>
                  <a:lnTo>
                    <a:pt x="3512878" y="1404152"/>
                  </a:lnTo>
                  <a:lnTo>
                    <a:pt x="3527577" y="1393028"/>
                  </a:lnTo>
                  <a:lnTo>
                    <a:pt x="3542275" y="1381881"/>
                  </a:lnTo>
                  <a:lnTo>
                    <a:pt x="3556973" y="1370703"/>
                  </a:lnTo>
                  <a:lnTo>
                    <a:pt x="3571671" y="1359501"/>
                  </a:lnTo>
                  <a:lnTo>
                    <a:pt x="3586370" y="1348292"/>
                  </a:lnTo>
                  <a:lnTo>
                    <a:pt x="3601068" y="1337079"/>
                  </a:lnTo>
                  <a:lnTo>
                    <a:pt x="3615766" y="1325881"/>
                  </a:lnTo>
                  <a:lnTo>
                    <a:pt x="3630464" y="1314694"/>
                  </a:lnTo>
                  <a:lnTo>
                    <a:pt x="3645163" y="1303549"/>
                  </a:lnTo>
                  <a:lnTo>
                    <a:pt x="3659861" y="1292446"/>
                  </a:lnTo>
                  <a:lnTo>
                    <a:pt x="3674559" y="1281376"/>
                  </a:lnTo>
                  <a:lnTo>
                    <a:pt x="3689257" y="1270410"/>
                  </a:lnTo>
                  <a:lnTo>
                    <a:pt x="3703955" y="1259502"/>
                  </a:lnTo>
                  <a:lnTo>
                    <a:pt x="3718654" y="1248673"/>
                  </a:lnTo>
                  <a:lnTo>
                    <a:pt x="3733352" y="1237985"/>
                  </a:lnTo>
                  <a:lnTo>
                    <a:pt x="3748050" y="1227378"/>
                  </a:lnTo>
                  <a:lnTo>
                    <a:pt x="3762748" y="1216912"/>
                  </a:lnTo>
                  <a:lnTo>
                    <a:pt x="3777447" y="1206610"/>
                  </a:lnTo>
                  <a:lnTo>
                    <a:pt x="3792145" y="1196410"/>
                  </a:lnTo>
                  <a:lnTo>
                    <a:pt x="3806843" y="1186433"/>
                  </a:lnTo>
                  <a:lnTo>
                    <a:pt x="3821541" y="1176623"/>
                  </a:lnTo>
                  <a:lnTo>
                    <a:pt x="3836240" y="1166938"/>
                  </a:lnTo>
                  <a:lnTo>
                    <a:pt x="3850938" y="1157571"/>
                  </a:lnTo>
                  <a:lnTo>
                    <a:pt x="3865636" y="1148357"/>
                  </a:lnTo>
                  <a:lnTo>
                    <a:pt x="3880334" y="1139338"/>
                  </a:lnTo>
                  <a:lnTo>
                    <a:pt x="3895033" y="1130646"/>
                  </a:lnTo>
                  <a:lnTo>
                    <a:pt x="3909731" y="1122124"/>
                  </a:lnTo>
                  <a:lnTo>
                    <a:pt x="3924429" y="1113883"/>
                  </a:lnTo>
                  <a:lnTo>
                    <a:pt x="3939127" y="1105952"/>
                  </a:lnTo>
                  <a:lnTo>
                    <a:pt x="3953826" y="1098209"/>
                  </a:lnTo>
                  <a:lnTo>
                    <a:pt x="3968524" y="1090840"/>
                  </a:lnTo>
                  <a:lnTo>
                    <a:pt x="3983222" y="1083748"/>
                  </a:lnTo>
                  <a:lnTo>
                    <a:pt x="3997920" y="1076857"/>
                  </a:lnTo>
                  <a:lnTo>
                    <a:pt x="4012618" y="1070438"/>
                  </a:lnTo>
                  <a:lnTo>
                    <a:pt x="4027317" y="1064245"/>
                  </a:lnTo>
                  <a:lnTo>
                    <a:pt x="4042015" y="1058323"/>
                  </a:lnTo>
                  <a:lnTo>
                    <a:pt x="4056713" y="1052852"/>
                  </a:lnTo>
                  <a:lnTo>
                    <a:pt x="4071411" y="1047602"/>
                  </a:lnTo>
                  <a:lnTo>
                    <a:pt x="4086110" y="1042706"/>
                  </a:lnTo>
                  <a:lnTo>
                    <a:pt x="4100808" y="1038201"/>
                  </a:lnTo>
                  <a:lnTo>
                    <a:pt x="4115506" y="1033921"/>
                  </a:lnTo>
                  <a:lnTo>
                    <a:pt x="4130204" y="1030072"/>
                  </a:lnTo>
                  <a:lnTo>
                    <a:pt x="4144903" y="1026542"/>
                  </a:lnTo>
                  <a:lnTo>
                    <a:pt x="4159601" y="1023237"/>
                  </a:lnTo>
                  <a:lnTo>
                    <a:pt x="4174299" y="1020431"/>
                  </a:lnTo>
                  <a:lnTo>
                    <a:pt x="4188997" y="1017866"/>
                  </a:lnTo>
                  <a:lnTo>
                    <a:pt x="4203696" y="1015572"/>
                  </a:lnTo>
                  <a:lnTo>
                    <a:pt x="4218394" y="1013731"/>
                  </a:lnTo>
                  <a:lnTo>
                    <a:pt x="4233092" y="1012101"/>
                  </a:lnTo>
                  <a:lnTo>
                    <a:pt x="4247790" y="1010797"/>
                  </a:lnTo>
                  <a:lnTo>
                    <a:pt x="4262489" y="1009854"/>
                  </a:lnTo>
                  <a:lnTo>
                    <a:pt x="4277187" y="1009110"/>
                  </a:lnTo>
                  <a:lnTo>
                    <a:pt x="4291885" y="1008731"/>
                  </a:lnTo>
                  <a:lnTo>
                    <a:pt x="4306583" y="1008622"/>
                  </a:lnTo>
                  <a:lnTo>
                    <a:pt x="4321281" y="1008698"/>
                  </a:lnTo>
                  <a:lnTo>
                    <a:pt x="4335980" y="1009157"/>
                  </a:lnTo>
                  <a:lnTo>
                    <a:pt x="4350678" y="1009803"/>
                  </a:lnTo>
                  <a:lnTo>
                    <a:pt x="4365376" y="1010643"/>
                  </a:lnTo>
                  <a:lnTo>
                    <a:pt x="4380074" y="1011808"/>
                  </a:lnTo>
                  <a:lnTo>
                    <a:pt x="4394773" y="1013113"/>
                  </a:lnTo>
                  <a:lnTo>
                    <a:pt x="4409471" y="1014629"/>
                  </a:lnTo>
                  <a:lnTo>
                    <a:pt x="4424169" y="1016371"/>
                  </a:lnTo>
                  <a:lnTo>
                    <a:pt x="4438867" y="1018231"/>
                  </a:lnTo>
                  <a:lnTo>
                    <a:pt x="4453566" y="1020294"/>
                  </a:lnTo>
                  <a:lnTo>
                    <a:pt x="4468264" y="1022501"/>
                  </a:lnTo>
                  <a:lnTo>
                    <a:pt x="4482962" y="1024802"/>
                  </a:lnTo>
                  <a:lnTo>
                    <a:pt x="4497660" y="1027277"/>
                  </a:lnTo>
                  <a:lnTo>
                    <a:pt x="4512359" y="1029829"/>
                  </a:lnTo>
                  <a:lnTo>
                    <a:pt x="4527057" y="1032458"/>
                  </a:lnTo>
                  <a:lnTo>
                    <a:pt x="4541755" y="1035195"/>
                  </a:lnTo>
                  <a:lnTo>
                    <a:pt x="4556453" y="1037970"/>
                  </a:lnTo>
                  <a:lnTo>
                    <a:pt x="4571152" y="1040797"/>
                  </a:lnTo>
                  <a:lnTo>
                    <a:pt x="4585850" y="1043659"/>
                  </a:lnTo>
                  <a:lnTo>
                    <a:pt x="4600548" y="1046533"/>
                  </a:lnTo>
                  <a:lnTo>
                    <a:pt x="4615246" y="1049415"/>
                  </a:lnTo>
                  <a:lnTo>
                    <a:pt x="4629944" y="1052280"/>
                  </a:lnTo>
                  <a:lnTo>
                    <a:pt x="4644643" y="1055132"/>
                  </a:lnTo>
                  <a:lnTo>
                    <a:pt x="4659341" y="1057929"/>
                  </a:lnTo>
                  <a:lnTo>
                    <a:pt x="4674039" y="1060680"/>
                  </a:lnTo>
                  <a:lnTo>
                    <a:pt x="4688737" y="1063386"/>
                  </a:lnTo>
                  <a:lnTo>
                    <a:pt x="4703436" y="1065974"/>
                  </a:lnTo>
                  <a:lnTo>
                    <a:pt x="4718134" y="1068498"/>
                  </a:lnTo>
                  <a:lnTo>
                    <a:pt x="4732832" y="1070926"/>
                  </a:lnTo>
                  <a:lnTo>
                    <a:pt x="4747530" y="1073205"/>
                  </a:lnTo>
                  <a:lnTo>
                    <a:pt x="4762229" y="1075399"/>
                  </a:lnTo>
                  <a:lnTo>
                    <a:pt x="4776927" y="1077432"/>
                  </a:lnTo>
                  <a:lnTo>
                    <a:pt x="4791625" y="1079306"/>
                  </a:lnTo>
                  <a:lnTo>
                    <a:pt x="4806323" y="1081075"/>
                  </a:lnTo>
                  <a:lnTo>
                    <a:pt x="4821022" y="1082609"/>
                  </a:lnTo>
                  <a:lnTo>
                    <a:pt x="4835720" y="1083992"/>
                  </a:lnTo>
                  <a:lnTo>
                    <a:pt x="4850418" y="1085243"/>
                  </a:lnTo>
                  <a:lnTo>
                    <a:pt x="4865116" y="1086200"/>
                  </a:lnTo>
                  <a:lnTo>
                    <a:pt x="4879815" y="1087017"/>
                  </a:lnTo>
                  <a:lnTo>
                    <a:pt x="4894513" y="1087639"/>
                  </a:lnTo>
                  <a:lnTo>
                    <a:pt x="4909211" y="1087979"/>
                  </a:lnTo>
                  <a:lnTo>
                    <a:pt x="4923909" y="1088168"/>
                  </a:lnTo>
                  <a:lnTo>
                    <a:pt x="4938607" y="1088092"/>
                  </a:lnTo>
                  <a:lnTo>
                    <a:pt x="4953306" y="1087762"/>
                  </a:lnTo>
                  <a:lnTo>
                    <a:pt x="4968004" y="1087270"/>
                  </a:lnTo>
                  <a:lnTo>
                    <a:pt x="4982702" y="1086441"/>
                  </a:lnTo>
                  <a:lnTo>
                    <a:pt x="4997400" y="1085396"/>
                  </a:lnTo>
                  <a:lnTo>
                    <a:pt x="5012099" y="1084174"/>
                  </a:lnTo>
                  <a:lnTo>
                    <a:pt x="5026797" y="1082558"/>
                  </a:lnTo>
                  <a:lnTo>
                    <a:pt x="5041495" y="1080766"/>
                  </a:lnTo>
                  <a:lnTo>
                    <a:pt x="5056193" y="1078733"/>
                  </a:lnTo>
                  <a:lnTo>
                    <a:pt x="5070892" y="1076349"/>
                  </a:lnTo>
                  <a:lnTo>
                    <a:pt x="5085590" y="1073785"/>
                  </a:lnTo>
                  <a:lnTo>
                    <a:pt x="5100288" y="1070915"/>
                  </a:lnTo>
                  <a:lnTo>
                    <a:pt x="5114986" y="1067747"/>
                  </a:lnTo>
                  <a:lnTo>
                    <a:pt x="5129685" y="1064395"/>
                  </a:lnTo>
                  <a:lnTo>
                    <a:pt x="5144383" y="1060673"/>
                  </a:lnTo>
                  <a:lnTo>
                    <a:pt x="5159081" y="1056709"/>
                  </a:lnTo>
                  <a:lnTo>
                    <a:pt x="5173779" y="1052558"/>
                  </a:lnTo>
                  <a:lnTo>
                    <a:pt x="5188478" y="1047979"/>
                  </a:lnTo>
                  <a:lnTo>
                    <a:pt x="5203176" y="1043215"/>
                  </a:lnTo>
                  <a:lnTo>
                    <a:pt x="5217874" y="1038204"/>
                  </a:lnTo>
                  <a:lnTo>
                    <a:pt x="5232572" y="1032825"/>
                  </a:lnTo>
                  <a:lnTo>
                    <a:pt x="5247270" y="1027261"/>
                  </a:lnTo>
                  <a:lnTo>
                    <a:pt x="5261969" y="1021393"/>
                  </a:lnTo>
                  <a:lnTo>
                    <a:pt x="5276667" y="1015217"/>
                  </a:lnTo>
                  <a:lnTo>
                    <a:pt x="5291365" y="1008857"/>
                  </a:lnTo>
                  <a:lnTo>
                    <a:pt x="5306063" y="1002137"/>
                  </a:lnTo>
                  <a:lnTo>
                    <a:pt x="5320762" y="995171"/>
                  </a:lnTo>
                  <a:lnTo>
                    <a:pt x="5335460" y="988024"/>
                  </a:lnTo>
                  <a:lnTo>
                    <a:pt x="5350158" y="980462"/>
                  </a:lnTo>
                  <a:lnTo>
                    <a:pt x="5364856" y="972716"/>
                  </a:lnTo>
                  <a:lnTo>
                    <a:pt x="5379555" y="964737"/>
                  </a:lnTo>
                  <a:lnTo>
                    <a:pt x="5394253" y="956399"/>
                  </a:lnTo>
                  <a:lnTo>
                    <a:pt x="5408951" y="947883"/>
                  </a:lnTo>
                  <a:lnTo>
                    <a:pt x="5423649" y="939084"/>
                  </a:lnTo>
                  <a:lnTo>
                    <a:pt x="5438348" y="929987"/>
                  </a:lnTo>
                  <a:lnTo>
                    <a:pt x="5453046" y="920716"/>
                  </a:lnTo>
                  <a:lnTo>
                    <a:pt x="5467744" y="911111"/>
                  </a:lnTo>
                  <a:lnTo>
                    <a:pt x="5482442" y="901271"/>
                  </a:lnTo>
                  <a:lnTo>
                    <a:pt x="5497141" y="891260"/>
                  </a:lnTo>
                  <a:lnTo>
                    <a:pt x="5511839" y="880871"/>
                  </a:lnTo>
                  <a:lnTo>
                    <a:pt x="5526537" y="870306"/>
                  </a:lnTo>
                  <a:lnTo>
                    <a:pt x="5541235" y="859532"/>
                  </a:lnTo>
                  <a:lnTo>
                    <a:pt x="5555933" y="848423"/>
                  </a:lnTo>
                  <a:lnTo>
                    <a:pt x="5570632" y="837153"/>
                  </a:lnTo>
                  <a:lnTo>
                    <a:pt x="5585330" y="825632"/>
                  </a:lnTo>
                  <a:lnTo>
                    <a:pt x="5600028" y="813838"/>
                  </a:lnTo>
                  <a:lnTo>
                    <a:pt x="5614726" y="801890"/>
                  </a:lnTo>
                  <a:lnTo>
                    <a:pt x="5629425" y="789652"/>
                  </a:lnTo>
                  <a:lnTo>
                    <a:pt x="5644123" y="777203"/>
                  </a:lnTo>
                  <a:lnTo>
                    <a:pt x="5658821" y="764605"/>
                  </a:lnTo>
                  <a:lnTo>
                    <a:pt x="5673519" y="751689"/>
                  </a:lnTo>
                  <a:lnTo>
                    <a:pt x="5688218" y="738620"/>
                  </a:lnTo>
                  <a:lnTo>
                    <a:pt x="5702916" y="725381"/>
                  </a:lnTo>
                  <a:lnTo>
                    <a:pt x="5717614" y="711863"/>
                  </a:lnTo>
                  <a:lnTo>
                    <a:pt x="5732312" y="698215"/>
                  </a:lnTo>
                  <a:lnTo>
                    <a:pt x="5747011" y="684372"/>
                  </a:lnTo>
                  <a:lnTo>
                    <a:pt x="5761709" y="670315"/>
                  </a:lnTo>
                  <a:lnTo>
                    <a:pt x="5776407" y="656141"/>
                  </a:lnTo>
                  <a:lnTo>
                    <a:pt x="5791105" y="641756"/>
                  </a:lnTo>
                  <a:lnTo>
                    <a:pt x="5805804" y="627218"/>
                  </a:lnTo>
                  <a:lnTo>
                    <a:pt x="5820502" y="612577"/>
                  </a:lnTo>
                  <a:lnTo>
                    <a:pt x="5835200" y="597726"/>
                  </a:lnTo>
                  <a:lnTo>
                    <a:pt x="5849898" y="582777"/>
                  </a:lnTo>
                  <a:lnTo>
                    <a:pt x="5864596" y="567725"/>
                  </a:lnTo>
                  <a:lnTo>
                    <a:pt x="5879295" y="552510"/>
                  </a:lnTo>
                  <a:lnTo>
                    <a:pt x="5893993" y="537228"/>
                  </a:lnTo>
                  <a:lnTo>
                    <a:pt x="5908691" y="521849"/>
                  </a:lnTo>
                  <a:lnTo>
                    <a:pt x="5923389" y="506373"/>
                  </a:lnTo>
                  <a:lnTo>
                    <a:pt x="5938088" y="490851"/>
                  </a:lnTo>
                  <a:lnTo>
                    <a:pt x="5952786" y="475256"/>
                  </a:lnTo>
                  <a:lnTo>
                    <a:pt x="5967484" y="459620"/>
                  </a:lnTo>
                  <a:lnTo>
                    <a:pt x="5982182" y="443961"/>
                  </a:lnTo>
                  <a:lnTo>
                    <a:pt x="5996881" y="428277"/>
                  </a:lnTo>
                  <a:lnTo>
                    <a:pt x="6011579" y="412596"/>
                  </a:lnTo>
                  <a:lnTo>
                    <a:pt x="6026277" y="396919"/>
                  </a:lnTo>
                  <a:lnTo>
                    <a:pt x="6040975" y="381285"/>
                  </a:lnTo>
                  <a:lnTo>
                    <a:pt x="6055674" y="365685"/>
                  </a:lnTo>
                  <a:lnTo>
                    <a:pt x="6070372" y="350139"/>
                  </a:lnTo>
                  <a:lnTo>
                    <a:pt x="6085070" y="334695"/>
                  </a:lnTo>
                  <a:lnTo>
                    <a:pt x="6099768" y="319314"/>
                  </a:lnTo>
                  <a:lnTo>
                    <a:pt x="6114467" y="304065"/>
                  </a:lnTo>
                  <a:lnTo>
                    <a:pt x="6129165" y="288957"/>
                  </a:lnTo>
                  <a:lnTo>
                    <a:pt x="6143863" y="273946"/>
                  </a:lnTo>
                  <a:lnTo>
                    <a:pt x="6158561" y="259173"/>
                  </a:lnTo>
                  <a:lnTo>
                    <a:pt x="6173259" y="244562"/>
                  </a:lnTo>
                  <a:lnTo>
                    <a:pt x="6187958" y="230098"/>
                  </a:lnTo>
                  <a:lnTo>
                    <a:pt x="6202656" y="215978"/>
                  </a:lnTo>
                  <a:lnTo>
                    <a:pt x="6217354" y="202032"/>
                  </a:lnTo>
                  <a:lnTo>
                    <a:pt x="6232052" y="188339"/>
                  </a:lnTo>
                  <a:lnTo>
                    <a:pt x="6246751" y="175024"/>
                  </a:lnTo>
                  <a:lnTo>
                    <a:pt x="6261449" y="161921"/>
                  </a:lnTo>
                  <a:lnTo>
                    <a:pt x="6276147" y="149209"/>
                  </a:lnTo>
                  <a:lnTo>
                    <a:pt x="6290845" y="136883"/>
                  </a:lnTo>
                  <a:lnTo>
                    <a:pt x="6305544" y="124810"/>
                  </a:lnTo>
                  <a:lnTo>
                    <a:pt x="6320242" y="113296"/>
                  </a:lnTo>
                  <a:lnTo>
                    <a:pt x="6334940" y="102150"/>
                  </a:lnTo>
                  <a:lnTo>
                    <a:pt x="6349638" y="91320"/>
                  </a:lnTo>
                  <a:lnTo>
                    <a:pt x="6364337" y="81208"/>
                  </a:lnTo>
                  <a:lnTo>
                    <a:pt x="6379035" y="71438"/>
                  </a:lnTo>
                  <a:lnTo>
                    <a:pt x="6393733" y="62147"/>
                  </a:lnTo>
                  <a:lnTo>
                    <a:pt x="6408431" y="53566"/>
                  </a:lnTo>
                  <a:lnTo>
                    <a:pt x="6423129" y="45370"/>
                  </a:lnTo>
                  <a:lnTo>
                    <a:pt x="6437828" y="37848"/>
                  </a:lnTo>
                  <a:lnTo>
                    <a:pt x="6452526" y="30999"/>
                  </a:lnTo>
                  <a:lnTo>
                    <a:pt x="6467224" y="24576"/>
                  </a:lnTo>
                  <a:lnTo>
                    <a:pt x="6481922" y="19055"/>
                  </a:lnTo>
                  <a:lnTo>
                    <a:pt x="6496621" y="14136"/>
                  </a:lnTo>
                  <a:lnTo>
                    <a:pt x="6511319" y="9701"/>
                  </a:lnTo>
                  <a:lnTo>
                    <a:pt x="6526017" y="6392"/>
                  </a:lnTo>
                  <a:lnTo>
                    <a:pt x="6540715" y="3599"/>
                  </a:lnTo>
                  <a:lnTo>
                    <a:pt x="6555414" y="1507"/>
                  </a:lnTo>
                  <a:lnTo>
                    <a:pt x="6570112" y="476"/>
                  </a:lnTo>
                  <a:lnTo>
                    <a:pt x="6584810" y="0"/>
                  </a:lnTo>
                  <a:lnTo>
                    <a:pt x="6599508" y="468"/>
                  </a:lnTo>
                  <a:lnTo>
                    <a:pt x="6614207" y="1899"/>
                  </a:lnTo>
                  <a:lnTo>
                    <a:pt x="6628905" y="3923"/>
                  </a:lnTo>
                  <a:lnTo>
                    <a:pt x="6643603" y="7161"/>
                  </a:lnTo>
                  <a:lnTo>
                    <a:pt x="6658301" y="11230"/>
                  </a:lnTo>
                  <a:lnTo>
                    <a:pt x="6673000" y="15928"/>
                  </a:lnTo>
                  <a:lnTo>
                    <a:pt x="6687698" y="22129"/>
                  </a:lnTo>
                  <a:lnTo>
                    <a:pt x="6702396" y="28998"/>
                  </a:lnTo>
                  <a:lnTo>
                    <a:pt x="6717094" y="36748"/>
                  </a:lnTo>
                  <a:lnTo>
                    <a:pt x="6731792" y="45868"/>
                  </a:lnTo>
                  <a:lnTo>
                    <a:pt x="6746491" y="55685"/>
                  </a:lnTo>
                  <a:lnTo>
                    <a:pt x="6761189" y="66652"/>
                  </a:lnTo>
                  <a:lnTo>
                    <a:pt x="6775887" y="78824"/>
                  </a:lnTo>
                  <a:lnTo>
                    <a:pt x="6790585" y="91716"/>
                  </a:lnTo>
                  <a:lnTo>
                    <a:pt x="6805284" y="106041"/>
                  </a:lnTo>
                  <a:lnTo>
                    <a:pt x="6819982" y="121374"/>
                  </a:lnTo>
                  <a:lnTo>
                    <a:pt x="6834680" y="137449"/>
                  </a:lnTo>
                  <a:lnTo>
                    <a:pt x="6849378" y="155240"/>
                  </a:lnTo>
                  <a:lnTo>
                    <a:pt x="6864077" y="173821"/>
                  </a:lnTo>
                  <a:lnTo>
                    <a:pt x="6878775" y="193377"/>
                  </a:lnTo>
                  <a:lnTo>
                    <a:pt x="6893473" y="214496"/>
                  </a:lnTo>
                  <a:lnTo>
                    <a:pt x="6908171" y="236384"/>
                  </a:lnTo>
                  <a:lnTo>
                    <a:pt x="6922870" y="259507"/>
                  </a:lnTo>
                  <a:lnTo>
                    <a:pt x="6937568" y="283958"/>
                  </a:lnTo>
                  <a:lnTo>
                    <a:pt x="6952266" y="309181"/>
                  </a:lnTo>
                  <a:lnTo>
                    <a:pt x="6966964" y="335890"/>
                  </a:lnTo>
                  <a:lnTo>
                    <a:pt x="6981663" y="363673"/>
                  </a:lnTo>
                  <a:lnTo>
                    <a:pt x="6996361" y="392226"/>
                  </a:lnTo>
                  <a:lnTo>
                    <a:pt x="7011059" y="422495"/>
                  </a:lnTo>
                  <a:lnTo>
                    <a:pt x="7025757" y="453578"/>
                  </a:lnTo>
                  <a:lnTo>
                    <a:pt x="7040455" y="485603"/>
                  </a:lnTo>
                  <a:lnTo>
                    <a:pt x="7055154" y="519177"/>
                  </a:lnTo>
                  <a:lnTo>
                    <a:pt x="7069852" y="553487"/>
                  </a:lnTo>
                  <a:lnTo>
                    <a:pt x="7084550" y="588946"/>
                  </a:lnTo>
                  <a:lnTo>
                    <a:pt x="7099248" y="625664"/>
                  </a:lnTo>
                  <a:lnTo>
                    <a:pt x="7113947" y="663091"/>
                  </a:lnTo>
                  <a:lnTo>
                    <a:pt x="7128645" y="701839"/>
                  </a:lnTo>
                  <a:lnTo>
                    <a:pt x="7143343" y="741558"/>
                  </a:lnTo>
                  <a:lnTo>
                    <a:pt x="7158041" y="781954"/>
                  </a:lnTo>
                  <a:lnTo>
                    <a:pt x="7172740" y="823795"/>
                  </a:lnTo>
                  <a:lnTo>
                    <a:pt x="7187438" y="866335"/>
                  </a:lnTo>
                  <a:lnTo>
                    <a:pt x="7202136" y="909634"/>
                  </a:lnTo>
                  <a:lnTo>
                    <a:pt x="7216834" y="954201"/>
                  </a:lnTo>
                  <a:lnTo>
                    <a:pt x="7231533" y="999342"/>
                  </a:lnTo>
                  <a:lnTo>
                    <a:pt x="7246231" y="1045352"/>
                  </a:lnTo>
                  <a:lnTo>
                    <a:pt x="7260929" y="1092321"/>
                  </a:lnTo>
                  <a:lnTo>
                    <a:pt x="7275627" y="1139807"/>
                  </a:lnTo>
                  <a:lnTo>
                    <a:pt x="7290326" y="1188217"/>
                  </a:lnTo>
                  <a:lnTo>
                    <a:pt x="7305024" y="1237304"/>
                  </a:lnTo>
                  <a:lnTo>
                    <a:pt x="7319722" y="1286847"/>
                  </a:lnTo>
                  <a:lnTo>
                    <a:pt x="7334420" y="1337303"/>
                  </a:lnTo>
                  <a:lnTo>
                    <a:pt x="7349118" y="1388196"/>
                  </a:lnTo>
                  <a:lnTo>
                    <a:pt x="7363817" y="1439533"/>
                  </a:lnTo>
                  <a:lnTo>
                    <a:pt x="7378515" y="1491593"/>
                  </a:lnTo>
                  <a:lnTo>
                    <a:pt x="7393213" y="1543952"/>
                  </a:lnTo>
                  <a:lnTo>
                    <a:pt x="7407911" y="1596746"/>
                  </a:lnTo>
                  <a:lnTo>
                    <a:pt x="7422610" y="1649989"/>
                  </a:lnTo>
                  <a:lnTo>
                    <a:pt x="7437308" y="1703454"/>
                  </a:lnTo>
                  <a:lnTo>
                    <a:pt x="7452006" y="1757279"/>
                  </a:lnTo>
                  <a:lnTo>
                    <a:pt x="7466704" y="1811333"/>
                  </a:lnTo>
                  <a:lnTo>
                    <a:pt x="7481403" y="1865530"/>
                  </a:lnTo>
                  <a:lnTo>
                    <a:pt x="7496101" y="1919948"/>
                  </a:lnTo>
                  <a:lnTo>
                    <a:pt x="7510799" y="1974432"/>
                  </a:lnTo>
                  <a:lnTo>
                    <a:pt x="7510799" y="4474913"/>
                  </a:lnTo>
                  <a:lnTo>
                    <a:pt x="7496101" y="4474913"/>
                  </a:lnTo>
                  <a:lnTo>
                    <a:pt x="7481403" y="4474913"/>
                  </a:lnTo>
                  <a:lnTo>
                    <a:pt x="7466704" y="4474913"/>
                  </a:lnTo>
                  <a:lnTo>
                    <a:pt x="7452006" y="4474913"/>
                  </a:lnTo>
                  <a:lnTo>
                    <a:pt x="7437308" y="4474913"/>
                  </a:lnTo>
                  <a:lnTo>
                    <a:pt x="7422610" y="4474913"/>
                  </a:lnTo>
                  <a:lnTo>
                    <a:pt x="7407911" y="4474913"/>
                  </a:lnTo>
                  <a:lnTo>
                    <a:pt x="7393213" y="4474913"/>
                  </a:lnTo>
                  <a:lnTo>
                    <a:pt x="7378515" y="4474913"/>
                  </a:lnTo>
                  <a:lnTo>
                    <a:pt x="7363817" y="4474913"/>
                  </a:lnTo>
                  <a:lnTo>
                    <a:pt x="7349118" y="4474913"/>
                  </a:lnTo>
                  <a:lnTo>
                    <a:pt x="7334420" y="4474913"/>
                  </a:lnTo>
                  <a:lnTo>
                    <a:pt x="7319722" y="4474913"/>
                  </a:lnTo>
                  <a:lnTo>
                    <a:pt x="7305024" y="4474913"/>
                  </a:lnTo>
                  <a:lnTo>
                    <a:pt x="7290326" y="4474913"/>
                  </a:lnTo>
                  <a:lnTo>
                    <a:pt x="7275627" y="4474913"/>
                  </a:lnTo>
                  <a:lnTo>
                    <a:pt x="7260929" y="4474913"/>
                  </a:lnTo>
                  <a:lnTo>
                    <a:pt x="7246231" y="4474913"/>
                  </a:lnTo>
                  <a:lnTo>
                    <a:pt x="7231533" y="4474913"/>
                  </a:lnTo>
                  <a:lnTo>
                    <a:pt x="7216834" y="4474913"/>
                  </a:lnTo>
                  <a:lnTo>
                    <a:pt x="7202136" y="4474913"/>
                  </a:lnTo>
                  <a:lnTo>
                    <a:pt x="7187438" y="4474913"/>
                  </a:lnTo>
                  <a:lnTo>
                    <a:pt x="7172740" y="4474913"/>
                  </a:lnTo>
                  <a:lnTo>
                    <a:pt x="7158041" y="4474913"/>
                  </a:lnTo>
                  <a:lnTo>
                    <a:pt x="7143343" y="4474913"/>
                  </a:lnTo>
                  <a:lnTo>
                    <a:pt x="7128645" y="4474913"/>
                  </a:lnTo>
                  <a:lnTo>
                    <a:pt x="7113947" y="4474913"/>
                  </a:lnTo>
                  <a:lnTo>
                    <a:pt x="7099248" y="4474913"/>
                  </a:lnTo>
                  <a:lnTo>
                    <a:pt x="7084550" y="4474913"/>
                  </a:lnTo>
                  <a:lnTo>
                    <a:pt x="7069852" y="4474913"/>
                  </a:lnTo>
                  <a:lnTo>
                    <a:pt x="7055154" y="4474913"/>
                  </a:lnTo>
                  <a:lnTo>
                    <a:pt x="7040455" y="4474913"/>
                  </a:lnTo>
                  <a:lnTo>
                    <a:pt x="7025757" y="4474913"/>
                  </a:lnTo>
                  <a:lnTo>
                    <a:pt x="7011059" y="4474913"/>
                  </a:lnTo>
                  <a:lnTo>
                    <a:pt x="6996361" y="4474913"/>
                  </a:lnTo>
                  <a:lnTo>
                    <a:pt x="6981663" y="4474913"/>
                  </a:lnTo>
                  <a:lnTo>
                    <a:pt x="6966964" y="4474913"/>
                  </a:lnTo>
                  <a:lnTo>
                    <a:pt x="6952266" y="4474913"/>
                  </a:lnTo>
                  <a:lnTo>
                    <a:pt x="6937568" y="4474913"/>
                  </a:lnTo>
                  <a:lnTo>
                    <a:pt x="6922870" y="4474913"/>
                  </a:lnTo>
                  <a:lnTo>
                    <a:pt x="6908171" y="4474913"/>
                  </a:lnTo>
                  <a:lnTo>
                    <a:pt x="6893473" y="4474913"/>
                  </a:lnTo>
                  <a:lnTo>
                    <a:pt x="6878775" y="4474913"/>
                  </a:lnTo>
                  <a:lnTo>
                    <a:pt x="6864077" y="4474913"/>
                  </a:lnTo>
                  <a:lnTo>
                    <a:pt x="6849378" y="4474913"/>
                  </a:lnTo>
                  <a:lnTo>
                    <a:pt x="6834680" y="4474913"/>
                  </a:lnTo>
                  <a:lnTo>
                    <a:pt x="6819982" y="4474913"/>
                  </a:lnTo>
                  <a:lnTo>
                    <a:pt x="6805284" y="4474913"/>
                  </a:lnTo>
                  <a:lnTo>
                    <a:pt x="6790585" y="4474913"/>
                  </a:lnTo>
                  <a:lnTo>
                    <a:pt x="6775887" y="4474913"/>
                  </a:lnTo>
                  <a:lnTo>
                    <a:pt x="6761189" y="4474913"/>
                  </a:lnTo>
                  <a:lnTo>
                    <a:pt x="6746491" y="4474913"/>
                  </a:lnTo>
                  <a:lnTo>
                    <a:pt x="6731792" y="4474913"/>
                  </a:lnTo>
                  <a:lnTo>
                    <a:pt x="6717094" y="4474913"/>
                  </a:lnTo>
                  <a:lnTo>
                    <a:pt x="6702396" y="4474913"/>
                  </a:lnTo>
                  <a:lnTo>
                    <a:pt x="6687698" y="4474913"/>
                  </a:lnTo>
                  <a:lnTo>
                    <a:pt x="6673000" y="4474913"/>
                  </a:lnTo>
                  <a:lnTo>
                    <a:pt x="6658301" y="4474913"/>
                  </a:lnTo>
                  <a:lnTo>
                    <a:pt x="6643603" y="4474913"/>
                  </a:lnTo>
                  <a:lnTo>
                    <a:pt x="6628905" y="4474913"/>
                  </a:lnTo>
                  <a:lnTo>
                    <a:pt x="6614207" y="4474913"/>
                  </a:lnTo>
                  <a:lnTo>
                    <a:pt x="6599508" y="4474913"/>
                  </a:lnTo>
                  <a:lnTo>
                    <a:pt x="6584810" y="4474913"/>
                  </a:lnTo>
                  <a:lnTo>
                    <a:pt x="6570112" y="4474913"/>
                  </a:lnTo>
                  <a:lnTo>
                    <a:pt x="6555414" y="4474913"/>
                  </a:lnTo>
                  <a:lnTo>
                    <a:pt x="6540715" y="4474913"/>
                  </a:lnTo>
                  <a:lnTo>
                    <a:pt x="6526017" y="4474913"/>
                  </a:lnTo>
                  <a:lnTo>
                    <a:pt x="6511319" y="4474913"/>
                  </a:lnTo>
                  <a:lnTo>
                    <a:pt x="6496621" y="4474913"/>
                  </a:lnTo>
                  <a:lnTo>
                    <a:pt x="6481922" y="4474913"/>
                  </a:lnTo>
                  <a:lnTo>
                    <a:pt x="6467224" y="4474913"/>
                  </a:lnTo>
                  <a:lnTo>
                    <a:pt x="6452526" y="4474913"/>
                  </a:lnTo>
                  <a:lnTo>
                    <a:pt x="6437828" y="4474913"/>
                  </a:lnTo>
                  <a:lnTo>
                    <a:pt x="6423129" y="4474913"/>
                  </a:lnTo>
                  <a:lnTo>
                    <a:pt x="6408431" y="4474913"/>
                  </a:lnTo>
                  <a:lnTo>
                    <a:pt x="6393733" y="4474913"/>
                  </a:lnTo>
                  <a:lnTo>
                    <a:pt x="6379035" y="4474913"/>
                  </a:lnTo>
                  <a:lnTo>
                    <a:pt x="6364337" y="4474913"/>
                  </a:lnTo>
                  <a:lnTo>
                    <a:pt x="6349638" y="4474913"/>
                  </a:lnTo>
                  <a:lnTo>
                    <a:pt x="6334940" y="4474913"/>
                  </a:lnTo>
                  <a:lnTo>
                    <a:pt x="6320242" y="4474913"/>
                  </a:lnTo>
                  <a:lnTo>
                    <a:pt x="6305544" y="4474913"/>
                  </a:lnTo>
                  <a:lnTo>
                    <a:pt x="6290845" y="4474913"/>
                  </a:lnTo>
                  <a:lnTo>
                    <a:pt x="6276147" y="4474913"/>
                  </a:lnTo>
                  <a:lnTo>
                    <a:pt x="6261449" y="4474913"/>
                  </a:lnTo>
                  <a:lnTo>
                    <a:pt x="6246751" y="4474913"/>
                  </a:lnTo>
                  <a:lnTo>
                    <a:pt x="6232052" y="4474913"/>
                  </a:lnTo>
                  <a:lnTo>
                    <a:pt x="6217354" y="4474913"/>
                  </a:lnTo>
                  <a:lnTo>
                    <a:pt x="6202656" y="4474913"/>
                  </a:lnTo>
                  <a:lnTo>
                    <a:pt x="6187958" y="4474913"/>
                  </a:lnTo>
                  <a:lnTo>
                    <a:pt x="6173259" y="4474913"/>
                  </a:lnTo>
                  <a:lnTo>
                    <a:pt x="6158561" y="4474913"/>
                  </a:lnTo>
                  <a:lnTo>
                    <a:pt x="6143863" y="4474913"/>
                  </a:lnTo>
                  <a:lnTo>
                    <a:pt x="6129165" y="4474913"/>
                  </a:lnTo>
                  <a:lnTo>
                    <a:pt x="6114467" y="4474913"/>
                  </a:lnTo>
                  <a:lnTo>
                    <a:pt x="6099768" y="4474913"/>
                  </a:lnTo>
                  <a:lnTo>
                    <a:pt x="6085070" y="4474913"/>
                  </a:lnTo>
                  <a:lnTo>
                    <a:pt x="6070372" y="4474913"/>
                  </a:lnTo>
                  <a:lnTo>
                    <a:pt x="6055674" y="4474913"/>
                  </a:lnTo>
                  <a:lnTo>
                    <a:pt x="6040975" y="4474913"/>
                  </a:lnTo>
                  <a:lnTo>
                    <a:pt x="6026277" y="4474913"/>
                  </a:lnTo>
                  <a:lnTo>
                    <a:pt x="6011579" y="4474913"/>
                  </a:lnTo>
                  <a:lnTo>
                    <a:pt x="5996881" y="4474913"/>
                  </a:lnTo>
                  <a:lnTo>
                    <a:pt x="5982182" y="4474913"/>
                  </a:lnTo>
                  <a:lnTo>
                    <a:pt x="5967484" y="4474913"/>
                  </a:lnTo>
                  <a:lnTo>
                    <a:pt x="5952786" y="4474913"/>
                  </a:lnTo>
                  <a:lnTo>
                    <a:pt x="5938088" y="4474913"/>
                  </a:lnTo>
                  <a:lnTo>
                    <a:pt x="5923389" y="4474913"/>
                  </a:lnTo>
                  <a:lnTo>
                    <a:pt x="5908691" y="4474913"/>
                  </a:lnTo>
                  <a:lnTo>
                    <a:pt x="5893993" y="4474913"/>
                  </a:lnTo>
                  <a:lnTo>
                    <a:pt x="5879295" y="4474913"/>
                  </a:lnTo>
                  <a:lnTo>
                    <a:pt x="5864596" y="4474913"/>
                  </a:lnTo>
                  <a:lnTo>
                    <a:pt x="5849898" y="4474913"/>
                  </a:lnTo>
                  <a:lnTo>
                    <a:pt x="5835200" y="4474913"/>
                  </a:lnTo>
                  <a:lnTo>
                    <a:pt x="5820502" y="4474913"/>
                  </a:lnTo>
                  <a:lnTo>
                    <a:pt x="5805804" y="4474913"/>
                  </a:lnTo>
                  <a:lnTo>
                    <a:pt x="5791105" y="4474913"/>
                  </a:lnTo>
                  <a:lnTo>
                    <a:pt x="5776407" y="4474913"/>
                  </a:lnTo>
                  <a:lnTo>
                    <a:pt x="5761709" y="4474913"/>
                  </a:lnTo>
                  <a:lnTo>
                    <a:pt x="5747011" y="4474913"/>
                  </a:lnTo>
                  <a:lnTo>
                    <a:pt x="5732312" y="4474913"/>
                  </a:lnTo>
                  <a:lnTo>
                    <a:pt x="5717614" y="4474913"/>
                  </a:lnTo>
                  <a:lnTo>
                    <a:pt x="5702916" y="4474913"/>
                  </a:lnTo>
                  <a:lnTo>
                    <a:pt x="5688218" y="4474913"/>
                  </a:lnTo>
                  <a:lnTo>
                    <a:pt x="5673519" y="4474913"/>
                  </a:lnTo>
                  <a:lnTo>
                    <a:pt x="5658821" y="4474913"/>
                  </a:lnTo>
                  <a:lnTo>
                    <a:pt x="5644123" y="4474913"/>
                  </a:lnTo>
                  <a:lnTo>
                    <a:pt x="5629425" y="4474913"/>
                  </a:lnTo>
                  <a:lnTo>
                    <a:pt x="5614726" y="4474913"/>
                  </a:lnTo>
                  <a:lnTo>
                    <a:pt x="5600028" y="4474913"/>
                  </a:lnTo>
                  <a:lnTo>
                    <a:pt x="5585330" y="4474913"/>
                  </a:lnTo>
                  <a:lnTo>
                    <a:pt x="5570632" y="4474913"/>
                  </a:lnTo>
                  <a:lnTo>
                    <a:pt x="5555933" y="4474913"/>
                  </a:lnTo>
                  <a:lnTo>
                    <a:pt x="5541235" y="4474913"/>
                  </a:lnTo>
                  <a:lnTo>
                    <a:pt x="5526537" y="4474913"/>
                  </a:lnTo>
                  <a:lnTo>
                    <a:pt x="5511839" y="4474913"/>
                  </a:lnTo>
                  <a:lnTo>
                    <a:pt x="5497141" y="4474913"/>
                  </a:lnTo>
                  <a:lnTo>
                    <a:pt x="5482442" y="4474913"/>
                  </a:lnTo>
                  <a:lnTo>
                    <a:pt x="5467744" y="4474913"/>
                  </a:lnTo>
                  <a:lnTo>
                    <a:pt x="5453046" y="4474913"/>
                  </a:lnTo>
                  <a:lnTo>
                    <a:pt x="5438348" y="4474913"/>
                  </a:lnTo>
                  <a:lnTo>
                    <a:pt x="5423649" y="4474913"/>
                  </a:lnTo>
                  <a:lnTo>
                    <a:pt x="5408951" y="4474913"/>
                  </a:lnTo>
                  <a:lnTo>
                    <a:pt x="5394253" y="4474913"/>
                  </a:lnTo>
                  <a:lnTo>
                    <a:pt x="5379555" y="4474913"/>
                  </a:lnTo>
                  <a:lnTo>
                    <a:pt x="5364856" y="4474913"/>
                  </a:lnTo>
                  <a:lnTo>
                    <a:pt x="5350158" y="4474913"/>
                  </a:lnTo>
                  <a:lnTo>
                    <a:pt x="5335460" y="4474913"/>
                  </a:lnTo>
                  <a:lnTo>
                    <a:pt x="5320762" y="4474913"/>
                  </a:lnTo>
                  <a:lnTo>
                    <a:pt x="5306063" y="4474913"/>
                  </a:lnTo>
                  <a:lnTo>
                    <a:pt x="5291365" y="4474913"/>
                  </a:lnTo>
                  <a:lnTo>
                    <a:pt x="5276667" y="4474913"/>
                  </a:lnTo>
                  <a:lnTo>
                    <a:pt x="5261969" y="4474913"/>
                  </a:lnTo>
                  <a:lnTo>
                    <a:pt x="5247270" y="4474913"/>
                  </a:lnTo>
                  <a:lnTo>
                    <a:pt x="5232572" y="4474913"/>
                  </a:lnTo>
                  <a:lnTo>
                    <a:pt x="5217874" y="4474913"/>
                  </a:lnTo>
                  <a:lnTo>
                    <a:pt x="5203176" y="4474913"/>
                  </a:lnTo>
                  <a:lnTo>
                    <a:pt x="5188478" y="4474913"/>
                  </a:lnTo>
                  <a:lnTo>
                    <a:pt x="5173779" y="4474913"/>
                  </a:lnTo>
                  <a:lnTo>
                    <a:pt x="5159081" y="4474913"/>
                  </a:lnTo>
                  <a:lnTo>
                    <a:pt x="5144383" y="4474913"/>
                  </a:lnTo>
                  <a:lnTo>
                    <a:pt x="5129685" y="4474913"/>
                  </a:lnTo>
                  <a:lnTo>
                    <a:pt x="5114986" y="4474913"/>
                  </a:lnTo>
                  <a:lnTo>
                    <a:pt x="5100288" y="4474913"/>
                  </a:lnTo>
                  <a:lnTo>
                    <a:pt x="5085590" y="4474913"/>
                  </a:lnTo>
                  <a:lnTo>
                    <a:pt x="5070892" y="4474913"/>
                  </a:lnTo>
                  <a:lnTo>
                    <a:pt x="5056193" y="4474913"/>
                  </a:lnTo>
                  <a:lnTo>
                    <a:pt x="5041495" y="4474913"/>
                  </a:lnTo>
                  <a:lnTo>
                    <a:pt x="5026797" y="4474913"/>
                  </a:lnTo>
                  <a:lnTo>
                    <a:pt x="5012099" y="4474913"/>
                  </a:lnTo>
                  <a:lnTo>
                    <a:pt x="4997400" y="4474913"/>
                  </a:lnTo>
                  <a:lnTo>
                    <a:pt x="4982702" y="4474913"/>
                  </a:lnTo>
                  <a:lnTo>
                    <a:pt x="4968004" y="4474913"/>
                  </a:lnTo>
                  <a:lnTo>
                    <a:pt x="4953306" y="4474913"/>
                  </a:lnTo>
                  <a:lnTo>
                    <a:pt x="4938607" y="4474913"/>
                  </a:lnTo>
                  <a:lnTo>
                    <a:pt x="4923909" y="4474913"/>
                  </a:lnTo>
                  <a:lnTo>
                    <a:pt x="4909211" y="4474913"/>
                  </a:lnTo>
                  <a:lnTo>
                    <a:pt x="4894513" y="4474913"/>
                  </a:lnTo>
                  <a:lnTo>
                    <a:pt x="4879815" y="4474913"/>
                  </a:lnTo>
                  <a:lnTo>
                    <a:pt x="4865116" y="4474913"/>
                  </a:lnTo>
                  <a:lnTo>
                    <a:pt x="4850418" y="4474913"/>
                  </a:lnTo>
                  <a:lnTo>
                    <a:pt x="4835720" y="4474913"/>
                  </a:lnTo>
                  <a:lnTo>
                    <a:pt x="4821022" y="4474913"/>
                  </a:lnTo>
                  <a:lnTo>
                    <a:pt x="4806323" y="4474913"/>
                  </a:lnTo>
                  <a:lnTo>
                    <a:pt x="4791625" y="4474913"/>
                  </a:lnTo>
                  <a:lnTo>
                    <a:pt x="4776927" y="4474913"/>
                  </a:lnTo>
                  <a:lnTo>
                    <a:pt x="4762229" y="4474913"/>
                  </a:lnTo>
                  <a:lnTo>
                    <a:pt x="4747530" y="4474913"/>
                  </a:lnTo>
                  <a:lnTo>
                    <a:pt x="4732832" y="4474913"/>
                  </a:lnTo>
                  <a:lnTo>
                    <a:pt x="4718134" y="4474913"/>
                  </a:lnTo>
                  <a:lnTo>
                    <a:pt x="4703436" y="4474913"/>
                  </a:lnTo>
                  <a:lnTo>
                    <a:pt x="4688737" y="4474913"/>
                  </a:lnTo>
                  <a:lnTo>
                    <a:pt x="4674039" y="4474913"/>
                  </a:lnTo>
                  <a:lnTo>
                    <a:pt x="4659341" y="4474913"/>
                  </a:lnTo>
                  <a:lnTo>
                    <a:pt x="4644643" y="4474913"/>
                  </a:lnTo>
                  <a:lnTo>
                    <a:pt x="4629944" y="4474913"/>
                  </a:lnTo>
                  <a:lnTo>
                    <a:pt x="4615246" y="4474913"/>
                  </a:lnTo>
                  <a:lnTo>
                    <a:pt x="4600548" y="4474913"/>
                  </a:lnTo>
                  <a:lnTo>
                    <a:pt x="4585850" y="4474913"/>
                  </a:lnTo>
                  <a:lnTo>
                    <a:pt x="4571152" y="4474913"/>
                  </a:lnTo>
                  <a:lnTo>
                    <a:pt x="4556453" y="4474913"/>
                  </a:lnTo>
                  <a:lnTo>
                    <a:pt x="4541755" y="4474913"/>
                  </a:lnTo>
                  <a:lnTo>
                    <a:pt x="4527057" y="4474913"/>
                  </a:lnTo>
                  <a:lnTo>
                    <a:pt x="4512359" y="4474913"/>
                  </a:lnTo>
                  <a:lnTo>
                    <a:pt x="4497660" y="4474913"/>
                  </a:lnTo>
                  <a:lnTo>
                    <a:pt x="4482962" y="4474913"/>
                  </a:lnTo>
                  <a:lnTo>
                    <a:pt x="4468264" y="4474913"/>
                  </a:lnTo>
                  <a:lnTo>
                    <a:pt x="4453566" y="4474913"/>
                  </a:lnTo>
                  <a:lnTo>
                    <a:pt x="4438867" y="4474913"/>
                  </a:lnTo>
                  <a:lnTo>
                    <a:pt x="4424169" y="4474913"/>
                  </a:lnTo>
                  <a:lnTo>
                    <a:pt x="4409471" y="4474913"/>
                  </a:lnTo>
                  <a:lnTo>
                    <a:pt x="4394773" y="4474913"/>
                  </a:lnTo>
                  <a:lnTo>
                    <a:pt x="4380074" y="4474913"/>
                  </a:lnTo>
                  <a:lnTo>
                    <a:pt x="4365376" y="4474913"/>
                  </a:lnTo>
                  <a:lnTo>
                    <a:pt x="4350678" y="4474913"/>
                  </a:lnTo>
                  <a:lnTo>
                    <a:pt x="4335980" y="4474913"/>
                  </a:lnTo>
                  <a:lnTo>
                    <a:pt x="4321281" y="4474913"/>
                  </a:lnTo>
                  <a:lnTo>
                    <a:pt x="4306583" y="4474913"/>
                  </a:lnTo>
                  <a:lnTo>
                    <a:pt x="4291885" y="4474913"/>
                  </a:lnTo>
                  <a:lnTo>
                    <a:pt x="4277187" y="4474913"/>
                  </a:lnTo>
                  <a:lnTo>
                    <a:pt x="4262489" y="4474913"/>
                  </a:lnTo>
                  <a:lnTo>
                    <a:pt x="4247790" y="4474913"/>
                  </a:lnTo>
                  <a:lnTo>
                    <a:pt x="4233092" y="4474913"/>
                  </a:lnTo>
                  <a:lnTo>
                    <a:pt x="4218394" y="4474913"/>
                  </a:lnTo>
                  <a:lnTo>
                    <a:pt x="4203696" y="4474913"/>
                  </a:lnTo>
                  <a:lnTo>
                    <a:pt x="4188997" y="4474913"/>
                  </a:lnTo>
                  <a:lnTo>
                    <a:pt x="4174299" y="4474913"/>
                  </a:lnTo>
                  <a:lnTo>
                    <a:pt x="4159601" y="4474913"/>
                  </a:lnTo>
                  <a:lnTo>
                    <a:pt x="4144903" y="4474913"/>
                  </a:lnTo>
                  <a:lnTo>
                    <a:pt x="4130204" y="4474913"/>
                  </a:lnTo>
                  <a:lnTo>
                    <a:pt x="4115506" y="4474913"/>
                  </a:lnTo>
                  <a:lnTo>
                    <a:pt x="4100808" y="4474913"/>
                  </a:lnTo>
                  <a:lnTo>
                    <a:pt x="4086110" y="4474913"/>
                  </a:lnTo>
                  <a:lnTo>
                    <a:pt x="4071411" y="4474913"/>
                  </a:lnTo>
                  <a:lnTo>
                    <a:pt x="4056713" y="4474913"/>
                  </a:lnTo>
                  <a:lnTo>
                    <a:pt x="4042015" y="4474913"/>
                  </a:lnTo>
                  <a:lnTo>
                    <a:pt x="4027317" y="4474913"/>
                  </a:lnTo>
                  <a:lnTo>
                    <a:pt x="4012618" y="4474913"/>
                  </a:lnTo>
                  <a:lnTo>
                    <a:pt x="3997920" y="4474913"/>
                  </a:lnTo>
                  <a:lnTo>
                    <a:pt x="3983222" y="4474913"/>
                  </a:lnTo>
                  <a:lnTo>
                    <a:pt x="3968524" y="4474913"/>
                  </a:lnTo>
                  <a:lnTo>
                    <a:pt x="3953826" y="4474913"/>
                  </a:lnTo>
                  <a:lnTo>
                    <a:pt x="3939127" y="4474913"/>
                  </a:lnTo>
                  <a:lnTo>
                    <a:pt x="3924429" y="4474913"/>
                  </a:lnTo>
                  <a:lnTo>
                    <a:pt x="3909731" y="4474913"/>
                  </a:lnTo>
                  <a:lnTo>
                    <a:pt x="3895033" y="4474913"/>
                  </a:lnTo>
                  <a:lnTo>
                    <a:pt x="3880334" y="4474913"/>
                  </a:lnTo>
                  <a:lnTo>
                    <a:pt x="3865636" y="4474913"/>
                  </a:lnTo>
                  <a:lnTo>
                    <a:pt x="3850938" y="4474913"/>
                  </a:lnTo>
                  <a:lnTo>
                    <a:pt x="3836240" y="4474913"/>
                  </a:lnTo>
                  <a:lnTo>
                    <a:pt x="3821541" y="4474913"/>
                  </a:lnTo>
                  <a:lnTo>
                    <a:pt x="3806843" y="4474913"/>
                  </a:lnTo>
                  <a:lnTo>
                    <a:pt x="3792145" y="4474913"/>
                  </a:lnTo>
                  <a:lnTo>
                    <a:pt x="3777447" y="4474913"/>
                  </a:lnTo>
                  <a:lnTo>
                    <a:pt x="3762748" y="4474913"/>
                  </a:lnTo>
                  <a:lnTo>
                    <a:pt x="3748050" y="4474913"/>
                  </a:lnTo>
                  <a:lnTo>
                    <a:pt x="3733352" y="4474913"/>
                  </a:lnTo>
                  <a:lnTo>
                    <a:pt x="3718654" y="4474913"/>
                  </a:lnTo>
                  <a:lnTo>
                    <a:pt x="3703955" y="4474913"/>
                  </a:lnTo>
                  <a:lnTo>
                    <a:pt x="3689257" y="4474913"/>
                  </a:lnTo>
                  <a:lnTo>
                    <a:pt x="3674559" y="4474913"/>
                  </a:lnTo>
                  <a:lnTo>
                    <a:pt x="3659861" y="4474913"/>
                  </a:lnTo>
                  <a:lnTo>
                    <a:pt x="3645163" y="4474913"/>
                  </a:lnTo>
                  <a:lnTo>
                    <a:pt x="3630464" y="4474913"/>
                  </a:lnTo>
                  <a:lnTo>
                    <a:pt x="3615766" y="4474913"/>
                  </a:lnTo>
                  <a:lnTo>
                    <a:pt x="3601068" y="4474913"/>
                  </a:lnTo>
                  <a:lnTo>
                    <a:pt x="3586370" y="4474913"/>
                  </a:lnTo>
                  <a:lnTo>
                    <a:pt x="3571671" y="4474913"/>
                  </a:lnTo>
                  <a:lnTo>
                    <a:pt x="3556973" y="4474913"/>
                  </a:lnTo>
                  <a:lnTo>
                    <a:pt x="3542275" y="4474913"/>
                  </a:lnTo>
                  <a:lnTo>
                    <a:pt x="3527577" y="4474913"/>
                  </a:lnTo>
                  <a:lnTo>
                    <a:pt x="3512878" y="4474913"/>
                  </a:lnTo>
                  <a:lnTo>
                    <a:pt x="3498180" y="4474913"/>
                  </a:lnTo>
                  <a:lnTo>
                    <a:pt x="3483482" y="4474913"/>
                  </a:lnTo>
                  <a:lnTo>
                    <a:pt x="3468784" y="4474913"/>
                  </a:lnTo>
                  <a:lnTo>
                    <a:pt x="3454085" y="4474913"/>
                  </a:lnTo>
                  <a:lnTo>
                    <a:pt x="3439387" y="4474913"/>
                  </a:lnTo>
                  <a:lnTo>
                    <a:pt x="3424689" y="4474913"/>
                  </a:lnTo>
                  <a:lnTo>
                    <a:pt x="3409991" y="4474913"/>
                  </a:lnTo>
                  <a:lnTo>
                    <a:pt x="3395292" y="4474913"/>
                  </a:lnTo>
                  <a:lnTo>
                    <a:pt x="3380594" y="4474913"/>
                  </a:lnTo>
                  <a:lnTo>
                    <a:pt x="3365896" y="4474913"/>
                  </a:lnTo>
                  <a:lnTo>
                    <a:pt x="3351198" y="4474913"/>
                  </a:lnTo>
                  <a:lnTo>
                    <a:pt x="3336500" y="4474913"/>
                  </a:lnTo>
                  <a:lnTo>
                    <a:pt x="3321801" y="4474913"/>
                  </a:lnTo>
                  <a:lnTo>
                    <a:pt x="3307103" y="4474913"/>
                  </a:lnTo>
                  <a:lnTo>
                    <a:pt x="3292405" y="4474913"/>
                  </a:lnTo>
                  <a:lnTo>
                    <a:pt x="3277707" y="4474913"/>
                  </a:lnTo>
                  <a:lnTo>
                    <a:pt x="3263008" y="4474913"/>
                  </a:lnTo>
                  <a:lnTo>
                    <a:pt x="3248310" y="4474913"/>
                  </a:lnTo>
                  <a:lnTo>
                    <a:pt x="3233612" y="4474913"/>
                  </a:lnTo>
                  <a:lnTo>
                    <a:pt x="3218914" y="4474913"/>
                  </a:lnTo>
                  <a:lnTo>
                    <a:pt x="3204215" y="4474913"/>
                  </a:lnTo>
                  <a:lnTo>
                    <a:pt x="3189517" y="4474913"/>
                  </a:lnTo>
                  <a:lnTo>
                    <a:pt x="3174819" y="4474913"/>
                  </a:lnTo>
                  <a:lnTo>
                    <a:pt x="3160121" y="4474913"/>
                  </a:lnTo>
                  <a:lnTo>
                    <a:pt x="3145422" y="4474913"/>
                  </a:lnTo>
                  <a:lnTo>
                    <a:pt x="3130724" y="4474913"/>
                  </a:lnTo>
                  <a:lnTo>
                    <a:pt x="3116026" y="4474913"/>
                  </a:lnTo>
                  <a:lnTo>
                    <a:pt x="3101328" y="4474913"/>
                  </a:lnTo>
                  <a:lnTo>
                    <a:pt x="3086629" y="4474913"/>
                  </a:lnTo>
                  <a:lnTo>
                    <a:pt x="3071931" y="4474913"/>
                  </a:lnTo>
                  <a:lnTo>
                    <a:pt x="3057233" y="4474913"/>
                  </a:lnTo>
                  <a:lnTo>
                    <a:pt x="3042535" y="4474913"/>
                  </a:lnTo>
                  <a:lnTo>
                    <a:pt x="3027837" y="4474913"/>
                  </a:lnTo>
                  <a:lnTo>
                    <a:pt x="3013138" y="4474913"/>
                  </a:lnTo>
                  <a:lnTo>
                    <a:pt x="2998440" y="4474913"/>
                  </a:lnTo>
                  <a:lnTo>
                    <a:pt x="2983742" y="4474913"/>
                  </a:lnTo>
                  <a:lnTo>
                    <a:pt x="2969044" y="4474913"/>
                  </a:lnTo>
                  <a:lnTo>
                    <a:pt x="2954345" y="4474913"/>
                  </a:lnTo>
                  <a:lnTo>
                    <a:pt x="2939647" y="4474913"/>
                  </a:lnTo>
                  <a:lnTo>
                    <a:pt x="2924949" y="4474913"/>
                  </a:lnTo>
                  <a:lnTo>
                    <a:pt x="2910251" y="4474913"/>
                  </a:lnTo>
                  <a:lnTo>
                    <a:pt x="2895552" y="4474913"/>
                  </a:lnTo>
                  <a:lnTo>
                    <a:pt x="2880854" y="4474913"/>
                  </a:lnTo>
                  <a:lnTo>
                    <a:pt x="2866156" y="4474913"/>
                  </a:lnTo>
                  <a:lnTo>
                    <a:pt x="2851458" y="4474913"/>
                  </a:lnTo>
                  <a:lnTo>
                    <a:pt x="2836759" y="4474913"/>
                  </a:lnTo>
                  <a:lnTo>
                    <a:pt x="2822061" y="4474913"/>
                  </a:lnTo>
                  <a:lnTo>
                    <a:pt x="2807363" y="4474913"/>
                  </a:lnTo>
                  <a:lnTo>
                    <a:pt x="2792665" y="4474913"/>
                  </a:lnTo>
                  <a:lnTo>
                    <a:pt x="2777966" y="4474913"/>
                  </a:lnTo>
                  <a:lnTo>
                    <a:pt x="2763268" y="4474913"/>
                  </a:lnTo>
                  <a:lnTo>
                    <a:pt x="2748570" y="4474913"/>
                  </a:lnTo>
                  <a:lnTo>
                    <a:pt x="2733872" y="4474913"/>
                  </a:lnTo>
                  <a:lnTo>
                    <a:pt x="2719174" y="4474913"/>
                  </a:lnTo>
                  <a:lnTo>
                    <a:pt x="2704475" y="4474913"/>
                  </a:lnTo>
                  <a:lnTo>
                    <a:pt x="2689777" y="4474913"/>
                  </a:lnTo>
                  <a:lnTo>
                    <a:pt x="2675079" y="4474913"/>
                  </a:lnTo>
                  <a:lnTo>
                    <a:pt x="2660381" y="4474913"/>
                  </a:lnTo>
                  <a:lnTo>
                    <a:pt x="2645682" y="4474913"/>
                  </a:lnTo>
                  <a:lnTo>
                    <a:pt x="2630984" y="4474913"/>
                  </a:lnTo>
                  <a:lnTo>
                    <a:pt x="2616286" y="4474913"/>
                  </a:lnTo>
                  <a:lnTo>
                    <a:pt x="2601588" y="4474913"/>
                  </a:lnTo>
                  <a:lnTo>
                    <a:pt x="2586889" y="4474913"/>
                  </a:lnTo>
                  <a:lnTo>
                    <a:pt x="2572191" y="4474913"/>
                  </a:lnTo>
                  <a:lnTo>
                    <a:pt x="2557493" y="4474913"/>
                  </a:lnTo>
                  <a:lnTo>
                    <a:pt x="2542795" y="4474913"/>
                  </a:lnTo>
                  <a:lnTo>
                    <a:pt x="2528096" y="4474913"/>
                  </a:lnTo>
                  <a:lnTo>
                    <a:pt x="2513398" y="4474913"/>
                  </a:lnTo>
                  <a:lnTo>
                    <a:pt x="2498700" y="4474913"/>
                  </a:lnTo>
                  <a:lnTo>
                    <a:pt x="2484002" y="4474913"/>
                  </a:lnTo>
                  <a:lnTo>
                    <a:pt x="2469303" y="4474913"/>
                  </a:lnTo>
                  <a:lnTo>
                    <a:pt x="2454605" y="4474913"/>
                  </a:lnTo>
                  <a:lnTo>
                    <a:pt x="2439907" y="4474913"/>
                  </a:lnTo>
                  <a:lnTo>
                    <a:pt x="2425209" y="4474913"/>
                  </a:lnTo>
                  <a:lnTo>
                    <a:pt x="2410511" y="4474913"/>
                  </a:lnTo>
                  <a:lnTo>
                    <a:pt x="2395812" y="4474913"/>
                  </a:lnTo>
                  <a:lnTo>
                    <a:pt x="2381114" y="4474913"/>
                  </a:lnTo>
                  <a:lnTo>
                    <a:pt x="2366416" y="4474913"/>
                  </a:lnTo>
                  <a:lnTo>
                    <a:pt x="2351718" y="4474913"/>
                  </a:lnTo>
                  <a:lnTo>
                    <a:pt x="2337019" y="4474913"/>
                  </a:lnTo>
                  <a:lnTo>
                    <a:pt x="2322321" y="4474913"/>
                  </a:lnTo>
                  <a:lnTo>
                    <a:pt x="2307623" y="4474913"/>
                  </a:lnTo>
                  <a:lnTo>
                    <a:pt x="2292925" y="4474913"/>
                  </a:lnTo>
                  <a:lnTo>
                    <a:pt x="2278226" y="4474913"/>
                  </a:lnTo>
                  <a:lnTo>
                    <a:pt x="2263528" y="4474913"/>
                  </a:lnTo>
                  <a:lnTo>
                    <a:pt x="2248830" y="4474913"/>
                  </a:lnTo>
                  <a:lnTo>
                    <a:pt x="2234132" y="4474913"/>
                  </a:lnTo>
                  <a:lnTo>
                    <a:pt x="2219433" y="4474913"/>
                  </a:lnTo>
                  <a:lnTo>
                    <a:pt x="2204735" y="4474913"/>
                  </a:lnTo>
                  <a:lnTo>
                    <a:pt x="2190037" y="4474913"/>
                  </a:lnTo>
                  <a:lnTo>
                    <a:pt x="2175339" y="4474913"/>
                  </a:lnTo>
                  <a:lnTo>
                    <a:pt x="2160640" y="4474913"/>
                  </a:lnTo>
                  <a:lnTo>
                    <a:pt x="2145942" y="4474913"/>
                  </a:lnTo>
                  <a:lnTo>
                    <a:pt x="2131244" y="4474913"/>
                  </a:lnTo>
                  <a:lnTo>
                    <a:pt x="2116546" y="4474913"/>
                  </a:lnTo>
                  <a:lnTo>
                    <a:pt x="2101848" y="4474913"/>
                  </a:lnTo>
                  <a:lnTo>
                    <a:pt x="2087149" y="4474913"/>
                  </a:lnTo>
                  <a:lnTo>
                    <a:pt x="2072451" y="4474913"/>
                  </a:lnTo>
                  <a:lnTo>
                    <a:pt x="2057753" y="4474913"/>
                  </a:lnTo>
                  <a:lnTo>
                    <a:pt x="2043055" y="4474913"/>
                  </a:lnTo>
                  <a:lnTo>
                    <a:pt x="2028356" y="4474913"/>
                  </a:lnTo>
                  <a:lnTo>
                    <a:pt x="2013658" y="4474913"/>
                  </a:lnTo>
                  <a:lnTo>
                    <a:pt x="1998960" y="4474913"/>
                  </a:lnTo>
                  <a:lnTo>
                    <a:pt x="1984262" y="4474913"/>
                  </a:lnTo>
                  <a:lnTo>
                    <a:pt x="1969563" y="4474913"/>
                  </a:lnTo>
                  <a:lnTo>
                    <a:pt x="1954865" y="4474913"/>
                  </a:lnTo>
                  <a:lnTo>
                    <a:pt x="1940167" y="4474913"/>
                  </a:lnTo>
                  <a:lnTo>
                    <a:pt x="1925469" y="4474913"/>
                  </a:lnTo>
                  <a:lnTo>
                    <a:pt x="1910770" y="4474913"/>
                  </a:lnTo>
                  <a:lnTo>
                    <a:pt x="1896072" y="4474913"/>
                  </a:lnTo>
                  <a:lnTo>
                    <a:pt x="1881374" y="4474913"/>
                  </a:lnTo>
                  <a:lnTo>
                    <a:pt x="1866676" y="4474913"/>
                  </a:lnTo>
                  <a:lnTo>
                    <a:pt x="1851977" y="4474913"/>
                  </a:lnTo>
                  <a:lnTo>
                    <a:pt x="1837279" y="4474913"/>
                  </a:lnTo>
                  <a:lnTo>
                    <a:pt x="1822581" y="4474913"/>
                  </a:lnTo>
                  <a:lnTo>
                    <a:pt x="1807883" y="4474913"/>
                  </a:lnTo>
                  <a:lnTo>
                    <a:pt x="1793185" y="4474913"/>
                  </a:lnTo>
                  <a:lnTo>
                    <a:pt x="1778486" y="4474913"/>
                  </a:lnTo>
                  <a:lnTo>
                    <a:pt x="1763788" y="4474913"/>
                  </a:lnTo>
                  <a:lnTo>
                    <a:pt x="1749090" y="4474913"/>
                  </a:lnTo>
                  <a:lnTo>
                    <a:pt x="1734392" y="4474913"/>
                  </a:lnTo>
                  <a:lnTo>
                    <a:pt x="1719693" y="4474913"/>
                  </a:lnTo>
                  <a:lnTo>
                    <a:pt x="1704995" y="4474913"/>
                  </a:lnTo>
                  <a:lnTo>
                    <a:pt x="1690297" y="4474913"/>
                  </a:lnTo>
                  <a:lnTo>
                    <a:pt x="1675599" y="4474913"/>
                  </a:lnTo>
                  <a:lnTo>
                    <a:pt x="1660900" y="4474913"/>
                  </a:lnTo>
                  <a:lnTo>
                    <a:pt x="1646202" y="4474913"/>
                  </a:lnTo>
                  <a:lnTo>
                    <a:pt x="1631504" y="4474913"/>
                  </a:lnTo>
                  <a:lnTo>
                    <a:pt x="1616806" y="4474913"/>
                  </a:lnTo>
                  <a:lnTo>
                    <a:pt x="1602107" y="4474913"/>
                  </a:lnTo>
                  <a:lnTo>
                    <a:pt x="1587409" y="4474913"/>
                  </a:lnTo>
                  <a:lnTo>
                    <a:pt x="1572711" y="4474913"/>
                  </a:lnTo>
                  <a:lnTo>
                    <a:pt x="1558013" y="4474913"/>
                  </a:lnTo>
                  <a:lnTo>
                    <a:pt x="1543314" y="4474913"/>
                  </a:lnTo>
                  <a:lnTo>
                    <a:pt x="1528616" y="4474913"/>
                  </a:lnTo>
                  <a:lnTo>
                    <a:pt x="1513918" y="4474913"/>
                  </a:lnTo>
                  <a:lnTo>
                    <a:pt x="1499220" y="4474913"/>
                  </a:lnTo>
                  <a:lnTo>
                    <a:pt x="1484522" y="4474913"/>
                  </a:lnTo>
                  <a:lnTo>
                    <a:pt x="1469823" y="4474913"/>
                  </a:lnTo>
                  <a:lnTo>
                    <a:pt x="1455125" y="4474913"/>
                  </a:lnTo>
                  <a:lnTo>
                    <a:pt x="1440427" y="4474913"/>
                  </a:lnTo>
                  <a:lnTo>
                    <a:pt x="1425729" y="4474913"/>
                  </a:lnTo>
                  <a:lnTo>
                    <a:pt x="1411030" y="4474913"/>
                  </a:lnTo>
                  <a:lnTo>
                    <a:pt x="1396332" y="4474913"/>
                  </a:lnTo>
                  <a:lnTo>
                    <a:pt x="1381634" y="4474913"/>
                  </a:lnTo>
                  <a:lnTo>
                    <a:pt x="1366936" y="4474913"/>
                  </a:lnTo>
                  <a:lnTo>
                    <a:pt x="1352237" y="4474913"/>
                  </a:lnTo>
                  <a:lnTo>
                    <a:pt x="1337539" y="4474913"/>
                  </a:lnTo>
                  <a:lnTo>
                    <a:pt x="1322841" y="4474913"/>
                  </a:lnTo>
                  <a:lnTo>
                    <a:pt x="1308143" y="4474913"/>
                  </a:lnTo>
                  <a:lnTo>
                    <a:pt x="1293444" y="4474913"/>
                  </a:lnTo>
                  <a:lnTo>
                    <a:pt x="1278746" y="4474913"/>
                  </a:lnTo>
                  <a:lnTo>
                    <a:pt x="1264048" y="4474913"/>
                  </a:lnTo>
                  <a:lnTo>
                    <a:pt x="1249350" y="4474913"/>
                  </a:lnTo>
                  <a:lnTo>
                    <a:pt x="1234651" y="4474913"/>
                  </a:lnTo>
                  <a:lnTo>
                    <a:pt x="1219953" y="4474913"/>
                  </a:lnTo>
                  <a:lnTo>
                    <a:pt x="1205255" y="4474913"/>
                  </a:lnTo>
                  <a:lnTo>
                    <a:pt x="1190557" y="4474913"/>
                  </a:lnTo>
                  <a:lnTo>
                    <a:pt x="1175859" y="4474913"/>
                  </a:lnTo>
                  <a:lnTo>
                    <a:pt x="1161160" y="4474913"/>
                  </a:lnTo>
                  <a:lnTo>
                    <a:pt x="1146462" y="4474913"/>
                  </a:lnTo>
                  <a:lnTo>
                    <a:pt x="1131764" y="4474913"/>
                  </a:lnTo>
                  <a:lnTo>
                    <a:pt x="1117066" y="4474913"/>
                  </a:lnTo>
                  <a:lnTo>
                    <a:pt x="1102367" y="4474913"/>
                  </a:lnTo>
                  <a:lnTo>
                    <a:pt x="1087669" y="4474913"/>
                  </a:lnTo>
                  <a:lnTo>
                    <a:pt x="1072971" y="4474913"/>
                  </a:lnTo>
                  <a:lnTo>
                    <a:pt x="1058273" y="4474913"/>
                  </a:lnTo>
                  <a:lnTo>
                    <a:pt x="1043574" y="4474913"/>
                  </a:lnTo>
                  <a:lnTo>
                    <a:pt x="1028876" y="4474913"/>
                  </a:lnTo>
                  <a:lnTo>
                    <a:pt x="1014178" y="4474913"/>
                  </a:lnTo>
                  <a:lnTo>
                    <a:pt x="999480" y="4474913"/>
                  </a:lnTo>
                  <a:lnTo>
                    <a:pt x="984781" y="4474913"/>
                  </a:lnTo>
                  <a:lnTo>
                    <a:pt x="970083" y="4474913"/>
                  </a:lnTo>
                  <a:lnTo>
                    <a:pt x="955385" y="4474913"/>
                  </a:lnTo>
                  <a:lnTo>
                    <a:pt x="940687" y="4474913"/>
                  </a:lnTo>
                  <a:lnTo>
                    <a:pt x="925988" y="4474913"/>
                  </a:lnTo>
                  <a:lnTo>
                    <a:pt x="911290" y="4474913"/>
                  </a:lnTo>
                  <a:lnTo>
                    <a:pt x="896592" y="4474913"/>
                  </a:lnTo>
                  <a:lnTo>
                    <a:pt x="881894" y="4474913"/>
                  </a:lnTo>
                  <a:lnTo>
                    <a:pt x="867196" y="4474913"/>
                  </a:lnTo>
                  <a:lnTo>
                    <a:pt x="852497" y="4474913"/>
                  </a:lnTo>
                  <a:lnTo>
                    <a:pt x="837799" y="4474913"/>
                  </a:lnTo>
                  <a:lnTo>
                    <a:pt x="823101" y="4474913"/>
                  </a:lnTo>
                  <a:lnTo>
                    <a:pt x="808403" y="4474913"/>
                  </a:lnTo>
                  <a:lnTo>
                    <a:pt x="793704" y="4474913"/>
                  </a:lnTo>
                  <a:lnTo>
                    <a:pt x="779006" y="4474913"/>
                  </a:lnTo>
                  <a:lnTo>
                    <a:pt x="764308" y="4474913"/>
                  </a:lnTo>
                  <a:lnTo>
                    <a:pt x="749610" y="4474913"/>
                  </a:lnTo>
                  <a:lnTo>
                    <a:pt x="734911" y="4474913"/>
                  </a:lnTo>
                  <a:lnTo>
                    <a:pt x="720213" y="4474913"/>
                  </a:lnTo>
                  <a:lnTo>
                    <a:pt x="705515" y="4474913"/>
                  </a:lnTo>
                  <a:lnTo>
                    <a:pt x="690817" y="4474913"/>
                  </a:lnTo>
                  <a:lnTo>
                    <a:pt x="676118" y="4474913"/>
                  </a:lnTo>
                  <a:lnTo>
                    <a:pt x="661420" y="4474913"/>
                  </a:lnTo>
                  <a:lnTo>
                    <a:pt x="646722" y="4474913"/>
                  </a:lnTo>
                  <a:lnTo>
                    <a:pt x="632024" y="4474913"/>
                  </a:lnTo>
                  <a:lnTo>
                    <a:pt x="617325" y="4474913"/>
                  </a:lnTo>
                  <a:lnTo>
                    <a:pt x="602627" y="4474913"/>
                  </a:lnTo>
                  <a:lnTo>
                    <a:pt x="587929" y="4474913"/>
                  </a:lnTo>
                  <a:lnTo>
                    <a:pt x="573231" y="4474913"/>
                  </a:lnTo>
                  <a:lnTo>
                    <a:pt x="558533" y="4474913"/>
                  </a:lnTo>
                  <a:lnTo>
                    <a:pt x="543834" y="4474913"/>
                  </a:lnTo>
                  <a:lnTo>
                    <a:pt x="529136" y="4474913"/>
                  </a:lnTo>
                  <a:lnTo>
                    <a:pt x="514438" y="4474913"/>
                  </a:lnTo>
                  <a:lnTo>
                    <a:pt x="499740" y="4474913"/>
                  </a:lnTo>
                  <a:lnTo>
                    <a:pt x="485041" y="4474913"/>
                  </a:lnTo>
                  <a:lnTo>
                    <a:pt x="470343" y="4474913"/>
                  </a:lnTo>
                  <a:lnTo>
                    <a:pt x="455645" y="4474913"/>
                  </a:lnTo>
                  <a:lnTo>
                    <a:pt x="440947" y="4474913"/>
                  </a:lnTo>
                  <a:lnTo>
                    <a:pt x="426248" y="4474913"/>
                  </a:lnTo>
                  <a:lnTo>
                    <a:pt x="411550" y="4474913"/>
                  </a:lnTo>
                  <a:lnTo>
                    <a:pt x="396852" y="4474913"/>
                  </a:lnTo>
                  <a:lnTo>
                    <a:pt x="382154" y="4474913"/>
                  </a:lnTo>
                  <a:lnTo>
                    <a:pt x="367455" y="4474913"/>
                  </a:lnTo>
                  <a:lnTo>
                    <a:pt x="352757" y="4474913"/>
                  </a:lnTo>
                  <a:lnTo>
                    <a:pt x="338059" y="4474913"/>
                  </a:lnTo>
                  <a:lnTo>
                    <a:pt x="323361" y="4474913"/>
                  </a:lnTo>
                  <a:lnTo>
                    <a:pt x="308662" y="4474913"/>
                  </a:lnTo>
                  <a:lnTo>
                    <a:pt x="293964" y="4474913"/>
                  </a:lnTo>
                  <a:lnTo>
                    <a:pt x="279266" y="4474913"/>
                  </a:lnTo>
                  <a:lnTo>
                    <a:pt x="264568" y="4474913"/>
                  </a:lnTo>
                  <a:lnTo>
                    <a:pt x="249870" y="4474913"/>
                  </a:lnTo>
                  <a:lnTo>
                    <a:pt x="235171" y="4474913"/>
                  </a:lnTo>
                  <a:lnTo>
                    <a:pt x="220473" y="4474913"/>
                  </a:lnTo>
                  <a:lnTo>
                    <a:pt x="205775" y="4474913"/>
                  </a:lnTo>
                  <a:lnTo>
                    <a:pt x="191077" y="4474913"/>
                  </a:lnTo>
                  <a:lnTo>
                    <a:pt x="176378" y="4474913"/>
                  </a:lnTo>
                  <a:lnTo>
                    <a:pt x="161680" y="4474913"/>
                  </a:lnTo>
                  <a:lnTo>
                    <a:pt x="146982" y="4474913"/>
                  </a:lnTo>
                  <a:lnTo>
                    <a:pt x="132284" y="4474913"/>
                  </a:lnTo>
                  <a:lnTo>
                    <a:pt x="117585" y="4474913"/>
                  </a:lnTo>
                  <a:lnTo>
                    <a:pt x="102887" y="4474913"/>
                  </a:lnTo>
                  <a:lnTo>
                    <a:pt x="88189" y="4474913"/>
                  </a:lnTo>
                  <a:lnTo>
                    <a:pt x="73491" y="4474913"/>
                  </a:lnTo>
                  <a:lnTo>
                    <a:pt x="58792" y="4474913"/>
                  </a:lnTo>
                  <a:lnTo>
                    <a:pt x="44094" y="4474913"/>
                  </a:lnTo>
                  <a:lnTo>
                    <a:pt x="29396" y="4474913"/>
                  </a:lnTo>
                  <a:lnTo>
                    <a:pt x="14698" y="4474913"/>
                  </a:lnTo>
                  <a:lnTo>
                    <a:pt x="0" y="447491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05275" y="1692767"/>
              <a:ext cx="7510799" cy="2734077"/>
            </a:xfrm>
            <a:custGeom>
              <a:avLst/>
              <a:pathLst>
                <a:path w="7510799" h="2734077">
                  <a:moveTo>
                    <a:pt x="0" y="2734077"/>
                  </a:moveTo>
                  <a:lnTo>
                    <a:pt x="14698" y="2701778"/>
                  </a:lnTo>
                  <a:lnTo>
                    <a:pt x="29396" y="2669727"/>
                  </a:lnTo>
                  <a:lnTo>
                    <a:pt x="44094" y="2638192"/>
                  </a:lnTo>
                  <a:lnTo>
                    <a:pt x="58792" y="2606926"/>
                  </a:lnTo>
                  <a:lnTo>
                    <a:pt x="73491" y="2576071"/>
                  </a:lnTo>
                  <a:lnTo>
                    <a:pt x="88189" y="2545768"/>
                  </a:lnTo>
                  <a:lnTo>
                    <a:pt x="102887" y="2515783"/>
                  </a:lnTo>
                  <a:lnTo>
                    <a:pt x="117585" y="2486408"/>
                  </a:lnTo>
                  <a:lnTo>
                    <a:pt x="132284" y="2457570"/>
                  </a:lnTo>
                  <a:lnTo>
                    <a:pt x="146982" y="2429097"/>
                  </a:lnTo>
                  <a:lnTo>
                    <a:pt x="161680" y="2401454"/>
                  </a:lnTo>
                  <a:lnTo>
                    <a:pt x="176378" y="2374292"/>
                  </a:lnTo>
                  <a:lnTo>
                    <a:pt x="191077" y="2347602"/>
                  </a:lnTo>
                  <a:lnTo>
                    <a:pt x="205775" y="2321851"/>
                  </a:lnTo>
                  <a:lnTo>
                    <a:pt x="220473" y="2296548"/>
                  </a:lnTo>
                  <a:lnTo>
                    <a:pt x="235171" y="2271911"/>
                  </a:lnTo>
                  <a:lnTo>
                    <a:pt x="249870" y="2248144"/>
                  </a:lnTo>
                  <a:lnTo>
                    <a:pt x="264568" y="2224855"/>
                  </a:lnTo>
                  <a:lnTo>
                    <a:pt x="279266" y="2202436"/>
                  </a:lnTo>
                  <a:lnTo>
                    <a:pt x="293964" y="2180780"/>
                  </a:lnTo>
                  <a:lnTo>
                    <a:pt x="308662" y="2159625"/>
                  </a:lnTo>
                  <a:lnTo>
                    <a:pt x="323361" y="2139547"/>
                  </a:lnTo>
                  <a:lnTo>
                    <a:pt x="338059" y="2120097"/>
                  </a:lnTo>
                  <a:lnTo>
                    <a:pt x="352757" y="2101223"/>
                  </a:lnTo>
                  <a:lnTo>
                    <a:pt x="367455" y="2083508"/>
                  </a:lnTo>
                  <a:lnTo>
                    <a:pt x="382154" y="2066321"/>
                  </a:lnTo>
                  <a:lnTo>
                    <a:pt x="396852" y="2049893"/>
                  </a:lnTo>
                  <a:lnTo>
                    <a:pt x="411550" y="2034467"/>
                  </a:lnTo>
                  <a:lnTo>
                    <a:pt x="426248" y="2019571"/>
                  </a:lnTo>
                  <a:lnTo>
                    <a:pt x="440947" y="2005605"/>
                  </a:lnTo>
                  <a:lnTo>
                    <a:pt x="455645" y="1992465"/>
                  </a:lnTo>
                  <a:lnTo>
                    <a:pt x="470343" y="1979852"/>
                  </a:lnTo>
                  <a:lnTo>
                    <a:pt x="485041" y="1968324"/>
                  </a:lnTo>
                  <a:lnTo>
                    <a:pt x="499740" y="1957438"/>
                  </a:lnTo>
                  <a:lnTo>
                    <a:pt x="514438" y="1947108"/>
                  </a:lnTo>
                  <a:lnTo>
                    <a:pt x="529136" y="1937918"/>
                  </a:lnTo>
                  <a:lnTo>
                    <a:pt x="543834" y="1929226"/>
                  </a:lnTo>
                  <a:lnTo>
                    <a:pt x="558533" y="1921229"/>
                  </a:lnTo>
                  <a:lnTo>
                    <a:pt x="573231" y="1914165"/>
                  </a:lnTo>
                  <a:lnTo>
                    <a:pt x="587929" y="1907579"/>
                  </a:lnTo>
                  <a:lnTo>
                    <a:pt x="602627" y="1901804"/>
                  </a:lnTo>
                  <a:lnTo>
                    <a:pt x="617325" y="1896761"/>
                  </a:lnTo>
                  <a:lnTo>
                    <a:pt x="632024" y="1892171"/>
                  </a:lnTo>
                  <a:lnTo>
                    <a:pt x="646722" y="1888481"/>
                  </a:lnTo>
                  <a:lnTo>
                    <a:pt x="661420" y="1885334"/>
                  </a:lnTo>
                  <a:lnTo>
                    <a:pt x="676118" y="1882628"/>
                  </a:lnTo>
                  <a:lnTo>
                    <a:pt x="690817" y="1880849"/>
                  </a:lnTo>
                  <a:lnTo>
                    <a:pt x="705515" y="1879457"/>
                  </a:lnTo>
                  <a:lnTo>
                    <a:pt x="720213" y="1878592"/>
                  </a:lnTo>
                  <a:lnTo>
                    <a:pt x="734911" y="1878447"/>
                  </a:lnTo>
                  <a:lnTo>
                    <a:pt x="749610" y="1878658"/>
                  </a:lnTo>
                  <a:lnTo>
                    <a:pt x="764308" y="1879452"/>
                  </a:lnTo>
                  <a:lnTo>
                    <a:pt x="779006" y="1880782"/>
                  </a:lnTo>
                  <a:lnTo>
                    <a:pt x="793704" y="1882433"/>
                  </a:lnTo>
                  <a:lnTo>
                    <a:pt x="808403" y="1884697"/>
                  </a:lnTo>
                  <a:lnTo>
                    <a:pt x="823101" y="1887337"/>
                  </a:lnTo>
                  <a:lnTo>
                    <a:pt x="837799" y="1890263"/>
                  </a:lnTo>
                  <a:lnTo>
                    <a:pt x="852497" y="1893801"/>
                  </a:lnTo>
                  <a:lnTo>
                    <a:pt x="867196" y="1897583"/>
                  </a:lnTo>
                  <a:lnTo>
                    <a:pt x="881894" y="1901686"/>
                  </a:lnTo>
                  <a:lnTo>
                    <a:pt x="896592" y="1906233"/>
                  </a:lnTo>
                  <a:lnTo>
                    <a:pt x="911290" y="1910989"/>
                  </a:lnTo>
                  <a:lnTo>
                    <a:pt x="925988" y="1916075"/>
                  </a:lnTo>
                  <a:lnTo>
                    <a:pt x="940687" y="1921466"/>
                  </a:lnTo>
                  <a:lnTo>
                    <a:pt x="955385" y="1927030"/>
                  </a:lnTo>
                  <a:lnTo>
                    <a:pt x="970083" y="1932911"/>
                  </a:lnTo>
                  <a:lnTo>
                    <a:pt x="984781" y="1938983"/>
                  </a:lnTo>
                  <a:lnTo>
                    <a:pt x="999480" y="1945197"/>
                  </a:lnTo>
                  <a:lnTo>
                    <a:pt x="1014178" y="1951690"/>
                  </a:lnTo>
                  <a:lnTo>
                    <a:pt x="1028876" y="1958290"/>
                  </a:lnTo>
                  <a:lnTo>
                    <a:pt x="1043574" y="1965023"/>
                  </a:lnTo>
                  <a:lnTo>
                    <a:pt x="1058273" y="1971931"/>
                  </a:lnTo>
                  <a:lnTo>
                    <a:pt x="1072971" y="1978911"/>
                  </a:lnTo>
                  <a:lnTo>
                    <a:pt x="1087669" y="1986001"/>
                  </a:lnTo>
                  <a:lnTo>
                    <a:pt x="1102367" y="1993178"/>
                  </a:lnTo>
                  <a:lnTo>
                    <a:pt x="1117066" y="2000400"/>
                  </a:lnTo>
                  <a:lnTo>
                    <a:pt x="1131764" y="2007689"/>
                  </a:lnTo>
                  <a:lnTo>
                    <a:pt x="1146462" y="2015004"/>
                  </a:lnTo>
                  <a:lnTo>
                    <a:pt x="1161160" y="2022338"/>
                  </a:lnTo>
                  <a:lnTo>
                    <a:pt x="1175859" y="2029681"/>
                  </a:lnTo>
                  <a:lnTo>
                    <a:pt x="1190557" y="2037013"/>
                  </a:lnTo>
                  <a:lnTo>
                    <a:pt x="1205255" y="2044333"/>
                  </a:lnTo>
                  <a:lnTo>
                    <a:pt x="1219953" y="2051603"/>
                  </a:lnTo>
                  <a:lnTo>
                    <a:pt x="1234651" y="2058840"/>
                  </a:lnTo>
                  <a:lnTo>
                    <a:pt x="1249350" y="2066019"/>
                  </a:lnTo>
                  <a:lnTo>
                    <a:pt x="1264048" y="2073112"/>
                  </a:lnTo>
                  <a:lnTo>
                    <a:pt x="1278746" y="2080152"/>
                  </a:lnTo>
                  <a:lnTo>
                    <a:pt x="1293444" y="2087076"/>
                  </a:lnTo>
                  <a:lnTo>
                    <a:pt x="1308143" y="2093899"/>
                  </a:lnTo>
                  <a:lnTo>
                    <a:pt x="1322841" y="2100648"/>
                  </a:lnTo>
                  <a:lnTo>
                    <a:pt x="1337539" y="2107217"/>
                  </a:lnTo>
                  <a:lnTo>
                    <a:pt x="1352237" y="2113684"/>
                  </a:lnTo>
                  <a:lnTo>
                    <a:pt x="1366936" y="2120041"/>
                  </a:lnTo>
                  <a:lnTo>
                    <a:pt x="1381634" y="2126185"/>
                  </a:lnTo>
                  <a:lnTo>
                    <a:pt x="1396332" y="2132223"/>
                  </a:lnTo>
                  <a:lnTo>
                    <a:pt x="1411030" y="2138093"/>
                  </a:lnTo>
                  <a:lnTo>
                    <a:pt x="1425729" y="2143756"/>
                  </a:lnTo>
                  <a:lnTo>
                    <a:pt x="1440427" y="2149299"/>
                  </a:lnTo>
                  <a:lnTo>
                    <a:pt x="1455125" y="2154613"/>
                  </a:lnTo>
                  <a:lnTo>
                    <a:pt x="1469823" y="2159736"/>
                  </a:lnTo>
                  <a:lnTo>
                    <a:pt x="1484522" y="2164729"/>
                  </a:lnTo>
                  <a:lnTo>
                    <a:pt x="1499220" y="2169426"/>
                  </a:lnTo>
                  <a:lnTo>
                    <a:pt x="1513918" y="2173962"/>
                  </a:lnTo>
                  <a:lnTo>
                    <a:pt x="1528616" y="2178333"/>
                  </a:lnTo>
                  <a:lnTo>
                    <a:pt x="1543314" y="2182391"/>
                  </a:lnTo>
                  <a:lnTo>
                    <a:pt x="1558013" y="2186300"/>
                  </a:lnTo>
                  <a:lnTo>
                    <a:pt x="1572711" y="2189986"/>
                  </a:lnTo>
                  <a:lnTo>
                    <a:pt x="1587409" y="2193393"/>
                  </a:lnTo>
                  <a:lnTo>
                    <a:pt x="1602107" y="2196645"/>
                  </a:lnTo>
                  <a:lnTo>
                    <a:pt x="1616806" y="2199614"/>
                  </a:lnTo>
                  <a:lnTo>
                    <a:pt x="1631504" y="2202345"/>
                  </a:lnTo>
                  <a:lnTo>
                    <a:pt x="1646202" y="2204917"/>
                  </a:lnTo>
                  <a:lnTo>
                    <a:pt x="1660900" y="2207147"/>
                  </a:lnTo>
                  <a:lnTo>
                    <a:pt x="1675599" y="2209187"/>
                  </a:lnTo>
                  <a:lnTo>
                    <a:pt x="1690297" y="2211043"/>
                  </a:lnTo>
                  <a:lnTo>
                    <a:pt x="1704995" y="2212545"/>
                  </a:lnTo>
                  <a:lnTo>
                    <a:pt x="1719693" y="2213886"/>
                  </a:lnTo>
                  <a:lnTo>
                    <a:pt x="1734392" y="2214989"/>
                  </a:lnTo>
                  <a:lnTo>
                    <a:pt x="1749090" y="2215790"/>
                  </a:lnTo>
                  <a:lnTo>
                    <a:pt x="1763788" y="2216430"/>
                  </a:lnTo>
                  <a:lnTo>
                    <a:pt x="1778486" y="2216782"/>
                  </a:lnTo>
                  <a:lnTo>
                    <a:pt x="1793185" y="2216887"/>
                  </a:lnTo>
                  <a:lnTo>
                    <a:pt x="1807883" y="2216831"/>
                  </a:lnTo>
                  <a:lnTo>
                    <a:pt x="1822581" y="2216442"/>
                  </a:lnTo>
                  <a:lnTo>
                    <a:pt x="1837279" y="2215861"/>
                  </a:lnTo>
                  <a:lnTo>
                    <a:pt x="1851977" y="2215106"/>
                  </a:lnTo>
                  <a:lnTo>
                    <a:pt x="1866676" y="2214008"/>
                  </a:lnTo>
                  <a:lnTo>
                    <a:pt x="1881374" y="2212758"/>
                  </a:lnTo>
                  <a:lnTo>
                    <a:pt x="1896072" y="2211290"/>
                  </a:lnTo>
                  <a:lnTo>
                    <a:pt x="1910770" y="2209539"/>
                  </a:lnTo>
                  <a:lnTo>
                    <a:pt x="1925469" y="2207640"/>
                  </a:lnTo>
                  <a:lnTo>
                    <a:pt x="1940167" y="2205485"/>
                  </a:lnTo>
                  <a:lnTo>
                    <a:pt x="1954865" y="2203105"/>
                  </a:lnTo>
                  <a:lnTo>
                    <a:pt x="1969563" y="2200583"/>
                  </a:lnTo>
                  <a:lnTo>
                    <a:pt x="1984262" y="2197774"/>
                  </a:lnTo>
                  <a:lnTo>
                    <a:pt x="1998960" y="2194794"/>
                  </a:lnTo>
                  <a:lnTo>
                    <a:pt x="2013658" y="2191670"/>
                  </a:lnTo>
                  <a:lnTo>
                    <a:pt x="2028356" y="2188250"/>
                  </a:lnTo>
                  <a:lnTo>
                    <a:pt x="2043055" y="2184702"/>
                  </a:lnTo>
                  <a:lnTo>
                    <a:pt x="2057753" y="2180979"/>
                  </a:lnTo>
                  <a:lnTo>
                    <a:pt x="2072451" y="2177017"/>
                  </a:lnTo>
                  <a:lnTo>
                    <a:pt x="2087149" y="2172936"/>
                  </a:lnTo>
                  <a:lnTo>
                    <a:pt x="2101848" y="2168654"/>
                  </a:lnTo>
                  <a:lnTo>
                    <a:pt x="2116546" y="2164188"/>
                  </a:lnTo>
                  <a:lnTo>
                    <a:pt x="2131244" y="2159610"/>
                  </a:lnTo>
                  <a:lnTo>
                    <a:pt x="2145942" y="2154812"/>
                  </a:lnTo>
                  <a:lnTo>
                    <a:pt x="2160640" y="2149879"/>
                  </a:lnTo>
                  <a:lnTo>
                    <a:pt x="2175339" y="2144839"/>
                  </a:lnTo>
                  <a:lnTo>
                    <a:pt x="2190037" y="2139573"/>
                  </a:lnTo>
                  <a:lnTo>
                    <a:pt x="2204735" y="2134212"/>
                  </a:lnTo>
                  <a:lnTo>
                    <a:pt x="2219433" y="2128724"/>
                  </a:lnTo>
                  <a:lnTo>
                    <a:pt x="2234132" y="2123061"/>
                  </a:lnTo>
                  <a:lnTo>
                    <a:pt x="2248830" y="2117312"/>
                  </a:lnTo>
                  <a:lnTo>
                    <a:pt x="2263528" y="2111422"/>
                  </a:lnTo>
                  <a:lnTo>
                    <a:pt x="2278226" y="2105401"/>
                  </a:lnTo>
                  <a:lnTo>
                    <a:pt x="2292925" y="2099303"/>
                  </a:lnTo>
                  <a:lnTo>
                    <a:pt x="2307623" y="2093057"/>
                  </a:lnTo>
                  <a:lnTo>
                    <a:pt x="2322321" y="2086719"/>
                  </a:lnTo>
                  <a:lnTo>
                    <a:pt x="2337019" y="2080311"/>
                  </a:lnTo>
                  <a:lnTo>
                    <a:pt x="2351718" y="2073754"/>
                  </a:lnTo>
                  <a:lnTo>
                    <a:pt x="2366416" y="2067137"/>
                  </a:lnTo>
                  <a:lnTo>
                    <a:pt x="2381114" y="2060441"/>
                  </a:lnTo>
                  <a:lnTo>
                    <a:pt x="2395812" y="2053634"/>
                  </a:lnTo>
                  <a:lnTo>
                    <a:pt x="2410511" y="2046776"/>
                  </a:lnTo>
                  <a:lnTo>
                    <a:pt x="2425209" y="2039835"/>
                  </a:lnTo>
                  <a:lnTo>
                    <a:pt x="2439907" y="2032815"/>
                  </a:lnTo>
                  <a:lnTo>
                    <a:pt x="2454605" y="2025752"/>
                  </a:lnTo>
                  <a:lnTo>
                    <a:pt x="2469303" y="2018606"/>
                  </a:lnTo>
                  <a:lnTo>
                    <a:pt x="2484002" y="2011408"/>
                  </a:lnTo>
                  <a:lnTo>
                    <a:pt x="2498700" y="2004173"/>
                  </a:lnTo>
                  <a:lnTo>
                    <a:pt x="2513398" y="1996860"/>
                  </a:lnTo>
                  <a:lnTo>
                    <a:pt x="2528096" y="1989515"/>
                  </a:lnTo>
                  <a:lnTo>
                    <a:pt x="2542795" y="1982132"/>
                  </a:lnTo>
                  <a:lnTo>
                    <a:pt x="2557493" y="1974694"/>
                  </a:lnTo>
                  <a:lnTo>
                    <a:pt x="2572191" y="1967231"/>
                  </a:lnTo>
                  <a:lnTo>
                    <a:pt x="2586889" y="1959730"/>
                  </a:lnTo>
                  <a:lnTo>
                    <a:pt x="2601588" y="1952192"/>
                  </a:lnTo>
                  <a:lnTo>
                    <a:pt x="2616286" y="1944635"/>
                  </a:lnTo>
                  <a:lnTo>
                    <a:pt x="2630984" y="1937043"/>
                  </a:lnTo>
                  <a:lnTo>
                    <a:pt x="2645682" y="1929427"/>
                  </a:lnTo>
                  <a:lnTo>
                    <a:pt x="2660381" y="1921796"/>
                  </a:lnTo>
                  <a:lnTo>
                    <a:pt x="2675079" y="1914132"/>
                  </a:lnTo>
                  <a:lnTo>
                    <a:pt x="2689777" y="1906455"/>
                  </a:lnTo>
                  <a:lnTo>
                    <a:pt x="2704475" y="1898761"/>
                  </a:lnTo>
                  <a:lnTo>
                    <a:pt x="2719174" y="1891043"/>
                  </a:lnTo>
                  <a:lnTo>
                    <a:pt x="2733872" y="1883313"/>
                  </a:lnTo>
                  <a:lnTo>
                    <a:pt x="2748570" y="1875566"/>
                  </a:lnTo>
                  <a:lnTo>
                    <a:pt x="2763268" y="1867800"/>
                  </a:lnTo>
                  <a:lnTo>
                    <a:pt x="2777966" y="1860023"/>
                  </a:lnTo>
                  <a:lnTo>
                    <a:pt x="2792665" y="1852225"/>
                  </a:lnTo>
                  <a:lnTo>
                    <a:pt x="2807363" y="1844410"/>
                  </a:lnTo>
                  <a:lnTo>
                    <a:pt x="2822061" y="1836584"/>
                  </a:lnTo>
                  <a:lnTo>
                    <a:pt x="2836759" y="1828729"/>
                  </a:lnTo>
                  <a:lnTo>
                    <a:pt x="2851458" y="1820859"/>
                  </a:lnTo>
                  <a:lnTo>
                    <a:pt x="2866156" y="1812972"/>
                  </a:lnTo>
                  <a:lnTo>
                    <a:pt x="2880854" y="1805051"/>
                  </a:lnTo>
                  <a:lnTo>
                    <a:pt x="2895552" y="1797112"/>
                  </a:lnTo>
                  <a:lnTo>
                    <a:pt x="2910251" y="1789146"/>
                  </a:lnTo>
                  <a:lnTo>
                    <a:pt x="2924949" y="1781142"/>
                  </a:lnTo>
                  <a:lnTo>
                    <a:pt x="2939647" y="1773117"/>
                  </a:lnTo>
                  <a:lnTo>
                    <a:pt x="2954345" y="1765048"/>
                  </a:lnTo>
                  <a:lnTo>
                    <a:pt x="2969044" y="1756940"/>
                  </a:lnTo>
                  <a:lnTo>
                    <a:pt x="2983742" y="1748804"/>
                  </a:lnTo>
                  <a:lnTo>
                    <a:pt x="2998440" y="1740603"/>
                  </a:lnTo>
                  <a:lnTo>
                    <a:pt x="3013138" y="1732363"/>
                  </a:lnTo>
                  <a:lnTo>
                    <a:pt x="3027837" y="1724083"/>
                  </a:lnTo>
                  <a:lnTo>
                    <a:pt x="3042535" y="1715723"/>
                  </a:lnTo>
                  <a:lnTo>
                    <a:pt x="3057233" y="1707322"/>
                  </a:lnTo>
                  <a:lnTo>
                    <a:pt x="3071931" y="1698859"/>
                  </a:lnTo>
                  <a:lnTo>
                    <a:pt x="3086629" y="1690313"/>
                  </a:lnTo>
                  <a:lnTo>
                    <a:pt x="3101328" y="1681721"/>
                  </a:lnTo>
                  <a:lnTo>
                    <a:pt x="3116026" y="1673039"/>
                  </a:lnTo>
                  <a:lnTo>
                    <a:pt x="3130724" y="1664277"/>
                  </a:lnTo>
                  <a:lnTo>
                    <a:pt x="3145422" y="1655462"/>
                  </a:lnTo>
                  <a:lnTo>
                    <a:pt x="3160121" y="1646528"/>
                  </a:lnTo>
                  <a:lnTo>
                    <a:pt x="3174819" y="1637522"/>
                  </a:lnTo>
                  <a:lnTo>
                    <a:pt x="3189517" y="1628449"/>
                  </a:lnTo>
                  <a:lnTo>
                    <a:pt x="3204215" y="1619240"/>
                  </a:lnTo>
                  <a:lnTo>
                    <a:pt x="3218914" y="1609966"/>
                  </a:lnTo>
                  <a:lnTo>
                    <a:pt x="3233612" y="1600598"/>
                  </a:lnTo>
                  <a:lnTo>
                    <a:pt x="3248310" y="1591105"/>
                  </a:lnTo>
                  <a:lnTo>
                    <a:pt x="3263008" y="1581545"/>
                  </a:lnTo>
                  <a:lnTo>
                    <a:pt x="3277707" y="1571864"/>
                  </a:lnTo>
                  <a:lnTo>
                    <a:pt x="3292405" y="1562076"/>
                  </a:lnTo>
                  <a:lnTo>
                    <a:pt x="3307103" y="1552219"/>
                  </a:lnTo>
                  <a:lnTo>
                    <a:pt x="3321801" y="1542218"/>
                  </a:lnTo>
                  <a:lnTo>
                    <a:pt x="3336500" y="1532133"/>
                  </a:lnTo>
                  <a:lnTo>
                    <a:pt x="3351198" y="1521974"/>
                  </a:lnTo>
                  <a:lnTo>
                    <a:pt x="3365896" y="1511665"/>
                  </a:lnTo>
                  <a:lnTo>
                    <a:pt x="3380594" y="1501293"/>
                  </a:lnTo>
                  <a:lnTo>
                    <a:pt x="3395292" y="1490829"/>
                  </a:lnTo>
                  <a:lnTo>
                    <a:pt x="3409991" y="1480249"/>
                  </a:lnTo>
                  <a:lnTo>
                    <a:pt x="3424689" y="1469610"/>
                  </a:lnTo>
                  <a:lnTo>
                    <a:pt x="3439387" y="1458873"/>
                  </a:lnTo>
                  <a:lnTo>
                    <a:pt x="3454085" y="1448053"/>
                  </a:lnTo>
                  <a:lnTo>
                    <a:pt x="3468784" y="1437183"/>
                  </a:lnTo>
                  <a:lnTo>
                    <a:pt x="3483482" y="1426219"/>
                  </a:lnTo>
                  <a:lnTo>
                    <a:pt x="3498180" y="1415206"/>
                  </a:lnTo>
                  <a:lnTo>
                    <a:pt x="3512878" y="1404152"/>
                  </a:lnTo>
                  <a:lnTo>
                    <a:pt x="3527577" y="1393028"/>
                  </a:lnTo>
                  <a:lnTo>
                    <a:pt x="3542275" y="1381881"/>
                  </a:lnTo>
                  <a:lnTo>
                    <a:pt x="3556973" y="1370703"/>
                  </a:lnTo>
                  <a:lnTo>
                    <a:pt x="3571671" y="1359501"/>
                  </a:lnTo>
                  <a:lnTo>
                    <a:pt x="3586370" y="1348292"/>
                  </a:lnTo>
                  <a:lnTo>
                    <a:pt x="3601068" y="1337079"/>
                  </a:lnTo>
                  <a:lnTo>
                    <a:pt x="3615766" y="1325881"/>
                  </a:lnTo>
                  <a:lnTo>
                    <a:pt x="3630464" y="1314694"/>
                  </a:lnTo>
                  <a:lnTo>
                    <a:pt x="3645163" y="1303549"/>
                  </a:lnTo>
                  <a:lnTo>
                    <a:pt x="3659861" y="1292446"/>
                  </a:lnTo>
                  <a:lnTo>
                    <a:pt x="3674559" y="1281376"/>
                  </a:lnTo>
                  <a:lnTo>
                    <a:pt x="3689257" y="1270410"/>
                  </a:lnTo>
                  <a:lnTo>
                    <a:pt x="3703955" y="1259502"/>
                  </a:lnTo>
                  <a:lnTo>
                    <a:pt x="3718654" y="1248673"/>
                  </a:lnTo>
                  <a:lnTo>
                    <a:pt x="3733352" y="1237985"/>
                  </a:lnTo>
                  <a:lnTo>
                    <a:pt x="3748050" y="1227378"/>
                  </a:lnTo>
                  <a:lnTo>
                    <a:pt x="3762748" y="1216912"/>
                  </a:lnTo>
                  <a:lnTo>
                    <a:pt x="3777447" y="1206610"/>
                  </a:lnTo>
                  <a:lnTo>
                    <a:pt x="3792145" y="1196410"/>
                  </a:lnTo>
                  <a:lnTo>
                    <a:pt x="3806843" y="1186433"/>
                  </a:lnTo>
                  <a:lnTo>
                    <a:pt x="3821541" y="1176623"/>
                  </a:lnTo>
                  <a:lnTo>
                    <a:pt x="3836240" y="1166938"/>
                  </a:lnTo>
                  <a:lnTo>
                    <a:pt x="3850938" y="1157571"/>
                  </a:lnTo>
                  <a:lnTo>
                    <a:pt x="3865636" y="1148357"/>
                  </a:lnTo>
                  <a:lnTo>
                    <a:pt x="3880334" y="1139338"/>
                  </a:lnTo>
                  <a:lnTo>
                    <a:pt x="3895033" y="1130646"/>
                  </a:lnTo>
                  <a:lnTo>
                    <a:pt x="3909731" y="1122124"/>
                  </a:lnTo>
                  <a:lnTo>
                    <a:pt x="3924429" y="1113883"/>
                  </a:lnTo>
                  <a:lnTo>
                    <a:pt x="3939127" y="1105952"/>
                  </a:lnTo>
                  <a:lnTo>
                    <a:pt x="3953826" y="1098209"/>
                  </a:lnTo>
                  <a:lnTo>
                    <a:pt x="3968524" y="1090840"/>
                  </a:lnTo>
                  <a:lnTo>
                    <a:pt x="3983222" y="1083748"/>
                  </a:lnTo>
                  <a:lnTo>
                    <a:pt x="3997920" y="1076857"/>
                  </a:lnTo>
                  <a:lnTo>
                    <a:pt x="4012618" y="1070438"/>
                  </a:lnTo>
                  <a:lnTo>
                    <a:pt x="4027317" y="1064245"/>
                  </a:lnTo>
                  <a:lnTo>
                    <a:pt x="4042015" y="1058323"/>
                  </a:lnTo>
                  <a:lnTo>
                    <a:pt x="4056713" y="1052852"/>
                  </a:lnTo>
                  <a:lnTo>
                    <a:pt x="4071411" y="1047602"/>
                  </a:lnTo>
                  <a:lnTo>
                    <a:pt x="4086110" y="1042706"/>
                  </a:lnTo>
                  <a:lnTo>
                    <a:pt x="4100808" y="1038201"/>
                  </a:lnTo>
                  <a:lnTo>
                    <a:pt x="4115506" y="1033921"/>
                  </a:lnTo>
                  <a:lnTo>
                    <a:pt x="4130204" y="1030072"/>
                  </a:lnTo>
                  <a:lnTo>
                    <a:pt x="4144903" y="1026542"/>
                  </a:lnTo>
                  <a:lnTo>
                    <a:pt x="4159601" y="1023237"/>
                  </a:lnTo>
                  <a:lnTo>
                    <a:pt x="4174299" y="1020431"/>
                  </a:lnTo>
                  <a:lnTo>
                    <a:pt x="4188997" y="1017866"/>
                  </a:lnTo>
                  <a:lnTo>
                    <a:pt x="4203696" y="1015572"/>
                  </a:lnTo>
                  <a:lnTo>
                    <a:pt x="4218394" y="1013731"/>
                  </a:lnTo>
                  <a:lnTo>
                    <a:pt x="4233092" y="1012101"/>
                  </a:lnTo>
                  <a:lnTo>
                    <a:pt x="4247790" y="1010797"/>
                  </a:lnTo>
                  <a:lnTo>
                    <a:pt x="4262489" y="1009854"/>
                  </a:lnTo>
                  <a:lnTo>
                    <a:pt x="4277187" y="1009110"/>
                  </a:lnTo>
                  <a:lnTo>
                    <a:pt x="4291885" y="1008731"/>
                  </a:lnTo>
                  <a:lnTo>
                    <a:pt x="4306583" y="1008622"/>
                  </a:lnTo>
                  <a:lnTo>
                    <a:pt x="4321281" y="1008698"/>
                  </a:lnTo>
                  <a:lnTo>
                    <a:pt x="4335980" y="1009157"/>
                  </a:lnTo>
                  <a:lnTo>
                    <a:pt x="4350678" y="1009803"/>
                  </a:lnTo>
                  <a:lnTo>
                    <a:pt x="4365376" y="1010643"/>
                  </a:lnTo>
                  <a:lnTo>
                    <a:pt x="4380074" y="1011808"/>
                  </a:lnTo>
                  <a:lnTo>
                    <a:pt x="4394773" y="1013113"/>
                  </a:lnTo>
                  <a:lnTo>
                    <a:pt x="4409471" y="1014629"/>
                  </a:lnTo>
                  <a:lnTo>
                    <a:pt x="4424169" y="1016371"/>
                  </a:lnTo>
                  <a:lnTo>
                    <a:pt x="4438867" y="1018231"/>
                  </a:lnTo>
                  <a:lnTo>
                    <a:pt x="4453566" y="1020294"/>
                  </a:lnTo>
                  <a:lnTo>
                    <a:pt x="4468264" y="1022501"/>
                  </a:lnTo>
                  <a:lnTo>
                    <a:pt x="4482962" y="1024802"/>
                  </a:lnTo>
                  <a:lnTo>
                    <a:pt x="4497660" y="1027277"/>
                  </a:lnTo>
                  <a:lnTo>
                    <a:pt x="4512359" y="1029829"/>
                  </a:lnTo>
                  <a:lnTo>
                    <a:pt x="4527057" y="1032458"/>
                  </a:lnTo>
                  <a:lnTo>
                    <a:pt x="4541755" y="1035195"/>
                  </a:lnTo>
                  <a:lnTo>
                    <a:pt x="4556453" y="1037970"/>
                  </a:lnTo>
                  <a:lnTo>
                    <a:pt x="4571152" y="1040797"/>
                  </a:lnTo>
                  <a:lnTo>
                    <a:pt x="4585850" y="1043659"/>
                  </a:lnTo>
                  <a:lnTo>
                    <a:pt x="4600548" y="1046533"/>
                  </a:lnTo>
                  <a:lnTo>
                    <a:pt x="4615246" y="1049415"/>
                  </a:lnTo>
                  <a:lnTo>
                    <a:pt x="4629944" y="1052280"/>
                  </a:lnTo>
                  <a:lnTo>
                    <a:pt x="4644643" y="1055132"/>
                  </a:lnTo>
                  <a:lnTo>
                    <a:pt x="4659341" y="1057929"/>
                  </a:lnTo>
                  <a:lnTo>
                    <a:pt x="4674039" y="1060680"/>
                  </a:lnTo>
                  <a:lnTo>
                    <a:pt x="4688737" y="1063386"/>
                  </a:lnTo>
                  <a:lnTo>
                    <a:pt x="4703436" y="1065974"/>
                  </a:lnTo>
                  <a:lnTo>
                    <a:pt x="4718134" y="1068498"/>
                  </a:lnTo>
                  <a:lnTo>
                    <a:pt x="4732832" y="1070926"/>
                  </a:lnTo>
                  <a:lnTo>
                    <a:pt x="4747530" y="1073205"/>
                  </a:lnTo>
                  <a:lnTo>
                    <a:pt x="4762229" y="1075399"/>
                  </a:lnTo>
                  <a:lnTo>
                    <a:pt x="4776927" y="1077432"/>
                  </a:lnTo>
                  <a:lnTo>
                    <a:pt x="4791625" y="1079306"/>
                  </a:lnTo>
                  <a:lnTo>
                    <a:pt x="4806323" y="1081075"/>
                  </a:lnTo>
                  <a:lnTo>
                    <a:pt x="4821022" y="1082609"/>
                  </a:lnTo>
                  <a:lnTo>
                    <a:pt x="4835720" y="1083992"/>
                  </a:lnTo>
                  <a:lnTo>
                    <a:pt x="4850418" y="1085243"/>
                  </a:lnTo>
                  <a:lnTo>
                    <a:pt x="4865116" y="1086200"/>
                  </a:lnTo>
                  <a:lnTo>
                    <a:pt x="4879815" y="1087017"/>
                  </a:lnTo>
                  <a:lnTo>
                    <a:pt x="4894513" y="1087639"/>
                  </a:lnTo>
                  <a:lnTo>
                    <a:pt x="4909211" y="1087979"/>
                  </a:lnTo>
                  <a:lnTo>
                    <a:pt x="4923909" y="1088168"/>
                  </a:lnTo>
                  <a:lnTo>
                    <a:pt x="4938607" y="1088092"/>
                  </a:lnTo>
                  <a:lnTo>
                    <a:pt x="4953306" y="1087762"/>
                  </a:lnTo>
                  <a:lnTo>
                    <a:pt x="4968004" y="1087270"/>
                  </a:lnTo>
                  <a:lnTo>
                    <a:pt x="4982702" y="1086441"/>
                  </a:lnTo>
                  <a:lnTo>
                    <a:pt x="4997400" y="1085396"/>
                  </a:lnTo>
                  <a:lnTo>
                    <a:pt x="5012099" y="1084174"/>
                  </a:lnTo>
                  <a:lnTo>
                    <a:pt x="5026797" y="1082558"/>
                  </a:lnTo>
                  <a:lnTo>
                    <a:pt x="5041495" y="1080766"/>
                  </a:lnTo>
                  <a:lnTo>
                    <a:pt x="5056193" y="1078733"/>
                  </a:lnTo>
                  <a:lnTo>
                    <a:pt x="5070892" y="1076349"/>
                  </a:lnTo>
                  <a:lnTo>
                    <a:pt x="5085590" y="1073785"/>
                  </a:lnTo>
                  <a:lnTo>
                    <a:pt x="5100288" y="1070915"/>
                  </a:lnTo>
                  <a:lnTo>
                    <a:pt x="5114986" y="1067747"/>
                  </a:lnTo>
                  <a:lnTo>
                    <a:pt x="5129685" y="1064395"/>
                  </a:lnTo>
                  <a:lnTo>
                    <a:pt x="5144383" y="1060673"/>
                  </a:lnTo>
                  <a:lnTo>
                    <a:pt x="5159081" y="1056709"/>
                  </a:lnTo>
                  <a:lnTo>
                    <a:pt x="5173779" y="1052558"/>
                  </a:lnTo>
                  <a:lnTo>
                    <a:pt x="5188478" y="1047979"/>
                  </a:lnTo>
                  <a:lnTo>
                    <a:pt x="5203176" y="1043215"/>
                  </a:lnTo>
                  <a:lnTo>
                    <a:pt x="5217874" y="1038204"/>
                  </a:lnTo>
                  <a:lnTo>
                    <a:pt x="5232572" y="1032825"/>
                  </a:lnTo>
                  <a:lnTo>
                    <a:pt x="5247270" y="1027261"/>
                  </a:lnTo>
                  <a:lnTo>
                    <a:pt x="5261969" y="1021393"/>
                  </a:lnTo>
                  <a:lnTo>
                    <a:pt x="5276667" y="1015217"/>
                  </a:lnTo>
                  <a:lnTo>
                    <a:pt x="5291365" y="1008857"/>
                  </a:lnTo>
                  <a:lnTo>
                    <a:pt x="5306063" y="1002137"/>
                  </a:lnTo>
                  <a:lnTo>
                    <a:pt x="5320762" y="995171"/>
                  </a:lnTo>
                  <a:lnTo>
                    <a:pt x="5335460" y="988024"/>
                  </a:lnTo>
                  <a:lnTo>
                    <a:pt x="5350158" y="980462"/>
                  </a:lnTo>
                  <a:lnTo>
                    <a:pt x="5364856" y="972716"/>
                  </a:lnTo>
                  <a:lnTo>
                    <a:pt x="5379555" y="964737"/>
                  </a:lnTo>
                  <a:lnTo>
                    <a:pt x="5394253" y="956399"/>
                  </a:lnTo>
                  <a:lnTo>
                    <a:pt x="5408951" y="947883"/>
                  </a:lnTo>
                  <a:lnTo>
                    <a:pt x="5423649" y="939084"/>
                  </a:lnTo>
                  <a:lnTo>
                    <a:pt x="5438348" y="929987"/>
                  </a:lnTo>
                  <a:lnTo>
                    <a:pt x="5453046" y="920716"/>
                  </a:lnTo>
                  <a:lnTo>
                    <a:pt x="5467744" y="911111"/>
                  </a:lnTo>
                  <a:lnTo>
                    <a:pt x="5482442" y="901271"/>
                  </a:lnTo>
                  <a:lnTo>
                    <a:pt x="5497141" y="891260"/>
                  </a:lnTo>
                  <a:lnTo>
                    <a:pt x="5511839" y="880871"/>
                  </a:lnTo>
                  <a:lnTo>
                    <a:pt x="5526537" y="870306"/>
                  </a:lnTo>
                  <a:lnTo>
                    <a:pt x="5541235" y="859532"/>
                  </a:lnTo>
                  <a:lnTo>
                    <a:pt x="5555933" y="848423"/>
                  </a:lnTo>
                  <a:lnTo>
                    <a:pt x="5570632" y="837153"/>
                  </a:lnTo>
                  <a:lnTo>
                    <a:pt x="5585330" y="825632"/>
                  </a:lnTo>
                  <a:lnTo>
                    <a:pt x="5600028" y="813838"/>
                  </a:lnTo>
                  <a:lnTo>
                    <a:pt x="5614726" y="801890"/>
                  </a:lnTo>
                  <a:lnTo>
                    <a:pt x="5629425" y="789652"/>
                  </a:lnTo>
                  <a:lnTo>
                    <a:pt x="5644123" y="777203"/>
                  </a:lnTo>
                  <a:lnTo>
                    <a:pt x="5658821" y="764605"/>
                  </a:lnTo>
                  <a:lnTo>
                    <a:pt x="5673519" y="751689"/>
                  </a:lnTo>
                  <a:lnTo>
                    <a:pt x="5688218" y="738620"/>
                  </a:lnTo>
                  <a:lnTo>
                    <a:pt x="5702916" y="725381"/>
                  </a:lnTo>
                  <a:lnTo>
                    <a:pt x="5717614" y="711863"/>
                  </a:lnTo>
                  <a:lnTo>
                    <a:pt x="5732312" y="698215"/>
                  </a:lnTo>
                  <a:lnTo>
                    <a:pt x="5747011" y="684372"/>
                  </a:lnTo>
                  <a:lnTo>
                    <a:pt x="5761709" y="670315"/>
                  </a:lnTo>
                  <a:lnTo>
                    <a:pt x="5776407" y="656141"/>
                  </a:lnTo>
                  <a:lnTo>
                    <a:pt x="5791105" y="641756"/>
                  </a:lnTo>
                  <a:lnTo>
                    <a:pt x="5805804" y="627218"/>
                  </a:lnTo>
                  <a:lnTo>
                    <a:pt x="5820502" y="612577"/>
                  </a:lnTo>
                  <a:lnTo>
                    <a:pt x="5835200" y="597726"/>
                  </a:lnTo>
                  <a:lnTo>
                    <a:pt x="5849898" y="582777"/>
                  </a:lnTo>
                  <a:lnTo>
                    <a:pt x="5864596" y="567725"/>
                  </a:lnTo>
                  <a:lnTo>
                    <a:pt x="5879295" y="552510"/>
                  </a:lnTo>
                  <a:lnTo>
                    <a:pt x="5893993" y="537228"/>
                  </a:lnTo>
                  <a:lnTo>
                    <a:pt x="5908691" y="521849"/>
                  </a:lnTo>
                  <a:lnTo>
                    <a:pt x="5923389" y="506373"/>
                  </a:lnTo>
                  <a:lnTo>
                    <a:pt x="5938088" y="490851"/>
                  </a:lnTo>
                  <a:lnTo>
                    <a:pt x="5952786" y="475256"/>
                  </a:lnTo>
                  <a:lnTo>
                    <a:pt x="5967484" y="459620"/>
                  </a:lnTo>
                  <a:lnTo>
                    <a:pt x="5982182" y="443961"/>
                  </a:lnTo>
                  <a:lnTo>
                    <a:pt x="5996881" y="428277"/>
                  </a:lnTo>
                  <a:lnTo>
                    <a:pt x="6011579" y="412596"/>
                  </a:lnTo>
                  <a:lnTo>
                    <a:pt x="6026277" y="396919"/>
                  </a:lnTo>
                  <a:lnTo>
                    <a:pt x="6040975" y="381285"/>
                  </a:lnTo>
                  <a:lnTo>
                    <a:pt x="6055674" y="365685"/>
                  </a:lnTo>
                  <a:lnTo>
                    <a:pt x="6070372" y="350139"/>
                  </a:lnTo>
                  <a:lnTo>
                    <a:pt x="6085070" y="334695"/>
                  </a:lnTo>
                  <a:lnTo>
                    <a:pt x="6099768" y="319314"/>
                  </a:lnTo>
                  <a:lnTo>
                    <a:pt x="6114467" y="304065"/>
                  </a:lnTo>
                  <a:lnTo>
                    <a:pt x="6129165" y="288957"/>
                  </a:lnTo>
                  <a:lnTo>
                    <a:pt x="6143863" y="273946"/>
                  </a:lnTo>
                  <a:lnTo>
                    <a:pt x="6158561" y="259173"/>
                  </a:lnTo>
                  <a:lnTo>
                    <a:pt x="6173259" y="244562"/>
                  </a:lnTo>
                  <a:lnTo>
                    <a:pt x="6187958" y="230098"/>
                  </a:lnTo>
                  <a:lnTo>
                    <a:pt x="6202656" y="215978"/>
                  </a:lnTo>
                  <a:lnTo>
                    <a:pt x="6217354" y="202032"/>
                  </a:lnTo>
                  <a:lnTo>
                    <a:pt x="6232052" y="188339"/>
                  </a:lnTo>
                  <a:lnTo>
                    <a:pt x="6246751" y="175024"/>
                  </a:lnTo>
                  <a:lnTo>
                    <a:pt x="6261449" y="161921"/>
                  </a:lnTo>
                  <a:lnTo>
                    <a:pt x="6276147" y="149209"/>
                  </a:lnTo>
                  <a:lnTo>
                    <a:pt x="6290845" y="136883"/>
                  </a:lnTo>
                  <a:lnTo>
                    <a:pt x="6305544" y="124810"/>
                  </a:lnTo>
                  <a:lnTo>
                    <a:pt x="6320242" y="113296"/>
                  </a:lnTo>
                  <a:lnTo>
                    <a:pt x="6334940" y="102150"/>
                  </a:lnTo>
                  <a:lnTo>
                    <a:pt x="6349638" y="91320"/>
                  </a:lnTo>
                  <a:lnTo>
                    <a:pt x="6364337" y="81208"/>
                  </a:lnTo>
                  <a:lnTo>
                    <a:pt x="6379035" y="71438"/>
                  </a:lnTo>
                  <a:lnTo>
                    <a:pt x="6393733" y="62147"/>
                  </a:lnTo>
                  <a:lnTo>
                    <a:pt x="6408431" y="53566"/>
                  </a:lnTo>
                  <a:lnTo>
                    <a:pt x="6423129" y="45370"/>
                  </a:lnTo>
                  <a:lnTo>
                    <a:pt x="6437828" y="37848"/>
                  </a:lnTo>
                  <a:lnTo>
                    <a:pt x="6452526" y="30999"/>
                  </a:lnTo>
                  <a:lnTo>
                    <a:pt x="6467224" y="24576"/>
                  </a:lnTo>
                  <a:lnTo>
                    <a:pt x="6481922" y="19055"/>
                  </a:lnTo>
                  <a:lnTo>
                    <a:pt x="6496621" y="14136"/>
                  </a:lnTo>
                  <a:lnTo>
                    <a:pt x="6511319" y="9701"/>
                  </a:lnTo>
                  <a:lnTo>
                    <a:pt x="6526017" y="6392"/>
                  </a:lnTo>
                  <a:lnTo>
                    <a:pt x="6540715" y="3599"/>
                  </a:lnTo>
                  <a:lnTo>
                    <a:pt x="6555414" y="1507"/>
                  </a:lnTo>
                  <a:lnTo>
                    <a:pt x="6570112" y="476"/>
                  </a:lnTo>
                  <a:lnTo>
                    <a:pt x="6584810" y="0"/>
                  </a:lnTo>
                  <a:lnTo>
                    <a:pt x="6599508" y="468"/>
                  </a:lnTo>
                  <a:lnTo>
                    <a:pt x="6614207" y="1899"/>
                  </a:lnTo>
                  <a:lnTo>
                    <a:pt x="6628905" y="3923"/>
                  </a:lnTo>
                  <a:lnTo>
                    <a:pt x="6643603" y="7161"/>
                  </a:lnTo>
                  <a:lnTo>
                    <a:pt x="6658301" y="11230"/>
                  </a:lnTo>
                  <a:lnTo>
                    <a:pt x="6673000" y="15928"/>
                  </a:lnTo>
                  <a:lnTo>
                    <a:pt x="6687698" y="22129"/>
                  </a:lnTo>
                  <a:lnTo>
                    <a:pt x="6702396" y="28998"/>
                  </a:lnTo>
                  <a:lnTo>
                    <a:pt x="6717094" y="36748"/>
                  </a:lnTo>
                  <a:lnTo>
                    <a:pt x="6731792" y="45868"/>
                  </a:lnTo>
                  <a:lnTo>
                    <a:pt x="6746491" y="55685"/>
                  </a:lnTo>
                  <a:lnTo>
                    <a:pt x="6761189" y="66652"/>
                  </a:lnTo>
                  <a:lnTo>
                    <a:pt x="6775887" y="78824"/>
                  </a:lnTo>
                  <a:lnTo>
                    <a:pt x="6790585" y="91716"/>
                  </a:lnTo>
                  <a:lnTo>
                    <a:pt x="6805284" y="106041"/>
                  </a:lnTo>
                  <a:lnTo>
                    <a:pt x="6819982" y="121374"/>
                  </a:lnTo>
                  <a:lnTo>
                    <a:pt x="6834680" y="137449"/>
                  </a:lnTo>
                  <a:lnTo>
                    <a:pt x="6849378" y="155240"/>
                  </a:lnTo>
                  <a:lnTo>
                    <a:pt x="6864077" y="173821"/>
                  </a:lnTo>
                  <a:lnTo>
                    <a:pt x="6878775" y="193377"/>
                  </a:lnTo>
                  <a:lnTo>
                    <a:pt x="6893473" y="214496"/>
                  </a:lnTo>
                  <a:lnTo>
                    <a:pt x="6908171" y="236384"/>
                  </a:lnTo>
                  <a:lnTo>
                    <a:pt x="6922870" y="259507"/>
                  </a:lnTo>
                  <a:lnTo>
                    <a:pt x="6937568" y="283958"/>
                  </a:lnTo>
                  <a:lnTo>
                    <a:pt x="6952266" y="309181"/>
                  </a:lnTo>
                  <a:lnTo>
                    <a:pt x="6966964" y="335890"/>
                  </a:lnTo>
                  <a:lnTo>
                    <a:pt x="6981663" y="363673"/>
                  </a:lnTo>
                  <a:lnTo>
                    <a:pt x="6996361" y="392226"/>
                  </a:lnTo>
                  <a:lnTo>
                    <a:pt x="7011059" y="422495"/>
                  </a:lnTo>
                  <a:lnTo>
                    <a:pt x="7025757" y="453578"/>
                  </a:lnTo>
                  <a:lnTo>
                    <a:pt x="7040455" y="485603"/>
                  </a:lnTo>
                  <a:lnTo>
                    <a:pt x="7055154" y="519177"/>
                  </a:lnTo>
                  <a:lnTo>
                    <a:pt x="7069852" y="553487"/>
                  </a:lnTo>
                  <a:lnTo>
                    <a:pt x="7084550" y="588946"/>
                  </a:lnTo>
                  <a:lnTo>
                    <a:pt x="7099248" y="625664"/>
                  </a:lnTo>
                  <a:lnTo>
                    <a:pt x="7113947" y="663091"/>
                  </a:lnTo>
                  <a:lnTo>
                    <a:pt x="7128645" y="701839"/>
                  </a:lnTo>
                  <a:lnTo>
                    <a:pt x="7143343" y="741558"/>
                  </a:lnTo>
                  <a:lnTo>
                    <a:pt x="7158041" y="781954"/>
                  </a:lnTo>
                  <a:lnTo>
                    <a:pt x="7172740" y="823795"/>
                  </a:lnTo>
                  <a:lnTo>
                    <a:pt x="7187438" y="866335"/>
                  </a:lnTo>
                  <a:lnTo>
                    <a:pt x="7202136" y="909634"/>
                  </a:lnTo>
                  <a:lnTo>
                    <a:pt x="7216834" y="954201"/>
                  </a:lnTo>
                  <a:lnTo>
                    <a:pt x="7231533" y="999342"/>
                  </a:lnTo>
                  <a:lnTo>
                    <a:pt x="7246231" y="1045352"/>
                  </a:lnTo>
                  <a:lnTo>
                    <a:pt x="7260929" y="1092321"/>
                  </a:lnTo>
                  <a:lnTo>
                    <a:pt x="7275627" y="1139807"/>
                  </a:lnTo>
                  <a:lnTo>
                    <a:pt x="7290326" y="1188217"/>
                  </a:lnTo>
                  <a:lnTo>
                    <a:pt x="7305024" y="1237304"/>
                  </a:lnTo>
                  <a:lnTo>
                    <a:pt x="7319722" y="1286847"/>
                  </a:lnTo>
                  <a:lnTo>
                    <a:pt x="7334420" y="1337303"/>
                  </a:lnTo>
                  <a:lnTo>
                    <a:pt x="7349118" y="1388196"/>
                  </a:lnTo>
                  <a:lnTo>
                    <a:pt x="7363817" y="1439533"/>
                  </a:lnTo>
                  <a:lnTo>
                    <a:pt x="7378515" y="1491593"/>
                  </a:lnTo>
                  <a:lnTo>
                    <a:pt x="7393213" y="1543952"/>
                  </a:lnTo>
                  <a:lnTo>
                    <a:pt x="7407911" y="1596746"/>
                  </a:lnTo>
                  <a:lnTo>
                    <a:pt x="7422610" y="1649989"/>
                  </a:lnTo>
                  <a:lnTo>
                    <a:pt x="7437308" y="1703454"/>
                  </a:lnTo>
                  <a:lnTo>
                    <a:pt x="7452006" y="1757279"/>
                  </a:lnTo>
                  <a:lnTo>
                    <a:pt x="7466704" y="1811333"/>
                  </a:lnTo>
                  <a:lnTo>
                    <a:pt x="7481403" y="1865530"/>
                  </a:lnTo>
                  <a:lnTo>
                    <a:pt x="7496101" y="1919948"/>
                  </a:lnTo>
                  <a:lnTo>
                    <a:pt x="7510799" y="1974432"/>
                  </a:lnTo>
                </a:path>
              </a:pathLst>
            </a:cu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33783" y="6125989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3783" y="4622298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783" y="311860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3783" y="1614916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0.0075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3783" y="111225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0.0100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603447" y="616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03447" y="4663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03447" y="3160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03447" y="1656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03447" y="152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84566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79988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275410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370832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1053489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17833" y="6519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82177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77599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02881" y="6629611"/>
              <a:ext cx="70689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Edge angle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-128023" y="3199127"/>
              <a:ext cx="465825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76086" y="69589"/>
              <a:ext cx="8498324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6086" y="5189522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086" y="3233205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6086" y="1276888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4555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12252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7895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6086" y="6167681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6086" y="4211363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086" y="2255046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6086" y="298729"/>
              <a:ext cx="8498324" cy="0"/>
            </a:xfrm>
            <a:custGeom>
              <a:avLst/>
              <a:pathLst>
                <a:path w="8498324" h="0">
                  <a:moveTo>
                    <a:pt x="0" y="0"/>
                  </a:moveTo>
                  <a:lnTo>
                    <a:pt x="8498324" y="0"/>
                  </a:lnTo>
                  <a:lnTo>
                    <a:pt x="84983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12206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78904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45601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962373" y="4583761"/>
              <a:ext cx="100334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62708" y="3879796"/>
              <a:ext cx="100334" cy="228788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163042" y="4231778"/>
              <a:ext cx="100334" cy="193590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263377" y="3527814"/>
              <a:ext cx="100334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363711" y="3879796"/>
              <a:ext cx="100334" cy="228788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64045" y="4583761"/>
              <a:ext cx="100334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64380" y="3527814"/>
              <a:ext cx="100334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64714" y="4055787"/>
              <a:ext cx="100334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65049" y="3351823"/>
              <a:ext cx="100334" cy="281585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865383" y="4055787"/>
              <a:ext cx="100334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65717" y="4759752"/>
              <a:ext cx="100334" cy="140792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66052" y="3527814"/>
              <a:ext cx="100334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66386" y="3879796"/>
              <a:ext cx="100334" cy="228788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66721" y="2999841"/>
              <a:ext cx="100334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367055" y="3527814"/>
              <a:ext cx="100334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67390" y="1063938"/>
              <a:ext cx="100334" cy="510374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67724" y="2823850"/>
              <a:ext cx="100334" cy="334383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68058" y="4055787"/>
              <a:ext cx="100334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768393" y="2471867"/>
              <a:ext cx="100334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68727" y="2999841"/>
              <a:ext cx="100334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969062" y="1591912"/>
              <a:ext cx="100334" cy="457576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069396" y="2647858"/>
              <a:ext cx="100334" cy="351982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169730" y="1415921"/>
              <a:ext cx="100334" cy="475176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270065" y="1943894"/>
              <a:ext cx="100334" cy="422378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370399" y="359974"/>
              <a:ext cx="100334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470734" y="2119885"/>
              <a:ext cx="100334" cy="404779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71068" y="359974"/>
              <a:ext cx="100334" cy="58077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71402" y="1943894"/>
              <a:ext cx="100334" cy="422378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771737" y="2999841"/>
              <a:ext cx="100334" cy="31678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72071" y="2647858"/>
              <a:ext cx="100334" cy="351982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972406" y="3703805"/>
              <a:ext cx="100334" cy="246387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072740" y="2119885"/>
              <a:ext cx="100334" cy="404779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173075" y="2471867"/>
              <a:ext cx="100334" cy="369581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3409" y="4407770"/>
              <a:ext cx="100334" cy="175991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373743" y="2823850"/>
              <a:ext cx="100334" cy="334383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74078" y="3175832"/>
              <a:ext cx="100334" cy="299184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574412" y="3527814"/>
              <a:ext cx="100334" cy="26398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674747" y="4055787"/>
              <a:ext cx="100334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775081" y="4407770"/>
              <a:ext cx="100334" cy="175991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875415" y="5111734"/>
              <a:ext cx="100334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975750" y="4055787"/>
              <a:ext cx="100334" cy="211189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076084" y="4407770"/>
              <a:ext cx="100334" cy="175991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176419" y="4407770"/>
              <a:ext cx="100334" cy="175991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276753" y="4583761"/>
              <a:ext cx="100334" cy="15839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377087" y="4231778"/>
              <a:ext cx="100334" cy="193590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477422" y="5287725"/>
              <a:ext cx="100334" cy="87995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77756" y="5111734"/>
              <a:ext cx="100334" cy="105594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678091" y="5639707"/>
              <a:ext cx="100334" cy="527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778425" y="5639707"/>
              <a:ext cx="100334" cy="527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878759" y="5287725"/>
              <a:ext cx="100334" cy="87995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79094" y="5463716"/>
              <a:ext cx="100334" cy="70396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079428" y="5815698"/>
              <a:ext cx="100334" cy="35198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179763" y="5815698"/>
              <a:ext cx="100334" cy="35198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280097" y="5991690"/>
              <a:ext cx="100334" cy="17599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380432" y="5463716"/>
              <a:ext cx="100334" cy="70396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480766" y="5815698"/>
              <a:ext cx="100334" cy="35198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581100" y="5991690"/>
              <a:ext cx="100334" cy="17599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681435" y="5991690"/>
              <a:ext cx="100334" cy="17599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781769" y="5639707"/>
              <a:ext cx="100334" cy="527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882104" y="5815698"/>
              <a:ext cx="100334" cy="35198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82438" y="5639707"/>
              <a:ext cx="100334" cy="52797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082772" y="5815698"/>
              <a:ext cx="100334" cy="35198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183107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283441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83776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484110" y="5991690"/>
              <a:ext cx="100334" cy="17599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584444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7684779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785113" y="5815698"/>
              <a:ext cx="100334" cy="35198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885448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985782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8086117" y="5991690"/>
              <a:ext cx="100334" cy="17599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8186451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8286785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8387120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8487454" y="6167681"/>
              <a:ext cx="100334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8587789" y="5991690"/>
              <a:ext cx="100334" cy="17599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13550" cap="sq">
              <a:solidFill>
                <a:srgbClr val="BEBEB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993563" y="1776048"/>
              <a:ext cx="7597084" cy="4391633"/>
            </a:xfrm>
            <a:custGeom>
              <a:avLst/>
              <a:pathLst>
                <a:path w="7597084" h="4391633">
                  <a:moveTo>
                    <a:pt x="0" y="3265422"/>
                  </a:moveTo>
                  <a:lnTo>
                    <a:pt x="14867" y="3223366"/>
                  </a:lnTo>
                  <a:lnTo>
                    <a:pt x="29734" y="3181429"/>
                  </a:lnTo>
                  <a:lnTo>
                    <a:pt x="44601" y="3139666"/>
                  </a:lnTo>
                  <a:lnTo>
                    <a:pt x="59468" y="3098177"/>
                  </a:lnTo>
                  <a:lnTo>
                    <a:pt x="74335" y="3057163"/>
                  </a:lnTo>
                  <a:lnTo>
                    <a:pt x="89202" y="3016584"/>
                  </a:lnTo>
                  <a:lnTo>
                    <a:pt x="104069" y="2976492"/>
                  </a:lnTo>
                  <a:lnTo>
                    <a:pt x="118936" y="2936998"/>
                  </a:lnTo>
                  <a:lnTo>
                    <a:pt x="133803" y="2898384"/>
                  </a:lnTo>
                  <a:lnTo>
                    <a:pt x="148670" y="2860478"/>
                  </a:lnTo>
                  <a:lnTo>
                    <a:pt x="163538" y="2823318"/>
                  </a:lnTo>
                  <a:lnTo>
                    <a:pt x="178405" y="2787002"/>
                  </a:lnTo>
                  <a:lnTo>
                    <a:pt x="193272" y="2751898"/>
                  </a:lnTo>
                  <a:lnTo>
                    <a:pt x="208139" y="2717702"/>
                  </a:lnTo>
                  <a:lnTo>
                    <a:pt x="223006" y="2684438"/>
                  </a:lnTo>
                  <a:lnTo>
                    <a:pt x="237873" y="2652169"/>
                  </a:lnTo>
                  <a:lnTo>
                    <a:pt x="252740" y="2621341"/>
                  </a:lnTo>
                  <a:lnTo>
                    <a:pt x="267607" y="2591536"/>
                  </a:lnTo>
                  <a:lnTo>
                    <a:pt x="282474" y="2562762"/>
                  </a:lnTo>
                  <a:lnTo>
                    <a:pt x="297341" y="2535039"/>
                  </a:lnTo>
                  <a:lnTo>
                    <a:pt x="312208" y="2508867"/>
                  </a:lnTo>
                  <a:lnTo>
                    <a:pt x="327076" y="2483745"/>
                  </a:lnTo>
                  <a:lnTo>
                    <a:pt x="341943" y="2459669"/>
                  </a:lnTo>
                  <a:lnTo>
                    <a:pt x="356810" y="2436635"/>
                  </a:lnTo>
                  <a:lnTo>
                    <a:pt x="371677" y="2415101"/>
                  </a:lnTo>
                  <a:lnTo>
                    <a:pt x="386544" y="2394589"/>
                  </a:lnTo>
                  <a:lnTo>
                    <a:pt x="401411" y="2375061"/>
                  </a:lnTo>
                  <a:lnTo>
                    <a:pt x="416278" y="2356501"/>
                  </a:lnTo>
                  <a:lnTo>
                    <a:pt x="431145" y="2339279"/>
                  </a:lnTo>
                  <a:lnTo>
                    <a:pt x="446012" y="2322993"/>
                  </a:lnTo>
                  <a:lnTo>
                    <a:pt x="460879" y="2307569"/>
                  </a:lnTo>
                  <a:lnTo>
                    <a:pt x="475746" y="2292984"/>
                  </a:lnTo>
                  <a:lnTo>
                    <a:pt x="490614" y="2279509"/>
                  </a:lnTo>
                  <a:lnTo>
                    <a:pt x="505481" y="2266829"/>
                  </a:lnTo>
                  <a:lnTo>
                    <a:pt x="520348" y="2254848"/>
                  </a:lnTo>
                  <a:lnTo>
                    <a:pt x="535215" y="2243536"/>
                  </a:lnTo>
                  <a:lnTo>
                    <a:pt x="550082" y="2233071"/>
                  </a:lnTo>
                  <a:lnTo>
                    <a:pt x="564949" y="2223217"/>
                  </a:lnTo>
                  <a:lnTo>
                    <a:pt x="579816" y="2213875"/>
                  </a:lnTo>
                  <a:lnTo>
                    <a:pt x="594683" y="2205009"/>
                  </a:lnTo>
                  <a:lnTo>
                    <a:pt x="609550" y="2196709"/>
                  </a:lnTo>
                  <a:lnTo>
                    <a:pt x="624417" y="2188810"/>
                  </a:lnTo>
                  <a:lnTo>
                    <a:pt x="639284" y="2181220"/>
                  </a:lnTo>
                  <a:lnTo>
                    <a:pt x="654152" y="2173903"/>
                  </a:lnTo>
                  <a:lnTo>
                    <a:pt x="669019" y="2166871"/>
                  </a:lnTo>
                  <a:lnTo>
                    <a:pt x="683886" y="2160013"/>
                  </a:lnTo>
                  <a:lnTo>
                    <a:pt x="698753" y="2153257"/>
                  </a:lnTo>
                  <a:lnTo>
                    <a:pt x="713620" y="2146569"/>
                  </a:lnTo>
                  <a:lnTo>
                    <a:pt x="728487" y="2139900"/>
                  </a:lnTo>
                  <a:lnTo>
                    <a:pt x="743354" y="2133167"/>
                  </a:lnTo>
                  <a:lnTo>
                    <a:pt x="758221" y="2126337"/>
                  </a:lnTo>
                  <a:lnTo>
                    <a:pt x="773088" y="2119376"/>
                  </a:lnTo>
                  <a:lnTo>
                    <a:pt x="787955" y="2112189"/>
                  </a:lnTo>
                  <a:lnTo>
                    <a:pt x="802822" y="2104707"/>
                  </a:lnTo>
                  <a:lnTo>
                    <a:pt x="817690" y="2096942"/>
                  </a:lnTo>
                  <a:lnTo>
                    <a:pt x="832557" y="2088864"/>
                  </a:lnTo>
                  <a:lnTo>
                    <a:pt x="847424" y="2080351"/>
                  </a:lnTo>
                  <a:lnTo>
                    <a:pt x="862291" y="2071330"/>
                  </a:lnTo>
                  <a:lnTo>
                    <a:pt x="877158" y="2061866"/>
                  </a:lnTo>
                  <a:lnTo>
                    <a:pt x="892025" y="2051937"/>
                  </a:lnTo>
                  <a:lnTo>
                    <a:pt x="906892" y="2041414"/>
                  </a:lnTo>
                  <a:lnTo>
                    <a:pt x="921759" y="2030205"/>
                  </a:lnTo>
                  <a:lnTo>
                    <a:pt x="936626" y="2018436"/>
                  </a:lnTo>
                  <a:lnTo>
                    <a:pt x="951493" y="2006092"/>
                  </a:lnTo>
                  <a:lnTo>
                    <a:pt x="966360" y="1993056"/>
                  </a:lnTo>
                  <a:lnTo>
                    <a:pt x="981228" y="1979215"/>
                  </a:lnTo>
                  <a:lnTo>
                    <a:pt x="996095" y="1964752"/>
                  </a:lnTo>
                  <a:lnTo>
                    <a:pt x="1010962" y="1949661"/>
                  </a:lnTo>
                  <a:lnTo>
                    <a:pt x="1025829" y="1933852"/>
                  </a:lnTo>
                  <a:lnTo>
                    <a:pt x="1040696" y="1917197"/>
                  </a:lnTo>
                  <a:lnTo>
                    <a:pt x="1055563" y="1899922"/>
                  </a:lnTo>
                  <a:lnTo>
                    <a:pt x="1070430" y="1882034"/>
                  </a:lnTo>
                  <a:lnTo>
                    <a:pt x="1085297" y="1863476"/>
                  </a:lnTo>
                  <a:lnTo>
                    <a:pt x="1100164" y="1844123"/>
                  </a:lnTo>
                  <a:lnTo>
                    <a:pt x="1115031" y="1824219"/>
                  </a:lnTo>
                  <a:lnTo>
                    <a:pt x="1129899" y="1803784"/>
                  </a:lnTo>
                  <a:lnTo>
                    <a:pt x="1144766" y="1782797"/>
                  </a:lnTo>
                  <a:lnTo>
                    <a:pt x="1159633" y="1761157"/>
                  </a:lnTo>
                  <a:lnTo>
                    <a:pt x="1174500" y="1739096"/>
                  </a:lnTo>
                  <a:lnTo>
                    <a:pt x="1189367" y="1716643"/>
                  </a:lnTo>
                  <a:lnTo>
                    <a:pt x="1204234" y="1693809"/>
                  </a:lnTo>
                  <a:lnTo>
                    <a:pt x="1219101" y="1670539"/>
                  </a:lnTo>
                  <a:lnTo>
                    <a:pt x="1233968" y="1647021"/>
                  </a:lnTo>
                  <a:lnTo>
                    <a:pt x="1248835" y="1623288"/>
                  </a:lnTo>
                  <a:lnTo>
                    <a:pt x="1263702" y="1599369"/>
                  </a:lnTo>
                  <a:lnTo>
                    <a:pt x="1278569" y="1575275"/>
                  </a:lnTo>
                  <a:lnTo>
                    <a:pt x="1293437" y="1551121"/>
                  </a:lnTo>
                  <a:lnTo>
                    <a:pt x="1308304" y="1526937"/>
                  </a:lnTo>
                  <a:lnTo>
                    <a:pt x="1323171" y="1502756"/>
                  </a:lnTo>
                  <a:lnTo>
                    <a:pt x="1338038" y="1478660"/>
                  </a:lnTo>
                  <a:lnTo>
                    <a:pt x="1352905" y="1454674"/>
                  </a:lnTo>
                  <a:lnTo>
                    <a:pt x="1367772" y="1430822"/>
                  </a:lnTo>
                  <a:lnTo>
                    <a:pt x="1382639" y="1407128"/>
                  </a:lnTo>
                  <a:lnTo>
                    <a:pt x="1397506" y="1383720"/>
                  </a:lnTo>
                  <a:lnTo>
                    <a:pt x="1412373" y="1360551"/>
                  </a:lnTo>
                  <a:lnTo>
                    <a:pt x="1427240" y="1337627"/>
                  </a:lnTo>
                  <a:lnTo>
                    <a:pt x="1442107" y="1314961"/>
                  </a:lnTo>
                  <a:lnTo>
                    <a:pt x="1456975" y="1292685"/>
                  </a:lnTo>
                  <a:lnTo>
                    <a:pt x="1471842" y="1270712"/>
                  </a:lnTo>
                  <a:lnTo>
                    <a:pt x="1486709" y="1249023"/>
                  </a:lnTo>
                  <a:lnTo>
                    <a:pt x="1501576" y="1227618"/>
                  </a:lnTo>
                  <a:lnTo>
                    <a:pt x="1516443" y="1206600"/>
                  </a:lnTo>
                  <a:lnTo>
                    <a:pt x="1531310" y="1185870"/>
                  </a:lnTo>
                  <a:lnTo>
                    <a:pt x="1546177" y="1165390"/>
                  </a:lnTo>
                  <a:lnTo>
                    <a:pt x="1561044" y="1145145"/>
                  </a:lnTo>
                  <a:lnTo>
                    <a:pt x="1575911" y="1125189"/>
                  </a:lnTo>
                  <a:lnTo>
                    <a:pt x="1590778" y="1105430"/>
                  </a:lnTo>
                  <a:lnTo>
                    <a:pt x="1605645" y="1085821"/>
                  </a:lnTo>
                  <a:lnTo>
                    <a:pt x="1620513" y="1066342"/>
                  </a:lnTo>
                  <a:lnTo>
                    <a:pt x="1635380" y="1046985"/>
                  </a:lnTo>
                  <a:lnTo>
                    <a:pt x="1650247" y="1027681"/>
                  </a:lnTo>
                  <a:lnTo>
                    <a:pt x="1665114" y="1008390"/>
                  </a:lnTo>
                  <a:lnTo>
                    <a:pt x="1679981" y="989089"/>
                  </a:lnTo>
                  <a:lnTo>
                    <a:pt x="1694848" y="969722"/>
                  </a:lnTo>
                  <a:lnTo>
                    <a:pt x="1709715" y="950240"/>
                  </a:lnTo>
                  <a:lnTo>
                    <a:pt x="1724582" y="930630"/>
                  </a:lnTo>
                  <a:lnTo>
                    <a:pt x="1739449" y="910869"/>
                  </a:lnTo>
                  <a:lnTo>
                    <a:pt x="1754316" y="890875"/>
                  </a:lnTo>
                  <a:lnTo>
                    <a:pt x="1769183" y="870614"/>
                  </a:lnTo>
                  <a:lnTo>
                    <a:pt x="1784051" y="850110"/>
                  </a:lnTo>
                  <a:lnTo>
                    <a:pt x="1798918" y="829348"/>
                  </a:lnTo>
                  <a:lnTo>
                    <a:pt x="1813785" y="808242"/>
                  </a:lnTo>
                  <a:lnTo>
                    <a:pt x="1828652" y="786768"/>
                  </a:lnTo>
                  <a:lnTo>
                    <a:pt x="1843519" y="764991"/>
                  </a:lnTo>
                  <a:lnTo>
                    <a:pt x="1858386" y="742905"/>
                  </a:lnTo>
                  <a:lnTo>
                    <a:pt x="1873253" y="720441"/>
                  </a:lnTo>
                  <a:lnTo>
                    <a:pt x="1888120" y="697588"/>
                  </a:lnTo>
                  <a:lnTo>
                    <a:pt x="1902987" y="674438"/>
                  </a:lnTo>
                  <a:lnTo>
                    <a:pt x="1917854" y="651000"/>
                  </a:lnTo>
                  <a:lnTo>
                    <a:pt x="1932721" y="627236"/>
                  </a:lnTo>
                  <a:lnTo>
                    <a:pt x="1947589" y="603152"/>
                  </a:lnTo>
                  <a:lnTo>
                    <a:pt x="1962456" y="578850"/>
                  </a:lnTo>
                  <a:lnTo>
                    <a:pt x="1977323" y="554352"/>
                  </a:lnTo>
                  <a:lnTo>
                    <a:pt x="1992190" y="529659"/>
                  </a:lnTo>
                  <a:lnTo>
                    <a:pt x="2007057" y="504807"/>
                  </a:lnTo>
                  <a:lnTo>
                    <a:pt x="2021924" y="479883"/>
                  </a:lnTo>
                  <a:lnTo>
                    <a:pt x="2036791" y="454918"/>
                  </a:lnTo>
                  <a:lnTo>
                    <a:pt x="2051658" y="429951"/>
                  </a:lnTo>
                  <a:lnTo>
                    <a:pt x="2066525" y="405071"/>
                  </a:lnTo>
                  <a:lnTo>
                    <a:pt x="2081392" y="380318"/>
                  </a:lnTo>
                  <a:lnTo>
                    <a:pt x="2096260" y="355730"/>
                  </a:lnTo>
                  <a:lnTo>
                    <a:pt x="2111127" y="331374"/>
                  </a:lnTo>
                  <a:lnTo>
                    <a:pt x="2125994" y="307420"/>
                  </a:lnTo>
                  <a:lnTo>
                    <a:pt x="2140861" y="283829"/>
                  </a:lnTo>
                  <a:lnTo>
                    <a:pt x="2155728" y="260645"/>
                  </a:lnTo>
                  <a:lnTo>
                    <a:pt x="2170595" y="237945"/>
                  </a:lnTo>
                  <a:lnTo>
                    <a:pt x="2185462" y="216011"/>
                  </a:lnTo>
                  <a:lnTo>
                    <a:pt x="2200329" y="194696"/>
                  </a:lnTo>
                  <a:lnTo>
                    <a:pt x="2215196" y="174044"/>
                  </a:lnTo>
                  <a:lnTo>
                    <a:pt x="2230063" y="154131"/>
                  </a:lnTo>
                  <a:lnTo>
                    <a:pt x="2244930" y="135370"/>
                  </a:lnTo>
                  <a:lnTo>
                    <a:pt x="2259798" y="117486"/>
                  </a:lnTo>
                  <a:lnTo>
                    <a:pt x="2274665" y="100521"/>
                  </a:lnTo>
                  <a:lnTo>
                    <a:pt x="2289532" y="84525"/>
                  </a:lnTo>
                  <a:lnTo>
                    <a:pt x="2304399" y="70067"/>
                  </a:lnTo>
                  <a:lnTo>
                    <a:pt x="2319266" y="56723"/>
                  </a:lnTo>
                  <a:lnTo>
                    <a:pt x="2334133" y="44530"/>
                  </a:lnTo>
                  <a:lnTo>
                    <a:pt x="2349000" y="33525"/>
                  </a:lnTo>
                  <a:lnTo>
                    <a:pt x="2363867" y="24350"/>
                  </a:lnTo>
                  <a:lnTo>
                    <a:pt x="2378734" y="16513"/>
                  </a:lnTo>
                  <a:lnTo>
                    <a:pt x="2393601" y="10014"/>
                  </a:lnTo>
                  <a:lnTo>
                    <a:pt x="2408468" y="4878"/>
                  </a:lnTo>
                  <a:lnTo>
                    <a:pt x="2423336" y="1757"/>
                  </a:lnTo>
                  <a:lnTo>
                    <a:pt x="2438203" y="151"/>
                  </a:lnTo>
                  <a:lnTo>
                    <a:pt x="2453070" y="0"/>
                  </a:lnTo>
                  <a:lnTo>
                    <a:pt x="2467937" y="1316"/>
                  </a:lnTo>
                  <a:lnTo>
                    <a:pt x="2482804" y="4716"/>
                  </a:lnTo>
                  <a:lnTo>
                    <a:pt x="2497671" y="9724"/>
                  </a:lnTo>
                  <a:lnTo>
                    <a:pt x="2512538" y="16217"/>
                  </a:lnTo>
                  <a:lnTo>
                    <a:pt x="2527405" y="24193"/>
                  </a:lnTo>
                  <a:lnTo>
                    <a:pt x="2542272" y="34188"/>
                  </a:lnTo>
                  <a:lnTo>
                    <a:pt x="2557139" y="45783"/>
                  </a:lnTo>
                  <a:lnTo>
                    <a:pt x="2572006" y="58796"/>
                  </a:lnTo>
                  <a:lnTo>
                    <a:pt x="2586874" y="73206"/>
                  </a:lnTo>
                  <a:lnTo>
                    <a:pt x="2601741" y="89441"/>
                  </a:lnTo>
                  <a:lnTo>
                    <a:pt x="2616608" y="107155"/>
                  </a:lnTo>
                  <a:lnTo>
                    <a:pt x="2631475" y="126121"/>
                  </a:lnTo>
                  <a:lnTo>
                    <a:pt x="2646342" y="146306"/>
                  </a:lnTo>
                  <a:lnTo>
                    <a:pt x="2661209" y="168009"/>
                  </a:lnTo>
                  <a:lnTo>
                    <a:pt x="2676076" y="190962"/>
                  </a:lnTo>
                  <a:lnTo>
                    <a:pt x="2690943" y="214924"/>
                  </a:lnTo>
                  <a:lnTo>
                    <a:pt x="2705810" y="239847"/>
                  </a:lnTo>
                  <a:lnTo>
                    <a:pt x="2720677" y="265906"/>
                  </a:lnTo>
                  <a:lnTo>
                    <a:pt x="2735544" y="292906"/>
                  </a:lnTo>
                  <a:lnTo>
                    <a:pt x="2750412" y="320616"/>
                  </a:lnTo>
                  <a:lnTo>
                    <a:pt x="2765279" y="348985"/>
                  </a:lnTo>
                  <a:lnTo>
                    <a:pt x="2780146" y="378082"/>
                  </a:lnTo>
                  <a:lnTo>
                    <a:pt x="2795013" y="407763"/>
                  </a:lnTo>
                  <a:lnTo>
                    <a:pt x="2809880" y="437846"/>
                  </a:lnTo>
                  <a:lnTo>
                    <a:pt x="2824747" y="468279"/>
                  </a:lnTo>
                  <a:lnTo>
                    <a:pt x="2839614" y="499052"/>
                  </a:lnTo>
                  <a:lnTo>
                    <a:pt x="2854481" y="530059"/>
                  </a:lnTo>
                  <a:lnTo>
                    <a:pt x="2869348" y="561182"/>
                  </a:lnTo>
                  <a:lnTo>
                    <a:pt x="2884215" y="592381"/>
                  </a:lnTo>
                  <a:lnTo>
                    <a:pt x="2899082" y="623602"/>
                  </a:lnTo>
                  <a:lnTo>
                    <a:pt x="2913950" y="654752"/>
                  </a:lnTo>
                  <a:lnTo>
                    <a:pt x="2928817" y="685798"/>
                  </a:lnTo>
                  <a:lnTo>
                    <a:pt x="2943684" y="716709"/>
                  </a:lnTo>
                  <a:lnTo>
                    <a:pt x="2958551" y="747418"/>
                  </a:lnTo>
                  <a:lnTo>
                    <a:pt x="2973418" y="777843"/>
                  </a:lnTo>
                  <a:lnTo>
                    <a:pt x="2988285" y="808022"/>
                  </a:lnTo>
                  <a:lnTo>
                    <a:pt x="3003152" y="837940"/>
                  </a:lnTo>
                  <a:lnTo>
                    <a:pt x="3018019" y="867543"/>
                  </a:lnTo>
                  <a:lnTo>
                    <a:pt x="3032886" y="896751"/>
                  </a:lnTo>
                  <a:lnTo>
                    <a:pt x="3047753" y="925661"/>
                  </a:lnTo>
                  <a:lnTo>
                    <a:pt x="3062621" y="954273"/>
                  </a:lnTo>
                  <a:lnTo>
                    <a:pt x="3077488" y="982553"/>
                  </a:lnTo>
                  <a:lnTo>
                    <a:pt x="3092355" y="1010438"/>
                  </a:lnTo>
                  <a:lnTo>
                    <a:pt x="3107222" y="1038048"/>
                  </a:lnTo>
                  <a:lnTo>
                    <a:pt x="3122089" y="1065397"/>
                  </a:lnTo>
                  <a:lnTo>
                    <a:pt x="3136956" y="1092475"/>
                  </a:lnTo>
                  <a:lnTo>
                    <a:pt x="3151823" y="1119243"/>
                  </a:lnTo>
                  <a:lnTo>
                    <a:pt x="3166690" y="1145818"/>
                  </a:lnTo>
                  <a:lnTo>
                    <a:pt x="3181557" y="1172218"/>
                  </a:lnTo>
                  <a:lnTo>
                    <a:pt x="3196424" y="1198455"/>
                  </a:lnTo>
                  <a:lnTo>
                    <a:pt x="3211291" y="1224520"/>
                  </a:lnTo>
                  <a:lnTo>
                    <a:pt x="3226159" y="1250501"/>
                  </a:lnTo>
                  <a:lnTo>
                    <a:pt x="3241026" y="1276416"/>
                  </a:lnTo>
                  <a:lnTo>
                    <a:pt x="3255893" y="1302285"/>
                  </a:lnTo>
                  <a:lnTo>
                    <a:pt x="3270760" y="1328138"/>
                  </a:lnTo>
                  <a:lnTo>
                    <a:pt x="3285627" y="1354013"/>
                  </a:lnTo>
                  <a:lnTo>
                    <a:pt x="3300494" y="1379925"/>
                  </a:lnTo>
                  <a:lnTo>
                    <a:pt x="3315361" y="1405891"/>
                  </a:lnTo>
                  <a:lnTo>
                    <a:pt x="3330228" y="1431973"/>
                  </a:lnTo>
                  <a:lnTo>
                    <a:pt x="3345095" y="1458156"/>
                  </a:lnTo>
                  <a:lnTo>
                    <a:pt x="3359962" y="1484450"/>
                  </a:lnTo>
                  <a:lnTo>
                    <a:pt x="3374829" y="1510863"/>
                  </a:lnTo>
                  <a:lnTo>
                    <a:pt x="3389697" y="1537464"/>
                  </a:lnTo>
                  <a:lnTo>
                    <a:pt x="3404564" y="1564206"/>
                  </a:lnTo>
                  <a:lnTo>
                    <a:pt x="3419431" y="1591086"/>
                  </a:lnTo>
                  <a:lnTo>
                    <a:pt x="3434298" y="1618102"/>
                  </a:lnTo>
                  <a:lnTo>
                    <a:pt x="3449165" y="1645307"/>
                  </a:lnTo>
                  <a:lnTo>
                    <a:pt x="3464032" y="1672642"/>
                  </a:lnTo>
                  <a:lnTo>
                    <a:pt x="3478899" y="1700090"/>
                  </a:lnTo>
                  <a:lnTo>
                    <a:pt x="3493766" y="1727643"/>
                  </a:lnTo>
                  <a:lnTo>
                    <a:pt x="3508633" y="1755314"/>
                  </a:lnTo>
                  <a:lnTo>
                    <a:pt x="3523500" y="1783052"/>
                  </a:lnTo>
                  <a:lnTo>
                    <a:pt x="3538367" y="1810831"/>
                  </a:lnTo>
                  <a:lnTo>
                    <a:pt x="3553235" y="1838637"/>
                  </a:lnTo>
                  <a:lnTo>
                    <a:pt x="3568102" y="1866438"/>
                  </a:lnTo>
                  <a:lnTo>
                    <a:pt x="3582969" y="1894196"/>
                  </a:lnTo>
                  <a:lnTo>
                    <a:pt x="3597836" y="1921890"/>
                  </a:lnTo>
                  <a:lnTo>
                    <a:pt x="3612703" y="1949501"/>
                  </a:lnTo>
                  <a:lnTo>
                    <a:pt x="3627570" y="1976954"/>
                  </a:lnTo>
                  <a:lnTo>
                    <a:pt x="3642437" y="2004225"/>
                  </a:lnTo>
                  <a:lnTo>
                    <a:pt x="3657304" y="2031309"/>
                  </a:lnTo>
                  <a:lnTo>
                    <a:pt x="3672171" y="2058187"/>
                  </a:lnTo>
                  <a:lnTo>
                    <a:pt x="3687038" y="2084753"/>
                  </a:lnTo>
                  <a:lnTo>
                    <a:pt x="3701905" y="2110990"/>
                  </a:lnTo>
                  <a:lnTo>
                    <a:pt x="3716773" y="2136924"/>
                  </a:lnTo>
                  <a:lnTo>
                    <a:pt x="3731640" y="2162537"/>
                  </a:lnTo>
                  <a:lnTo>
                    <a:pt x="3746507" y="2187708"/>
                  </a:lnTo>
                  <a:lnTo>
                    <a:pt x="3761374" y="2212422"/>
                  </a:lnTo>
                  <a:lnTo>
                    <a:pt x="3776241" y="2236742"/>
                  </a:lnTo>
                  <a:lnTo>
                    <a:pt x="3791108" y="2260655"/>
                  </a:lnTo>
                  <a:lnTo>
                    <a:pt x="3805975" y="2284044"/>
                  </a:lnTo>
                  <a:lnTo>
                    <a:pt x="3820842" y="2306892"/>
                  </a:lnTo>
                  <a:lnTo>
                    <a:pt x="3835709" y="2329297"/>
                  </a:lnTo>
                  <a:lnTo>
                    <a:pt x="3850576" y="2351255"/>
                  </a:lnTo>
                  <a:lnTo>
                    <a:pt x="3865443" y="2372670"/>
                  </a:lnTo>
                  <a:lnTo>
                    <a:pt x="3880311" y="2393519"/>
                  </a:lnTo>
                  <a:lnTo>
                    <a:pt x="3895178" y="2413929"/>
                  </a:lnTo>
                  <a:lnTo>
                    <a:pt x="3910045" y="2433909"/>
                  </a:lnTo>
                  <a:lnTo>
                    <a:pt x="3924912" y="2453390"/>
                  </a:lnTo>
                  <a:lnTo>
                    <a:pt x="3939779" y="2472350"/>
                  </a:lnTo>
                  <a:lnTo>
                    <a:pt x="3954646" y="2490932"/>
                  </a:lnTo>
                  <a:lnTo>
                    <a:pt x="3969513" y="2509151"/>
                  </a:lnTo>
                  <a:lnTo>
                    <a:pt x="3984380" y="2526976"/>
                  </a:lnTo>
                  <a:lnTo>
                    <a:pt x="3999247" y="2544393"/>
                  </a:lnTo>
                  <a:lnTo>
                    <a:pt x="4014114" y="2561538"/>
                  </a:lnTo>
                  <a:lnTo>
                    <a:pt x="4028982" y="2578432"/>
                  </a:lnTo>
                  <a:lnTo>
                    <a:pt x="4043849" y="2595076"/>
                  </a:lnTo>
                  <a:lnTo>
                    <a:pt x="4058716" y="2611478"/>
                  </a:lnTo>
                  <a:lnTo>
                    <a:pt x="4073583" y="2627745"/>
                  </a:lnTo>
                  <a:lnTo>
                    <a:pt x="4088450" y="2643900"/>
                  </a:lnTo>
                  <a:lnTo>
                    <a:pt x="4103317" y="2659965"/>
                  </a:lnTo>
                  <a:lnTo>
                    <a:pt x="4118184" y="2675983"/>
                  </a:lnTo>
                  <a:lnTo>
                    <a:pt x="4133051" y="2692009"/>
                  </a:lnTo>
                  <a:lnTo>
                    <a:pt x="4147918" y="2708068"/>
                  </a:lnTo>
                  <a:lnTo>
                    <a:pt x="4162785" y="2724189"/>
                  </a:lnTo>
                  <a:lnTo>
                    <a:pt x="4177652" y="2740453"/>
                  </a:lnTo>
                  <a:lnTo>
                    <a:pt x="4192520" y="2756856"/>
                  </a:lnTo>
                  <a:lnTo>
                    <a:pt x="4207387" y="2773415"/>
                  </a:lnTo>
                  <a:lnTo>
                    <a:pt x="4222254" y="2790157"/>
                  </a:lnTo>
                  <a:lnTo>
                    <a:pt x="4237121" y="2807200"/>
                  </a:lnTo>
                  <a:lnTo>
                    <a:pt x="4251988" y="2824475"/>
                  </a:lnTo>
                  <a:lnTo>
                    <a:pt x="4266855" y="2841993"/>
                  </a:lnTo>
                  <a:lnTo>
                    <a:pt x="4281722" y="2859767"/>
                  </a:lnTo>
                  <a:lnTo>
                    <a:pt x="4296589" y="2877938"/>
                  </a:lnTo>
                  <a:lnTo>
                    <a:pt x="4311456" y="2896387"/>
                  </a:lnTo>
                  <a:lnTo>
                    <a:pt x="4326323" y="2915113"/>
                  </a:lnTo>
                  <a:lnTo>
                    <a:pt x="4341190" y="2934120"/>
                  </a:lnTo>
                  <a:lnTo>
                    <a:pt x="4356058" y="2953533"/>
                  </a:lnTo>
                  <a:lnTo>
                    <a:pt x="4370925" y="2973218"/>
                  </a:lnTo>
                  <a:lnTo>
                    <a:pt x="4385792" y="2993164"/>
                  </a:lnTo>
                  <a:lnTo>
                    <a:pt x="4400659" y="3013362"/>
                  </a:lnTo>
                  <a:lnTo>
                    <a:pt x="4415526" y="3033894"/>
                  </a:lnTo>
                  <a:lnTo>
                    <a:pt x="4430393" y="3054646"/>
                  </a:lnTo>
                  <a:lnTo>
                    <a:pt x="4445260" y="3075590"/>
                  </a:lnTo>
                  <a:lnTo>
                    <a:pt x="4460127" y="3096711"/>
                  </a:lnTo>
                  <a:lnTo>
                    <a:pt x="4474994" y="3118040"/>
                  </a:lnTo>
                  <a:lnTo>
                    <a:pt x="4489861" y="3139489"/>
                  </a:lnTo>
                  <a:lnTo>
                    <a:pt x="4504728" y="3161029"/>
                  </a:lnTo>
                  <a:lnTo>
                    <a:pt x="4519596" y="3182638"/>
                  </a:lnTo>
                  <a:lnTo>
                    <a:pt x="4534463" y="3204295"/>
                  </a:lnTo>
                  <a:lnTo>
                    <a:pt x="4549330" y="3225947"/>
                  </a:lnTo>
                  <a:lnTo>
                    <a:pt x="4564197" y="3247568"/>
                  </a:lnTo>
                  <a:lnTo>
                    <a:pt x="4579064" y="3269139"/>
                  </a:lnTo>
                  <a:lnTo>
                    <a:pt x="4593931" y="3290594"/>
                  </a:lnTo>
                  <a:lnTo>
                    <a:pt x="4608798" y="3311907"/>
                  </a:lnTo>
                  <a:lnTo>
                    <a:pt x="4623665" y="3333072"/>
                  </a:lnTo>
                  <a:lnTo>
                    <a:pt x="4638532" y="3354069"/>
                  </a:lnTo>
                  <a:lnTo>
                    <a:pt x="4653399" y="3374807"/>
                  </a:lnTo>
                  <a:lnTo>
                    <a:pt x="4668266" y="3395277"/>
                  </a:lnTo>
                  <a:lnTo>
                    <a:pt x="4683134" y="3415499"/>
                  </a:lnTo>
                  <a:lnTo>
                    <a:pt x="4698001" y="3435456"/>
                  </a:lnTo>
                  <a:lnTo>
                    <a:pt x="4712868" y="3455047"/>
                  </a:lnTo>
                  <a:lnTo>
                    <a:pt x="4727735" y="3474269"/>
                  </a:lnTo>
                  <a:lnTo>
                    <a:pt x="4742602" y="3493170"/>
                  </a:lnTo>
                  <a:lnTo>
                    <a:pt x="4757469" y="3511740"/>
                  </a:lnTo>
                  <a:lnTo>
                    <a:pt x="4772336" y="3529880"/>
                  </a:lnTo>
                  <a:lnTo>
                    <a:pt x="4787203" y="3547584"/>
                  </a:lnTo>
                  <a:lnTo>
                    <a:pt x="4802070" y="3564927"/>
                  </a:lnTo>
                  <a:lnTo>
                    <a:pt x="4816937" y="3581905"/>
                  </a:lnTo>
                  <a:lnTo>
                    <a:pt x="4831804" y="3598429"/>
                  </a:lnTo>
                  <a:lnTo>
                    <a:pt x="4846672" y="3614487"/>
                  </a:lnTo>
                  <a:lnTo>
                    <a:pt x="4861539" y="3630173"/>
                  </a:lnTo>
                  <a:lnTo>
                    <a:pt x="4876406" y="3645488"/>
                  </a:lnTo>
                  <a:lnTo>
                    <a:pt x="4891273" y="3660360"/>
                  </a:lnTo>
                  <a:lnTo>
                    <a:pt x="4906140" y="3674764"/>
                  </a:lnTo>
                  <a:lnTo>
                    <a:pt x="4921007" y="3688808"/>
                  </a:lnTo>
                  <a:lnTo>
                    <a:pt x="4935874" y="3702497"/>
                  </a:lnTo>
                  <a:lnTo>
                    <a:pt x="4950741" y="3715776"/>
                  </a:lnTo>
                  <a:lnTo>
                    <a:pt x="4965608" y="3728605"/>
                  </a:lnTo>
                  <a:lnTo>
                    <a:pt x="4980475" y="3741099"/>
                  </a:lnTo>
                  <a:lnTo>
                    <a:pt x="4995343" y="3753265"/>
                  </a:lnTo>
                  <a:lnTo>
                    <a:pt x="5010210" y="3765063"/>
                  </a:lnTo>
                  <a:lnTo>
                    <a:pt x="5025077" y="3776440"/>
                  </a:lnTo>
                  <a:lnTo>
                    <a:pt x="5039944" y="3787513"/>
                  </a:lnTo>
                  <a:lnTo>
                    <a:pt x="5054811" y="3798287"/>
                  </a:lnTo>
                  <a:lnTo>
                    <a:pt x="5069678" y="3808736"/>
                  </a:lnTo>
                  <a:lnTo>
                    <a:pt x="5084545" y="3818794"/>
                  </a:lnTo>
                  <a:lnTo>
                    <a:pt x="5099412" y="3828576"/>
                  </a:lnTo>
                  <a:lnTo>
                    <a:pt x="5114279" y="3838087"/>
                  </a:lnTo>
                  <a:lnTo>
                    <a:pt x="5129146" y="3847310"/>
                  </a:lnTo>
                  <a:lnTo>
                    <a:pt x="5144013" y="3856169"/>
                  </a:lnTo>
                  <a:lnTo>
                    <a:pt x="5158881" y="3864775"/>
                  </a:lnTo>
                  <a:lnTo>
                    <a:pt x="5173748" y="3873133"/>
                  </a:lnTo>
                  <a:lnTo>
                    <a:pt x="5188615" y="3881233"/>
                  </a:lnTo>
                  <a:lnTo>
                    <a:pt x="5203482" y="3888990"/>
                  </a:lnTo>
                  <a:lnTo>
                    <a:pt x="5218349" y="3896514"/>
                  </a:lnTo>
                  <a:lnTo>
                    <a:pt x="5233216" y="3903807"/>
                  </a:lnTo>
                  <a:lnTo>
                    <a:pt x="5248083" y="3910868"/>
                  </a:lnTo>
                  <a:lnTo>
                    <a:pt x="5262950" y="3917603"/>
                  </a:lnTo>
                  <a:lnTo>
                    <a:pt x="5277817" y="3924122"/>
                  </a:lnTo>
                  <a:lnTo>
                    <a:pt x="5292684" y="3930426"/>
                  </a:lnTo>
                  <a:lnTo>
                    <a:pt x="5307551" y="3936518"/>
                  </a:lnTo>
                  <a:lnTo>
                    <a:pt x="5322419" y="3942306"/>
                  </a:lnTo>
                  <a:lnTo>
                    <a:pt x="5337286" y="3947892"/>
                  </a:lnTo>
                  <a:lnTo>
                    <a:pt x="5352153" y="3953281"/>
                  </a:lnTo>
                  <a:lnTo>
                    <a:pt x="5367020" y="3958476"/>
                  </a:lnTo>
                  <a:lnTo>
                    <a:pt x="5381887" y="3963399"/>
                  </a:lnTo>
                  <a:lnTo>
                    <a:pt x="5396754" y="3968135"/>
                  </a:lnTo>
                  <a:lnTo>
                    <a:pt x="5411621" y="3972694"/>
                  </a:lnTo>
                  <a:lnTo>
                    <a:pt x="5426488" y="3977081"/>
                  </a:lnTo>
                  <a:lnTo>
                    <a:pt x="5441355" y="3981235"/>
                  </a:lnTo>
                  <a:lnTo>
                    <a:pt x="5456222" y="3985223"/>
                  </a:lnTo>
                  <a:lnTo>
                    <a:pt x="5471089" y="3989060"/>
                  </a:lnTo>
                  <a:lnTo>
                    <a:pt x="5485957" y="3992753"/>
                  </a:lnTo>
                  <a:lnTo>
                    <a:pt x="5500824" y="3996259"/>
                  </a:lnTo>
                  <a:lnTo>
                    <a:pt x="5515691" y="3999628"/>
                  </a:lnTo>
                  <a:lnTo>
                    <a:pt x="5530558" y="4002881"/>
                  </a:lnTo>
                  <a:lnTo>
                    <a:pt x="5545425" y="4006023"/>
                  </a:lnTo>
                  <a:lnTo>
                    <a:pt x="5560292" y="4009031"/>
                  </a:lnTo>
                  <a:lnTo>
                    <a:pt x="5575159" y="4011942"/>
                  </a:lnTo>
                  <a:lnTo>
                    <a:pt x="5590026" y="4014776"/>
                  </a:lnTo>
                  <a:lnTo>
                    <a:pt x="5604893" y="4017542"/>
                  </a:lnTo>
                  <a:lnTo>
                    <a:pt x="5619760" y="4020232"/>
                  </a:lnTo>
                  <a:lnTo>
                    <a:pt x="5634627" y="4022875"/>
                  </a:lnTo>
                  <a:lnTo>
                    <a:pt x="5649495" y="4025487"/>
                  </a:lnTo>
                  <a:lnTo>
                    <a:pt x="5664362" y="4028076"/>
                  </a:lnTo>
                  <a:lnTo>
                    <a:pt x="5679229" y="4030654"/>
                  </a:lnTo>
                  <a:lnTo>
                    <a:pt x="5694096" y="4033239"/>
                  </a:lnTo>
                  <a:lnTo>
                    <a:pt x="5708963" y="4035843"/>
                  </a:lnTo>
                  <a:lnTo>
                    <a:pt x="5723830" y="4038474"/>
                  </a:lnTo>
                  <a:lnTo>
                    <a:pt x="5738697" y="4041155"/>
                  </a:lnTo>
                  <a:lnTo>
                    <a:pt x="5753564" y="4043903"/>
                  </a:lnTo>
                  <a:lnTo>
                    <a:pt x="5768431" y="4046718"/>
                  </a:lnTo>
                  <a:lnTo>
                    <a:pt x="5783298" y="4049607"/>
                  </a:lnTo>
                  <a:lnTo>
                    <a:pt x="5798165" y="4052602"/>
                  </a:lnTo>
                  <a:lnTo>
                    <a:pt x="5813033" y="4055720"/>
                  </a:lnTo>
                  <a:lnTo>
                    <a:pt x="5827900" y="4058946"/>
                  </a:lnTo>
                  <a:lnTo>
                    <a:pt x="5842767" y="4062287"/>
                  </a:lnTo>
                  <a:lnTo>
                    <a:pt x="5857634" y="4065776"/>
                  </a:lnTo>
                  <a:lnTo>
                    <a:pt x="5872501" y="4069433"/>
                  </a:lnTo>
                  <a:lnTo>
                    <a:pt x="5887368" y="4073227"/>
                  </a:lnTo>
                  <a:lnTo>
                    <a:pt x="5902235" y="4077162"/>
                  </a:lnTo>
                  <a:lnTo>
                    <a:pt x="5917102" y="4081267"/>
                  </a:lnTo>
                  <a:lnTo>
                    <a:pt x="5931969" y="4085566"/>
                  </a:lnTo>
                  <a:lnTo>
                    <a:pt x="5946836" y="4090013"/>
                  </a:lnTo>
                  <a:lnTo>
                    <a:pt x="5961704" y="4094608"/>
                  </a:lnTo>
                  <a:lnTo>
                    <a:pt x="5976571" y="4099374"/>
                  </a:lnTo>
                  <a:lnTo>
                    <a:pt x="5991438" y="4104331"/>
                  </a:lnTo>
                  <a:lnTo>
                    <a:pt x="6006305" y="4109425"/>
                  </a:lnTo>
                  <a:lnTo>
                    <a:pt x="6021172" y="4114654"/>
                  </a:lnTo>
                  <a:lnTo>
                    <a:pt x="6036039" y="4120028"/>
                  </a:lnTo>
                  <a:lnTo>
                    <a:pt x="6050906" y="4125561"/>
                  </a:lnTo>
                  <a:lnTo>
                    <a:pt x="6065773" y="4131200"/>
                  </a:lnTo>
                  <a:lnTo>
                    <a:pt x="6080640" y="4136937"/>
                  </a:lnTo>
                  <a:lnTo>
                    <a:pt x="6095507" y="4142772"/>
                  </a:lnTo>
                  <a:lnTo>
                    <a:pt x="6110374" y="4148708"/>
                  </a:lnTo>
                  <a:lnTo>
                    <a:pt x="6125242" y="4154698"/>
                  </a:lnTo>
                  <a:lnTo>
                    <a:pt x="6140109" y="4160735"/>
                  </a:lnTo>
                  <a:lnTo>
                    <a:pt x="6154976" y="4166807"/>
                  </a:lnTo>
                  <a:lnTo>
                    <a:pt x="6169843" y="4172899"/>
                  </a:lnTo>
                  <a:lnTo>
                    <a:pt x="6184710" y="4178985"/>
                  </a:lnTo>
                  <a:lnTo>
                    <a:pt x="6199577" y="4185054"/>
                  </a:lnTo>
                  <a:lnTo>
                    <a:pt x="6214444" y="4191093"/>
                  </a:lnTo>
                  <a:lnTo>
                    <a:pt x="6229311" y="4197060"/>
                  </a:lnTo>
                  <a:lnTo>
                    <a:pt x="6244178" y="4202957"/>
                  </a:lnTo>
                  <a:lnTo>
                    <a:pt x="6259045" y="4208774"/>
                  </a:lnTo>
                  <a:lnTo>
                    <a:pt x="6273912" y="4214500"/>
                  </a:lnTo>
                  <a:lnTo>
                    <a:pt x="6288780" y="4220066"/>
                  </a:lnTo>
                  <a:lnTo>
                    <a:pt x="6303647" y="4225505"/>
                  </a:lnTo>
                  <a:lnTo>
                    <a:pt x="6318514" y="4230810"/>
                  </a:lnTo>
                  <a:lnTo>
                    <a:pt x="6333381" y="4235974"/>
                  </a:lnTo>
                  <a:lnTo>
                    <a:pt x="6348248" y="4240910"/>
                  </a:lnTo>
                  <a:lnTo>
                    <a:pt x="6363115" y="4245676"/>
                  </a:lnTo>
                  <a:lnTo>
                    <a:pt x="6377982" y="4250270"/>
                  </a:lnTo>
                  <a:lnTo>
                    <a:pt x="6392849" y="4254687"/>
                  </a:lnTo>
                  <a:lnTo>
                    <a:pt x="6407716" y="4258842"/>
                  </a:lnTo>
                  <a:lnTo>
                    <a:pt x="6422583" y="4262800"/>
                  </a:lnTo>
                  <a:lnTo>
                    <a:pt x="6437450" y="4266568"/>
                  </a:lnTo>
                  <a:lnTo>
                    <a:pt x="6452318" y="4270146"/>
                  </a:lnTo>
                  <a:lnTo>
                    <a:pt x="6467185" y="4273457"/>
                  </a:lnTo>
                  <a:lnTo>
                    <a:pt x="6482052" y="4276564"/>
                  </a:lnTo>
                  <a:lnTo>
                    <a:pt x="6496919" y="4279486"/>
                  </a:lnTo>
                  <a:lnTo>
                    <a:pt x="6511786" y="4282225"/>
                  </a:lnTo>
                  <a:lnTo>
                    <a:pt x="6526653" y="4284720"/>
                  </a:lnTo>
                  <a:lnTo>
                    <a:pt x="6541520" y="4287026"/>
                  </a:lnTo>
                  <a:lnTo>
                    <a:pt x="6556387" y="4289168"/>
                  </a:lnTo>
                  <a:lnTo>
                    <a:pt x="6571254" y="4291152"/>
                  </a:lnTo>
                  <a:lnTo>
                    <a:pt x="6586121" y="4292935"/>
                  </a:lnTo>
                  <a:lnTo>
                    <a:pt x="6600988" y="4294562"/>
                  </a:lnTo>
                  <a:lnTo>
                    <a:pt x="6615856" y="4296059"/>
                  </a:lnTo>
                  <a:lnTo>
                    <a:pt x="6630723" y="4297434"/>
                  </a:lnTo>
                  <a:lnTo>
                    <a:pt x="6645590" y="4298663"/>
                  </a:lnTo>
                  <a:lnTo>
                    <a:pt x="6660457" y="4299778"/>
                  </a:lnTo>
                  <a:lnTo>
                    <a:pt x="6675324" y="4300805"/>
                  </a:lnTo>
                  <a:lnTo>
                    <a:pt x="6690191" y="4301752"/>
                  </a:lnTo>
                  <a:lnTo>
                    <a:pt x="6705058" y="4302608"/>
                  </a:lnTo>
                  <a:lnTo>
                    <a:pt x="6719925" y="4303398"/>
                  </a:lnTo>
                  <a:lnTo>
                    <a:pt x="6734792" y="4304141"/>
                  </a:lnTo>
                  <a:lnTo>
                    <a:pt x="6749659" y="4304843"/>
                  </a:lnTo>
                  <a:lnTo>
                    <a:pt x="6764526" y="4305507"/>
                  </a:lnTo>
                  <a:lnTo>
                    <a:pt x="6779394" y="4306148"/>
                  </a:lnTo>
                  <a:lnTo>
                    <a:pt x="6794261" y="4306777"/>
                  </a:lnTo>
                  <a:lnTo>
                    <a:pt x="6809128" y="4307401"/>
                  </a:lnTo>
                  <a:lnTo>
                    <a:pt x="6823995" y="4308025"/>
                  </a:lnTo>
                  <a:lnTo>
                    <a:pt x="6838862" y="4308662"/>
                  </a:lnTo>
                  <a:lnTo>
                    <a:pt x="6853729" y="4309314"/>
                  </a:lnTo>
                  <a:lnTo>
                    <a:pt x="6868596" y="4309984"/>
                  </a:lnTo>
                  <a:lnTo>
                    <a:pt x="6883463" y="4310682"/>
                  </a:lnTo>
                  <a:lnTo>
                    <a:pt x="6898330" y="4311415"/>
                  </a:lnTo>
                  <a:lnTo>
                    <a:pt x="6913197" y="4312178"/>
                  </a:lnTo>
                  <a:lnTo>
                    <a:pt x="6928065" y="4312974"/>
                  </a:lnTo>
                  <a:lnTo>
                    <a:pt x="6942932" y="4313808"/>
                  </a:lnTo>
                  <a:lnTo>
                    <a:pt x="6957799" y="4314689"/>
                  </a:lnTo>
                  <a:lnTo>
                    <a:pt x="6972666" y="4315604"/>
                  </a:lnTo>
                  <a:lnTo>
                    <a:pt x="6987533" y="4316553"/>
                  </a:lnTo>
                  <a:lnTo>
                    <a:pt x="7002400" y="4317542"/>
                  </a:lnTo>
                  <a:lnTo>
                    <a:pt x="7017267" y="4318574"/>
                  </a:lnTo>
                  <a:lnTo>
                    <a:pt x="7032134" y="4319637"/>
                  </a:lnTo>
                  <a:lnTo>
                    <a:pt x="7047001" y="4320728"/>
                  </a:lnTo>
                  <a:lnTo>
                    <a:pt x="7061868" y="4321849"/>
                  </a:lnTo>
                  <a:lnTo>
                    <a:pt x="7076735" y="4323001"/>
                  </a:lnTo>
                  <a:lnTo>
                    <a:pt x="7091603" y="4324174"/>
                  </a:lnTo>
                  <a:lnTo>
                    <a:pt x="7106470" y="4325363"/>
                  </a:lnTo>
                  <a:lnTo>
                    <a:pt x="7121337" y="4326568"/>
                  </a:lnTo>
                  <a:lnTo>
                    <a:pt x="7136204" y="4327788"/>
                  </a:lnTo>
                  <a:lnTo>
                    <a:pt x="7151071" y="4329013"/>
                  </a:lnTo>
                  <a:lnTo>
                    <a:pt x="7165938" y="4330242"/>
                  </a:lnTo>
                  <a:lnTo>
                    <a:pt x="7180805" y="4331473"/>
                  </a:lnTo>
                  <a:lnTo>
                    <a:pt x="7195672" y="4332699"/>
                  </a:lnTo>
                  <a:lnTo>
                    <a:pt x="7210539" y="4333918"/>
                  </a:lnTo>
                  <a:lnTo>
                    <a:pt x="7225406" y="4335129"/>
                  </a:lnTo>
                  <a:lnTo>
                    <a:pt x="7240273" y="4336328"/>
                  </a:lnTo>
                  <a:lnTo>
                    <a:pt x="7255141" y="4337508"/>
                  </a:lnTo>
                  <a:lnTo>
                    <a:pt x="7270008" y="4338671"/>
                  </a:lnTo>
                  <a:lnTo>
                    <a:pt x="7284875" y="4339817"/>
                  </a:lnTo>
                  <a:lnTo>
                    <a:pt x="7299742" y="4340944"/>
                  </a:lnTo>
                  <a:lnTo>
                    <a:pt x="7314609" y="4342041"/>
                  </a:lnTo>
                  <a:lnTo>
                    <a:pt x="7329476" y="4343118"/>
                  </a:lnTo>
                  <a:lnTo>
                    <a:pt x="7344343" y="4344173"/>
                  </a:lnTo>
                  <a:lnTo>
                    <a:pt x="7359210" y="4345207"/>
                  </a:lnTo>
                  <a:lnTo>
                    <a:pt x="7374077" y="4346209"/>
                  </a:lnTo>
                  <a:lnTo>
                    <a:pt x="7388944" y="4347191"/>
                  </a:lnTo>
                  <a:lnTo>
                    <a:pt x="7403811" y="4348152"/>
                  </a:lnTo>
                  <a:lnTo>
                    <a:pt x="7418679" y="4349094"/>
                  </a:lnTo>
                  <a:lnTo>
                    <a:pt x="7433546" y="4350011"/>
                  </a:lnTo>
                  <a:lnTo>
                    <a:pt x="7448413" y="4350910"/>
                  </a:lnTo>
                  <a:lnTo>
                    <a:pt x="7463280" y="4351794"/>
                  </a:lnTo>
                  <a:lnTo>
                    <a:pt x="7478147" y="4352665"/>
                  </a:lnTo>
                  <a:lnTo>
                    <a:pt x="7493014" y="4353518"/>
                  </a:lnTo>
                  <a:lnTo>
                    <a:pt x="7507881" y="4354362"/>
                  </a:lnTo>
                  <a:lnTo>
                    <a:pt x="7522748" y="4355197"/>
                  </a:lnTo>
                  <a:lnTo>
                    <a:pt x="7537615" y="4356026"/>
                  </a:lnTo>
                  <a:lnTo>
                    <a:pt x="7552482" y="4356847"/>
                  </a:lnTo>
                  <a:lnTo>
                    <a:pt x="7567349" y="4357666"/>
                  </a:lnTo>
                  <a:lnTo>
                    <a:pt x="7582217" y="4358484"/>
                  </a:lnTo>
                  <a:lnTo>
                    <a:pt x="7597084" y="4359300"/>
                  </a:lnTo>
                  <a:lnTo>
                    <a:pt x="7597084" y="4391633"/>
                  </a:lnTo>
                  <a:lnTo>
                    <a:pt x="7582217" y="4391633"/>
                  </a:lnTo>
                  <a:lnTo>
                    <a:pt x="7567349" y="4391633"/>
                  </a:lnTo>
                  <a:lnTo>
                    <a:pt x="7552482" y="4391633"/>
                  </a:lnTo>
                  <a:lnTo>
                    <a:pt x="7537615" y="4391633"/>
                  </a:lnTo>
                  <a:lnTo>
                    <a:pt x="7522748" y="4391633"/>
                  </a:lnTo>
                  <a:lnTo>
                    <a:pt x="7507881" y="4391633"/>
                  </a:lnTo>
                  <a:lnTo>
                    <a:pt x="7493014" y="4391633"/>
                  </a:lnTo>
                  <a:lnTo>
                    <a:pt x="7478147" y="4391633"/>
                  </a:lnTo>
                  <a:lnTo>
                    <a:pt x="7463280" y="4391633"/>
                  </a:lnTo>
                  <a:lnTo>
                    <a:pt x="7448413" y="4391633"/>
                  </a:lnTo>
                  <a:lnTo>
                    <a:pt x="7433546" y="4391633"/>
                  </a:lnTo>
                  <a:lnTo>
                    <a:pt x="7418679" y="4391633"/>
                  </a:lnTo>
                  <a:lnTo>
                    <a:pt x="7403811" y="4391633"/>
                  </a:lnTo>
                  <a:lnTo>
                    <a:pt x="7388944" y="4391633"/>
                  </a:lnTo>
                  <a:lnTo>
                    <a:pt x="7374077" y="4391633"/>
                  </a:lnTo>
                  <a:lnTo>
                    <a:pt x="7359210" y="4391633"/>
                  </a:lnTo>
                  <a:lnTo>
                    <a:pt x="7344343" y="4391633"/>
                  </a:lnTo>
                  <a:lnTo>
                    <a:pt x="7329476" y="4391633"/>
                  </a:lnTo>
                  <a:lnTo>
                    <a:pt x="7314609" y="4391633"/>
                  </a:lnTo>
                  <a:lnTo>
                    <a:pt x="7299742" y="4391633"/>
                  </a:lnTo>
                  <a:lnTo>
                    <a:pt x="7284875" y="4391633"/>
                  </a:lnTo>
                  <a:lnTo>
                    <a:pt x="7270008" y="4391633"/>
                  </a:lnTo>
                  <a:lnTo>
                    <a:pt x="7255141" y="4391633"/>
                  </a:lnTo>
                  <a:lnTo>
                    <a:pt x="7240273" y="4391633"/>
                  </a:lnTo>
                  <a:lnTo>
                    <a:pt x="7225406" y="4391633"/>
                  </a:lnTo>
                  <a:lnTo>
                    <a:pt x="7210539" y="4391633"/>
                  </a:lnTo>
                  <a:lnTo>
                    <a:pt x="7195672" y="4391633"/>
                  </a:lnTo>
                  <a:lnTo>
                    <a:pt x="7180805" y="4391633"/>
                  </a:lnTo>
                  <a:lnTo>
                    <a:pt x="7165938" y="4391633"/>
                  </a:lnTo>
                  <a:lnTo>
                    <a:pt x="7151071" y="4391633"/>
                  </a:lnTo>
                  <a:lnTo>
                    <a:pt x="7136204" y="4391633"/>
                  </a:lnTo>
                  <a:lnTo>
                    <a:pt x="7121337" y="4391633"/>
                  </a:lnTo>
                  <a:lnTo>
                    <a:pt x="7106470" y="4391633"/>
                  </a:lnTo>
                  <a:lnTo>
                    <a:pt x="7091603" y="4391633"/>
                  </a:lnTo>
                  <a:lnTo>
                    <a:pt x="7076735" y="4391633"/>
                  </a:lnTo>
                  <a:lnTo>
                    <a:pt x="7061868" y="4391633"/>
                  </a:lnTo>
                  <a:lnTo>
                    <a:pt x="7047001" y="4391633"/>
                  </a:lnTo>
                  <a:lnTo>
                    <a:pt x="7032134" y="4391633"/>
                  </a:lnTo>
                  <a:lnTo>
                    <a:pt x="7017267" y="4391633"/>
                  </a:lnTo>
                  <a:lnTo>
                    <a:pt x="7002400" y="4391633"/>
                  </a:lnTo>
                  <a:lnTo>
                    <a:pt x="6987533" y="4391633"/>
                  </a:lnTo>
                  <a:lnTo>
                    <a:pt x="6972666" y="4391633"/>
                  </a:lnTo>
                  <a:lnTo>
                    <a:pt x="6957799" y="4391633"/>
                  </a:lnTo>
                  <a:lnTo>
                    <a:pt x="6942932" y="4391633"/>
                  </a:lnTo>
                  <a:lnTo>
                    <a:pt x="6928065" y="4391633"/>
                  </a:lnTo>
                  <a:lnTo>
                    <a:pt x="6913197" y="4391633"/>
                  </a:lnTo>
                  <a:lnTo>
                    <a:pt x="6898330" y="4391633"/>
                  </a:lnTo>
                  <a:lnTo>
                    <a:pt x="6883463" y="4391633"/>
                  </a:lnTo>
                  <a:lnTo>
                    <a:pt x="6868596" y="4391633"/>
                  </a:lnTo>
                  <a:lnTo>
                    <a:pt x="6853729" y="4391633"/>
                  </a:lnTo>
                  <a:lnTo>
                    <a:pt x="6838862" y="4391633"/>
                  </a:lnTo>
                  <a:lnTo>
                    <a:pt x="6823995" y="4391633"/>
                  </a:lnTo>
                  <a:lnTo>
                    <a:pt x="6809128" y="4391633"/>
                  </a:lnTo>
                  <a:lnTo>
                    <a:pt x="6794261" y="4391633"/>
                  </a:lnTo>
                  <a:lnTo>
                    <a:pt x="6779394" y="4391633"/>
                  </a:lnTo>
                  <a:lnTo>
                    <a:pt x="6764526" y="4391633"/>
                  </a:lnTo>
                  <a:lnTo>
                    <a:pt x="6749659" y="4391633"/>
                  </a:lnTo>
                  <a:lnTo>
                    <a:pt x="6734792" y="4391633"/>
                  </a:lnTo>
                  <a:lnTo>
                    <a:pt x="6719925" y="4391633"/>
                  </a:lnTo>
                  <a:lnTo>
                    <a:pt x="6705058" y="4391633"/>
                  </a:lnTo>
                  <a:lnTo>
                    <a:pt x="6690191" y="4391633"/>
                  </a:lnTo>
                  <a:lnTo>
                    <a:pt x="6675324" y="4391633"/>
                  </a:lnTo>
                  <a:lnTo>
                    <a:pt x="6660457" y="4391633"/>
                  </a:lnTo>
                  <a:lnTo>
                    <a:pt x="6645590" y="4391633"/>
                  </a:lnTo>
                  <a:lnTo>
                    <a:pt x="6630723" y="4391633"/>
                  </a:lnTo>
                  <a:lnTo>
                    <a:pt x="6615856" y="4391633"/>
                  </a:lnTo>
                  <a:lnTo>
                    <a:pt x="6600988" y="4391633"/>
                  </a:lnTo>
                  <a:lnTo>
                    <a:pt x="6586121" y="4391633"/>
                  </a:lnTo>
                  <a:lnTo>
                    <a:pt x="6571254" y="4391633"/>
                  </a:lnTo>
                  <a:lnTo>
                    <a:pt x="6556387" y="4391633"/>
                  </a:lnTo>
                  <a:lnTo>
                    <a:pt x="6541520" y="4391633"/>
                  </a:lnTo>
                  <a:lnTo>
                    <a:pt x="6526653" y="4391633"/>
                  </a:lnTo>
                  <a:lnTo>
                    <a:pt x="6511786" y="4391633"/>
                  </a:lnTo>
                  <a:lnTo>
                    <a:pt x="6496919" y="4391633"/>
                  </a:lnTo>
                  <a:lnTo>
                    <a:pt x="6482052" y="4391633"/>
                  </a:lnTo>
                  <a:lnTo>
                    <a:pt x="6467185" y="4391633"/>
                  </a:lnTo>
                  <a:lnTo>
                    <a:pt x="6452318" y="4391633"/>
                  </a:lnTo>
                  <a:lnTo>
                    <a:pt x="6437450" y="4391633"/>
                  </a:lnTo>
                  <a:lnTo>
                    <a:pt x="6422583" y="4391633"/>
                  </a:lnTo>
                  <a:lnTo>
                    <a:pt x="6407716" y="4391633"/>
                  </a:lnTo>
                  <a:lnTo>
                    <a:pt x="6392849" y="4391633"/>
                  </a:lnTo>
                  <a:lnTo>
                    <a:pt x="6377982" y="4391633"/>
                  </a:lnTo>
                  <a:lnTo>
                    <a:pt x="6363115" y="4391633"/>
                  </a:lnTo>
                  <a:lnTo>
                    <a:pt x="6348248" y="4391633"/>
                  </a:lnTo>
                  <a:lnTo>
                    <a:pt x="6333381" y="4391633"/>
                  </a:lnTo>
                  <a:lnTo>
                    <a:pt x="6318514" y="4391633"/>
                  </a:lnTo>
                  <a:lnTo>
                    <a:pt x="6303647" y="4391633"/>
                  </a:lnTo>
                  <a:lnTo>
                    <a:pt x="6288780" y="4391633"/>
                  </a:lnTo>
                  <a:lnTo>
                    <a:pt x="6273912" y="4391633"/>
                  </a:lnTo>
                  <a:lnTo>
                    <a:pt x="6259045" y="4391633"/>
                  </a:lnTo>
                  <a:lnTo>
                    <a:pt x="6244178" y="4391633"/>
                  </a:lnTo>
                  <a:lnTo>
                    <a:pt x="6229311" y="4391633"/>
                  </a:lnTo>
                  <a:lnTo>
                    <a:pt x="6214444" y="4391633"/>
                  </a:lnTo>
                  <a:lnTo>
                    <a:pt x="6199577" y="4391633"/>
                  </a:lnTo>
                  <a:lnTo>
                    <a:pt x="6184710" y="4391633"/>
                  </a:lnTo>
                  <a:lnTo>
                    <a:pt x="6169843" y="4391633"/>
                  </a:lnTo>
                  <a:lnTo>
                    <a:pt x="6154976" y="4391633"/>
                  </a:lnTo>
                  <a:lnTo>
                    <a:pt x="6140109" y="4391633"/>
                  </a:lnTo>
                  <a:lnTo>
                    <a:pt x="6125242" y="4391633"/>
                  </a:lnTo>
                  <a:lnTo>
                    <a:pt x="6110374" y="4391633"/>
                  </a:lnTo>
                  <a:lnTo>
                    <a:pt x="6095507" y="4391633"/>
                  </a:lnTo>
                  <a:lnTo>
                    <a:pt x="6080640" y="4391633"/>
                  </a:lnTo>
                  <a:lnTo>
                    <a:pt x="6065773" y="4391633"/>
                  </a:lnTo>
                  <a:lnTo>
                    <a:pt x="6050906" y="4391633"/>
                  </a:lnTo>
                  <a:lnTo>
                    <a:pt x="6036039" y="4391633"/>
                  </a:lnTo>
                  <a:lnTo>
                    <a:pt x="6021172" y="4391633"/>
                  </a:lnTo>
                  <a:lnTo>
                    <a:pt x="6006305" y="4391633"/>
                  </a:lnTo>
                  <a:lnTo>
                    <a:pt x="5991438" y="4391633"/>
                  </a:lnTo>
                  <a:lnTo>
                    <a:pt x="5976571" y="4391633"/>
                  </a:lnTo>
                  <a:lnTo>
                    <a:pt x="5961704" y="4391633"/>
                  </a:lnTo>
                  <a:lnTo>
                    <a:pt x="5946836" y="4391633"/>
                  </a:lnTo>
                  <a:lnTo>
                    <a:pt x="5931969" y="4391633"/>
                  </a:lnTo>
                  <a:lnTo>
                    <a:pt x="5917102" y="4391633"/>
                  </a:lnTo>
                  <a:lnTo>
                    <a:pt x="5902235" y="4391633"/>
                  </a:lnTo>
                  <a:lnTo>
                    <a:pt x="5887368" y="4391633"/>
                  </a:lnTo>
                  <a:lnTo>
                    <a:pt x="5872501" y="4391633"/>
                  </a:lnTo>
                  <a:lnTo>
                    <a:pt x="5857634" y="4391633"/>
                  </a:lnTo>
                  <a:lnTo>
                    <a:pt x="5842767" y="4391633"/>
                  </a:lnTo>
                  <a:lnTo>
                    <a:pt x="5827900" y="4391633"/>
                  </a:lnTo>
                  <a:lnTo>
                    <a:pt x="5813033" y="4391633"/>
                  </a:lnTo>
                  <a:lnTo>
                    <a:pt x="5798165" y="4391633"/>
                  </a:lnTo>
                  <a:lnTo>
                    <a:pt x="5783298" y="4391633"/>
                  </a:lnTo>
                  <a:lnTo>
                    <a:pt x="5768431" y="4391633"/>
                  </a:lnTo>
                  <a:lnTo>
                    <a:pt x="5753564" y="4391633"/>
                  </a:lnTo>
                  <a:lnTo>
                    <a:pt x="5738697" y="4391633"/>
                  </a:lnTo>
                  <a:lnTo>
                    <a:pt x="5723830" y="4391633"/>
                  </a:lnTo>
                  <a:lnTo>
                    <a:pt x="5708963" y="4391633"/>
                  </a:lnTo>
                  <a:lnTo>
                    <a:pt x="5694096" y="4391633"/>
                  </a:lnTo>
                  <a:lnTo>
                    <a:pt x="5679229" y="4391633"/>
                  </a:lnTo>
                  <a:lnTo>
                    <a:pt x="5664362" y="4391633"/>
                  </a:lnTo>
                  <a:lnTo>
                    <a:pt x="5649495" y="4391633"/>
                  </a:lnTo>
                  <a:lnTo>
                    <a:pt x="5634627" y="4391633"/>
                  </a:lnTo>
                  <a:lnTo>
                    <a:pt x="5619760" y="4391633"/>
                  </a:lnTo>
                  <a:lnTo>
                    <a:pt x="5604893" y="4391633"/>
                  </a:lnTo>
                  <a:lnTo>
                    <a:pt x="5590026" y="4391633"/>
                  </a:lnTo>
                  <a:lnTo>
                    <a:pt x="5575159" y="4391633"/>
                  </a:lnTo>
                  <a:lnTo>
                    <a:pt x="5560292" y="4391633"/>
                  </a:lnTo>
                  <a:lnTo>
                    <a:pt x="5545425" y="4391633"/>
                  </a:lnTo>
                  <a:lnTo>
                    <a:pt x="5530558" y="4391633"/>
                  </a:lnTo>
                  <a:lnTo>
                    <a:pt x="5515691" y="4391633"/>
                  </a:lnTo>
                  <a:lnTo>
                    <a:pt x="5500824" y="4391633"/>
                  </a:lnTo>
                  <a:lnTo>
                    <a:pt x="5485957" y="4391633"/>
                  </a:lnTo>
                  <a:lnTo>
                    <a:pt x="5471089" y="4391633"/>
                  </a:lnTo>
                  <a:lnTo>
                    <a:pt x="5456222" y="4391633"/>
                  </a:lnTo>
                  <a:lnTo>
                    <a:pt x="5441355" y="4391633"/>
                  </a:lnTo>
                  <a:lnTo>
                    <a:pt x="5426488" y="4391633"/>
                  </a:lnTo>
                  <a:lnTo>
                    <a:pt x="5411621" y="4391633"/>
                  </a:lnTo>
                  <a:lnTo>
                    <a:pt x="5396754" y="4391633"/>
                  </a:lnTo>
                  <a:lnTo>
                    <a:pt x="5381887" y="4391633"/>
                  </a:lnTo>
                  <a:lnTo>
                    <a:pt x="5367020" y="4391633"/>
                  </a:lnTo>
                  <a:lnTo>
                    <a:pt x="5352153" y="4391633"/>
                  </a:lnTo>
                  <a:lnTo>
                    <a:pt x="5337286" y="4391633"/>
                  </a:lnTo>
                  <a:lnTo>
                    <a:pt x="5322419" y="4391633"/>
                  </a:lnTo>
                  <a:lnTo>
                    <a:pt x="5307551" y="4391633"/>
                  </a:lnTo>
                  <a:lnTo>
                    <a:pt x="5292684" y="4391633"/>
                  </a:lnTo>
                  <a:lnTo>
                    <a:pt x="5277817" y="4391633"/>
                  </a:lnTo>
                  <a:lnTo>
                    <a:pt x="5262950" y="4391633"/>
                  </a:lnTo>
                  <a:lnTo>
                    <a:pt x="5248083" y="4391633"/>
                  </a:lnTo>
                  <a:lnTo>
                    <a:pt x="5233216" y="4391633"/>
                  </a:lnTo>
                  <a:lnTo>
                    <a:pt x="5218349" y="4391633"/>
                  </a:lnTo>
                  <a:lnTo>
                    <a:pt x="5203482" y="4391633"/>
                  </a:lnTo>
                  <a:lnTo>
                    <a:pt x="5188615" y="4391633"/>
                  </a:lnTo>
                  <a:lnTo>
                    <a:pt x="5173748" y="4391633"/>
                  </a:lnTo>
                  <a:lnTo>
                    <a:pt x="5158881" y="4391633"/>
                  </a:lnTo>
                  <a:lnTo>
                    <a:pt x="5144013" y="4391633"/>
                  </a:lnTo>
                  <a:lnTo>
                    <a:pt x="5129146" y="4391633"/>
                  </a:lnTo>
                  <a:lnTo>
                    <a:pt x="5114279" y="4391633"/>
                  </a:lnTo>
                  <a:lnTo>
                    <a:pt x="5099412" y="4391633"/>
                  </a:lnTo>
                  <a:lnTo>
                    <a:pt x="5084545" y="4391633"/>
                  </a:lnTo>
                  <a:lnTo>
                    <a:pt x="5069678" y="4391633"/>
                  </a:lnTo>
                  <a:lnTo>
                    <a:pt x="5054811" y="4391633"/>
                  </a:lnTo>
                  <a:lnTo>
                    <a:pt x="5039944" y="4391633"/>
                  </a:lnTo>
                  <a:lnTo>
                    <a:pt x="5025077" y="4391633"/>
                  </a:lnTo>
                  <a:lnTo>
                    <a:pt x="5010210" y="4391633"/>
                  </a:lnTo>
                  <a:lnTo>
                    <a:pt x="4995343" y="4391633"/>
                  </a:lnTo>
                  <a:lnTo>
                    <a:pt x="4980475" y="4391633"/>
                  </a:lnTo>
                  <a:lnTo>
                    <a:pt x="4965608" y="4391633"/>
                  </a:lnTo>
                  <a:lnTo>
                    <a:pt x="4950741" y="4391633"/>
                  </a:lnTo>
                  <a:lnTo>
                    <a:pt x="4935874" y="4391633"/>
                  </a:lnTo>
                  <a:lnTo>
                    <a:pt x="4921007" y="4391633"/>
                  </a:lnTo>
                  <a:lnTo>
                    <a:pt x="4906140" y="4391633"/>
                  </a:lnTo>
                  <a:lnTo>
                    <a:pt x="4891273" y="4391633"/>
                  </a:lnTo>
                  <a:lnTo>
                    <a:pt x="4876406" y="4391633"/>
                  </a:lnTo>
                  <a:lnTo>
                    <a:pt x="4861539" y="4391633"/>
                  </a:lnTo>
                  <a:lnTo>
                    <a:pt x="4846672" y="4391633"/>
                  </a:lnTo>
                  <a:lnTo>
                    <a:pt x="4831804" y="4391633"/>
                  </a:lnTo>
                  <a:lnTo>
                    <a:pt x="4816937" y="4391633"/>
                  </a:lnTo>
                  <a:lnTo>
                    <a:pt x="4802070" y="4391633"/>
                  </a:lnTo>
                  <a:lnTo>
                    <a:pt x="4787203" y="4391633"/>
                  </a:lnTo>
                  <a:lnTo>
                    <a:pt x="4772336" y="4391633"/>
                  </a:lnTo>
                  <a:lnTo>
                    <a:pt x="4757469" y="4391633"/>
                  </a:lnTo>
                  <a:lnTo>
                    <a:pt x="4742602" y="4391633"/>
                  </a:lnTo>
                  <a:lnTo>
                    <a:pt x="4727735" y="4391633"/>
                  </a:lnTo>
                  <a:lnTo>
                    <a:pt x="4712868" y="4391633"/>
                  </a:lnTo>
                  <a:lnTo>
                    <a:pt x="4698001" y="4391633"/>
                  </a:lnTo>
                  <a:lnTo>
                    <a:pt x="4683134" y="4391633"/>
                  </a:lnTo>
                  <a:lnTo>
                    <a:pt x="4668266" y="4391633"/>
                  </a:lnTo>
                  <a:lnTo>
                    <a:pt x="4653399" y="4391633"/>
                  </a:lnTo>
                  <a:lnTo>
                    <a:pt x="4638532" y="4391633"/>
                  </a:lnTo>
                  <a:lnTo>
                    <a:pt x="4623665" y="4391633"/>
                  </a:lnTo>
                  <a:lnTo>
                    <a:pt x="4608798" y="4391633"/>
                  </a:lnTo>
                  <a:lnTo>
                    <a:pt x="4593931" y="4391633"/>
                  </a:lnTo>
                  <a:lnTo>
                    <a:pt x="4579064" y="4391633"/>
                  </a:lnTo>
                  <a:lnTo>
                    <a:pt x="4564197" y="4391633"/>
                  </a:lnTo>
                  <a:lnTo>
                    <a:pt x="4549330" y="4391633"/>
                  </a:lnTo>
                  <a:lnTo>
                    <a:pt x="4534463" y="4391633"/>
                  </a:lnTo>
                  <a:lnTo>
                    <a:pt x="4519596" y="4391633"/>
                  </a:lnTo>
                  <a:lnTo>
                    <a:pt x="4504728" y="4391633"/>
                  </a:lnTo>
                  <a:lnTo>
                    <a:pt x="4489861" y="4391633"/>
                  </a:lnTo>
                  <a:lnTo>
                    <a:pt x="4474994" y="4391633"/>
                  </a:lnTo>
                  <a:lnTo>
                    <a:pt x="4460127" y="4391633"/>
                  </a:lnTo>
                  <a:lnTo>
                    <a:pt x="4445260" y="4391633"/>
                  </a:lnTo>
                  <a:lnTo>
                    <a:pt x="4430393" y="4391633"/>
                  </a:lnTo>
                  <a:lnTo>
                    <a:pt x="4415526" y="4391633"/>
                  </a:lnTo>
                  <a:lnTo>
                    <a:pt x="4400659" y="4391633"/>
                  </a:lnTo>
                  <a:lnTo>
                    <a:pt x="4385792" y="4391633"/>
                  </a:lnTo>
                  <a:lnTo>
                    <a:pt x="4370925" y="4391633"/>
                  </a:lnTo>
                  <a:lnTo>
                    <a:pt x="4356058" y="4391633"/>
                  </a:lnTo>
                  <a:lnTo>
                    <a:pt x="4341190" y="4391633"/>
                  </a:lnTo>
                  <a:lnTo>
                    <a:pt x="4326323" y="4391633"/>
                  </a:lnTo>
                  <a:lnTo>
                    <a:pt x="4311456" y="4391633"/>
                  </a:lnTo>
                  <a:lnTo>
                    <a:pt x="4296589" y="4391633"/>
                  </a:lnTo>
                  <a:lnTo>
                    <a:pt x="4281722" y="4391633"/>
                  </a:lnTo>
                  <a:lnTo>
                    <a:pt x="4266855" y="4391633"/>
                  </a:lnTo>
                  <a:lnTo>
                    <a:pt x="4251988" y="4391633"/>
                  </a:lnTo>
                  <a:lnTo>
                    <a:pt x="4237121" y="4391633"/>
                  </a:lnTo>
                  <a:lnTo>
                    <a:pt x="4222254" y="4391633"/>
                  </a:lnTo>
                  <a:lnTo>
                    <a:pt x="4207387" y="4391633"/>
                  </a:lnTo>
                  <a:lnTo>
                    <a:pt x="4192520" y="4391633"/>
                  </a:lnTo>
                  <a:lnTo>
                    <a:pt x="4177652" y="4391633"/>
                  </a:lnTo>
                  <a:lnTo>
                    <a:pt x="4162785" y="4391633"/>
                  </a:lnTo>
                  <a:lnTo>
                    <a:pt x="4147918" y="4391633"/>
                  </a:lnTo>
                  <a:lnTo>
                    <a:pt x="4133051" y="4391633"/>
                  </a:lnTo>
                  <a:lnTo>
                    <a:pt x="4118184" y="4391633"/>
                  </a:lnTo>
                  <a:lnTo>
                    <a:pt x="4103317" y="4391633"/>
                  </a:lnTo>
                  <a:lnTo>
                    <a:pt x="4088450" y="4391633"/>
                  </a:lnTo>
                  <a:lnTo>
                    <a:pt x="4073583" y="4391633"/>
                  </a:lnTo>
                  <a:lnTo>
                    <a:pt x="4058716" y="4391633"/>
                  </a:lnTo>
                  <a:lnTo>
                    <a:pt x="4043849" y="4391633"/>
                  </a:lnTo>
                  <a:lnTo>
                    <a:pt x="4028982" y="4391633"/>
                  </a:lnTo>
                  <a:lnTo>
                    <a:pt x="4014114" y="4391633"/>
                  </a:lnTo>
                  <a:lnTo>
                    <a:pt x="3999247" y="4391633"/>
                  </a:lnTo>
                  <a:lnTo>
                    <a:pt x="3984380" y="4391633"/>
                  </a:lnTo>
                  <a:lnTo>
                    <a:pt x="3969513" y="4391633"/>
                  </a:lnTo>
                  <a:lnTo>
                    <a:pt x="3954646" y="4391633"/>
                  </a:lnTo>
                  <a:lnTo>
                    <a:pt x="3939779" y="4391633"/>
                  </a:lnTo>
                  <a:lnTo>
                    <a:pt x="3924912" y="4391633"/>
                  </a:lnTo>
                  <a:lnTo>
                    <a:pt x="3910045" y="4391633"/>
                  </a:lnTo>
                  <a:lnTo>
                    <a:pt x="3895178" y="4391633"/>
                  </a:lnTo>
                  <a:lnTo>
                    <a:pt x="3880311" y="4391633"/>
                  </a:lnTo>
                  <a:lnTo>
                    <a:pt x="3865443" y="4391633"/>
                  </a:lnTo>
                  <a:lnTo>
                    <a:pt x="3850576" y="4391633"/>
                  </a:lnTo>
                  <a:lnTo>
                    <a:pt x="3835709" y="4391633"/>
                  </a:lnTo>
                  <a:lnTo>
                    <a:pt x="3820842" y="4391633"/>
                  </a:lnTo>
                  <a:lnTo>
                    <a:pt x="3805975" y="4391633"/>
                  </a:lnTo>
                  <a:lnTo>
                    <a:pt x="3791108" y="4391633"/>
                  </a:lnTo>
                  <a:lnTo>
                    <a:pt x="3776241" y="4391633"/>
                  </a:lnTo>
                  <a:lnTo>
                    <a:pt x="3761374" y="4391633"/>
                  </a:lnTo>
                  <a:lnTo>
                    <a:pt x="3746507" y="4391633"/>
                  </a:lnTo>
                  <a:lnTo>
                    <a:pt x="3731640" y="4391633"/>
                  </a:lnTo>
                  <a:lnTo>
                    <a:pt x="3716773" y="4391633"/>
                  </a:lnTo>
                  <a:lnTo>
                    <a:pt x="3701905" y="4391633"/>
                  </a:lnTo>
                  <a:lnTo>
                    <a:pt x="3687038" y="4391633"/>
                  </a:lnTo>
                  <a:lnTo>
                    <a:pt x="3672171" y="4391633"/>
                  </a:lnTo>
                  <a:lnTo>
                    <a:pt x="3657304" y="4391633"/>
                  </a:lnTo>
                  <a:lnTo>
                    <a:pt x="3642437" y="4391633"/>
                  </a:lnTo>
                  <a:lnTo>
                    <a:pt x="3627570" y="4391633"/>
                  </a:lnTo>
                  <a:lnTo>
                    <a:pt x="3612703" y="4391633"/>
                  </a:lnTo>
                  <a:lnTo>
                    <a:pt x="3597836" y="4391633"/>
                  </a:lnTo>
                  <a:lnTo>
                    <a:pt x="3582969" y="4391633"/>
                  </a:lnTo>
                  <a:lnTo>
                    <a:pt x="3568102" y="4391633"/>
                  </a:lnTo>
                  <a:lnTo>
                    <a:pt x="3553235" y="4391633"/>
                  </a:lnTo>
                  <a:lnTo>
                    <a:pt x="3538367" y="4391633"/>
                  </a:lnTo>
                  <a:lnTo>
                    <a:pt x="3523500" y="4391633"/>
                  </a:lnTo>
                  <a:lnTo>
                    <a:pt x="3508633" y="4391633"/>
                  </a:lnTo>
                  <a:lnTo>
                    <a:pt x="3493766" y="4391633"/>
                  </a:lnTo>
                  <a:lnTo>
                    <a:pt x="3478899" y="4391633"/>
                  </a:lnTo>
                  <a:lnTo>
                    <a:pt x="3464032" y="4391633"/>
                  </a:lnTo>
                  <a:lnTo>
                    <a:pt x="3449165" y="4391633"/>
                  </a:lnTo>
                  <a:lnTo>
                    <a:pt x="3434298" y="4391633"/>
                  </a:lnTo>
                  <a:lnTo>
                    <a:pt x="3419431" y="4391633"/>
                  </a:lnTo>
                  <a:lnTo>
                    <a:pt x="3404564" y="4391633"/>
                  </a:lnTo>
                  <a:lnTo>
                    <a:pt x="3389697" y="4391633"/>
                  </a:lnTo>
                  <a:lnTo>
                    <a:pt x="3374829" y="4391633"/>
                  </a:lnTo>
                  <a:lnTo>
                    <a:pt x="3359962" y="4391633"/>
                  </a:lnTo>
                  <a:lnTo>
                    <a:pt x="3345095" y="4391633"/>
                  </a:lnTo>
                  <a:lnTo>
                    <a:pt x="3330228" y="4391633"/>
                  </a:lnTo>
                  <a:lnTo>
                    <a:pt x="3315361" y="4391633"/>
                  </a:lnTo>
                  <a:lnTo>
                    <a:pt x="3300494" y="4391633"/>
                  </a:lnTo>
                  <a:lnTo>
                    <a:pt x="3285627" y="4391633"/>
                  </a:lnTo>
                  <a:lnTo>
                    <a:pt x="3270760" y="4391633"/>
                  </a:lnTo>
                  <a:lnTo>
                    <a:pt x="3255893" y="4391633"/>
                  </a:lnTo>
                  <a:lnTo>
                    <a:pt x="3241026" y="4391633"/>
                  </a:lnTo>
                  <a:lnTo>
                    <a:pt x="3226159" y="4391633"/>
                  </a:lnTo>
                  <a:lnTo>
                    <a:pt x="3211291" y="4391633"/>
                  </a:lnTo>
                  <a:lnTo>
                    <a:pt x="3196424" y="4391633"/>
                  </a:lnTo>
                  <a:lnTo>
                    <a:pt x="3181557" y="4391633"/>
                  </a:lnTo>
                  <a:lnTo>
                    <a:pt x="3166690" y="4391633"/>
                  </a:lnTo>
                  <a:lnTo>
                    <a:pt x="3151823" y="4391633"/>
                  </a:lnTo>
                  <a:lnTo>
                    <a:pt x="3136956" y="4391633"/>
                  </a:lnTo>
                  <a:lnTo>
                    <a:pt x="3122089" y="4391633"/>
                  </a:lnTo>
                  <a:lnTo>
                    <a:pt x="3107222" y="4391633"/>
                  </a:lnTo>
                  <a:lnTo>
                    <a:pt x="3092355" y="4391633"/>
                  </a:lnTo>
                  <a:lnTo>
                    <a:pt x="3077488" y="4391633"/>
                  </a:lnTo>
                  <a:lnTo>
                    <a:pt x="3062621" y="4391633"/>
                  </a:lnTo>
                  <a:lnTo>
                    <a:pt x="3047753" y="4391633"/>
                  </a:lnTo>
                  <a:lnTo>
                    <a:pt x="3032886" y="4391633"/>
                  </a:lnTo>
                  <a:lnTo>
                    <a:pt x="3018019" y="4391633"/>
                  </a:lnTo>
                  <a:lnTo>
                    <a:pt x="3003152" y="4391633"/>
                  </a:lnTo>
                  <a:lnTo>
                    <a:pt x="2988285" y="4391633"/>
                  </a:lnTo>
                  <a:lnTo>
                    <a:pt x="2973418" y="4391633"/>
                  </a:lnTo>
                  <a:lnTo>
                    <a:pt x="2958551" y="4391633"/>
                  </a:lnTo>
                  <a:lnTo>
                    <a:pt x="2943684" y="4391633"/>
                  </a:lnTo>
                  <a:lnTo>
                    <a:pt x="2928817" y="4391633"/>
                  </a:lnTo>
                  <a:lnTo>
                    <a:pt x="2913950" y="4391633"/>
                  </a:lnTo>
                  <a:lnTo>
                    <a:pt x="2899082" y="4391633"/>
                  </a:lnTo>
                  <a:lnTo>
                    <a:pt x="2884215" y="4391633"/>
                  </a:lnTo>
                  <a:lnTo>
                    <a:pt x="2869348" y="4391633"/>
                  </a:lnTo>
                  <a:lnTo>
                    <a:pt x="2854481" y="4391633"/>
                  </a:lnTo>
                  <a:lnTo>
                    <a:pt x="2839614" y="4391633"/>
                  </a:lnTo>
                  <a:lnTo>
                    <a:pt x="2824747" y="4391633"/>
                  </a:lnTo>
                  <a:lnTo>
                    <a:pt x="2809880" y="4391633"/>
                  </a:lnTo>
                  <a:lnTo>
                    <a:pt x="2795013" y="4391633"/>
                  </a:lnTo>
                  <a:lnTo>
                    <a:pt x="2780146" y="4391633"/>
                  </a:lnTo>
                  <a:lnTo>
                    <a:pt x="2765279" y="4391633"/>
                  </a:lnTo>
                  <a:lnTo>
                    <a:pt x="2750412" y="4391633"/>
                  </a:lnTo>
                  <a:lnTo>
                    <a:pt x="2735544" y="4391633"/>
                  </a:lnTo>
                  <a:lnTo>
                    <a:pt x="2720677" y="4391633"/>
                  </a:lnTo>
                  <a:lnTo>
                    <a:pt x="2705810" y="4391633"/>
                  </a:lnTo>
                  <a:lnTo>
                    <a:pt x="2690943" y="4391633"/>
                  </a:lnTo>
                  <a:lnTo>
                    <a:pt x="2676076" y="4391633"/>
                  </a:lnTo>
                  <a:lnTo>
                    <a:pt x="2661209" y="4391633"/>
                  </a:lnTo>
                  <a:lnTo>
                    <a:pt x="2646342" y="4391633"/>
                  </a:lnTo>
                  <a:lnTo>
                    <a:pt x="2631475" y="4391633"/>
                  </a:lnTo>
                  <a:lnTo>
                    <a:pt x="2616608" y="4391633"/>
                  </a:lnTo>
                  <a:lnTo>
                    <a:pt x="2601741" y="4391633"/>
                  </a:lnTo>
                  <a:lnTo>
                    <a:pt x="2586874" y="4391633"/>
                  </a:lnTo>
                  <a:lnTo>
                    <a:pt x="2572006" y="4391633"/>
                  </a:lnTo>
                  <a:lnTo>
                    <a:pt x="2557139" y="4391633"/>
                  </a:lnTo>
                  <a:lnTo>
                    <a:pt x="2542272" y="4391633"/>
                  </a:lnTo>
                  <a:lnTo>
                    <a:pt x="2527405" y="4391633"/>
                  </a:lnTo>
                  <a:lnTo>
                    <a:pt x="2512538" y="4391633"/>
                  </a:lnTo>
                  <a:lnTo>
                    <a:pt x="2497671" y="4391633"/>
                  </a:lnTo>
                  <a:lnTo>
                    <a:pt x="2482804" y="4391633"/>
                  </a:lnTo>
                  <a:lnTo>
                    <a:pt x="2467937" y="4391633"/>
                  </a:lnTo>
                  <a:lnTo>
                    <a:pt x="2453070" y="4391633"/>
                  </a:lnTo>
                  <a:lnTo>
                    <a:pt x="2438203" y="4391633"/>
                  </a:lnTo>
                  <a:lnTo>
                    <a:pt x="2423336" y="4391633"/>
                  </a:lnTo>
                  <a:lnTo>
                    <a:pt x="2408468" y="4391633"/>
                  </a:lnTo>
                  <a:lnTo>
                    <a:pt x="2393601" y="4391633"/>
                  </a:lnTo>
                  <a:lnTo>
                    <a:pt x="2378734" y="4391633"/>
                  </a:lnTo>
                  <a:lnTo>
                    <a:pt x="2363867" y="4391633"/>
                  </a:lnTo>
                  <a:lnTo>
                    <a:pt x="2349000" y="4391633"/>
                  </a:lnTo>
                  <a:lnTo>
                    <a:pt x="2334133" y="4391633"/>
                  </a:lnTo>
                  <a:lnTo>
                    <a:pt x="2319266" y="4391633"/>
                  </a:lnTo>
                  <a:lnTo>
                    <a:pt x="2304399" y="4391633"/>
                  </a:lnTo>
                  <a:lnTo>
                    <a:pt x="2289532" y="4391633"/>
                  </a:lnTo>
                  <a:lnTo>
                    <a:pt x="2274665" y="4391633"/>
                  </a:lnTo>
                  <a:lnTo>
                    <a:pt x="2259798" y="4391633"/>
                  </a:lnTo>
                  <a:lnTo>
                    <a:pt x="2244930" y="4391633"/>
                  </a:lnTo>
                  <a:lnTo>
                    <a:pt x="2230063" y="4391633"/>
                  </a:lnTo>
                  <a:lnTo>
                    <a:pt x="2215196" y="4391633"/>
                  </a:lnTo>
                  <a:lnTo>
                    <a:pt x="2200329" y="4391633"/>
                  </a:lnTo>
                  <a:lnTo>
                    <a:pt x="2185462" y="4391633"/>
                  </a:lnTo>
                  <a:lnTo>
                    <a:pt x="2170595" y="4391633"/>
                  </a:lnTo>
                  <a:lnTo>
                    <a:pt x="2155728" y="4391633"/>
                  </a:lnTo>
                  <a:lnTo>
                    <a:pt x="2140861" y="4391633"/>
                  </a:lnTo>
                  <a:lnTo>
                    <a:pt x="2125994" y="4391633"/>
                  </a:lnTo>
                  <a:lnTo>
                    <a:pt x="2111127" y="4391633"/>
                  </a:lnTo>
                  <a:lnTo>
                    <a:pt x="2096260" y="4391633"/>
                  </a:lnTo>
                  <a:lnTo>
                    <a:pt x="2081392" y="4391633"/>
                  </a:lnTo>
                  <a:lnTo>
                    <a:pt x="2066525" y="4391633"/>
                  </a:lnTo>
                  <a:lnTo>
                    <a:pt x="2051658" y="4391633"/>
                  </a:lnTo>
                  <a:lnTo>
                    <a:pt x="2036791" y="4391633"/>
                  </a:lnTo>
                  <a:lnTo>
                    <a:pt x="2021924" y="4391633"/>
                  </a:lnTo>
                  <a:lnTo>
                    <a:pt x="2007057" y="4391633"/>
                  </a:lnTo>
                  <a:lnTo>
                    <a:pt x="1992190" y="4391633"/>
                  </a:lnTo>
                  <a:lnTo>
                    <a:pt x="1977323" y="4391633"/>
                  </a:lnTo>
                  <a:lnTo>
                    <a:pt x="1962456" y="4391633"/>
                  </a:lnTo>
                  <a:lnTo>
                    <a:pt x="1947589" y="4391633"/>
                  </a:lnTo>
                  <a:lnTo>
                    <a:pt x="1932721" y="4391633"/>
                  </a:lnTo>
                  <a:lnTo>
                    <a:pt x="1917854" y="4391633"/>
                  </a:lnTo>
                  <a:lnTo>
                    <a:pt x="1902987" y="4391633"/>
                  </a:lnTo>
                  <a:lnTo>
                    <a:pt x="1888120" y="4391633"/>
                  </a:lnTo>
                  <a:lnTo>
                    <a:pt x="1873253" y="4391633"/>
                  </a:lnTo>
                  <a:lnTo>
                    <a:pt x="1858386" y="4391633"/>
                  </a:lnTo>
                  <a:lnTo>
                    <a:pt x="1843519" y="4391633"/>
                  </a:lnTo>
                  <a:lnTo>
                    <a:pt x="1828652" y="4391633"/>
                  </a:lnTo>
                  <a:lnTo>
                    <a:pt x="1813785" y="4391633"/>
                  </a:lnTo>
                  <a:lnTo>
                    <a:pt x="1798918" y="4391633"/>
                  </a:lnTo>
                  <a:lnTo>
                    <a:pt x="1784051" y="4391633"/>
                  </a:lnTo>
                  <a:lnTo>
                    <a:pt x="1769183" y="4391633"/>
                  </a:lnTo>
                  <a:lnTo>
                    <a:pt x="1754316" y="4391633"/>
                  </a:lnTo>
                  <a:lnTo>
                    <a:pt x="1739449" y="4391633"/>
                  </a:lnTo>
                  <a:lnTo>
                    <a:pt x="1724582" y="4391633"/>
                  </a:lnTo>
                  <a:lnTo>
                    <a:pt x="1709715" y="4391633"/>
                  </a:lnTo>
                  <a:lnTo>
                    <a:pt x="1694848" y="4391633"/>
                  </a:lnTo>
                  <a:lnTo>
                    <a:pt x="1679981" y="4391633"/>
                  </a:lnTo>
                  <a:lnTo>
                    <a:pt x="1665114" y="4391633"/>
                  </a:lnTo>
                  <a:lnTo>
                    <a:pt x="1650247" y="4391633"/>
                  </a:lnTo>
                  <a:lnTo>
                    <a:pt x="1635380" y="4391633"/>
                  </a:lnTo>
                  <a:lnTo>
                    <a:pt x="1620513" y="4391633"/>
                  </a:lnTo>
                  <a:lnTo>
                    <a:pt x="1605645" y="4391633"/>
                  </a:lnTo>
                  <a:lnTo>
                    <a:pt x="1590778" y="4391633"/>
                  </a:lnTo>
                  <a:lnTo>
                    <a:pt x="1575911" y="4391633"/>
                  </a:lnTo>
                  <a:lnTo>
                    <a:pt x="1561044" y="4391633"/>
                  </a:lnTo>
                  <a:lnTo>
                    <a:pt x="1546177" y="4391633"/>
                  </a:lnTo>
                  <a:lnTo>
                    <a:pt x="1531310" y="4391633"/>
                  </a:lnTo>
                  <a:lnTo>
                    <a:pt x="1516443" y="4391633"/>
                  </a:lnTo>
                  <a:lnTo>
                    <a:pt x="1501576" y="4391633"/>
                  </a:lnTo>
                  <a:lnTo>
                    <a:pt x="1486709" y="4391633"/>
                  </a:lnTo>
                  <a:lnTo>
                    <a:pt x="1471842" y="4391633"/>
                  </a:lnTo>
                  <a:lnTo>
                    <a:pt x="1456975" y="4391633"/>
                  </a:lnTo>
                  <a:lnTo>
                    <a:pt x="1442107" y="4391633"/>
                  </a:lnTo>
                  <a:lnTo>
                    <a:pt x="1427240" y="4391633"/>
                  </a:lnTo>
                  <a:lnTo>
                    <a:pt x="1412373" y="4391633"/>
                  </a:lnTo>
                  <a:lnTo>
                    <a:pt x="1397506" y="4391633"/>
                  </a:lnTo>
                  <a:lnTo>
                    <a:pt x="1382639" y="4391633"/>
                  </a:lnTo>
                  <a:lnTo>
                    <a:pt x="1367772" y="4391633"/>
                  </a:lnTo>
                  <a:lnTo>
                    <a:pt x="1352905" y="4391633"/>
                  </a:lnTo>
                  <a:lnTo>
                    <a:pt x="1338038" y="4391633"/>
                  </a:lnTo>
                  <a:lnTo>
                    <a:pt x="1323171" y="4391633"/>
                  </a:lnTo>
                  <a:lnTo>
                    <a:pt x="1308304" y="4391633"/>
                  </a:lnTo>
                  <a:lnTo>
                    <a:pt x="1293437" y="4391633"/>
                  </a:lnTo>
                  <a:lnTo>
                    <a:pt x="1278569" y="4391633"/>
                  </a:lnTo>
                  <a:lnTo>
                    <a:pt x="1263702" y="4391633"/>
                  </a:lnTo>
                  <a:lnTo>
                    <a:pt x="1248835" y="4391633"/>
                  </a:lnTo>
                  <a:lnTo>
                    <a:pt x="1233968" y="4391633"/>
                  </a:lnTo>
                  <a:lnTo>
                    <a:pt x="1219101" y="4391633"/>
                  </a:lnTo>
                  <a:lnTo>
                    <a:pt x="1204234" y="4391633"/>
                  </a:lnTo>
                  <a:lnTo>
                    <a:pt x="1189367" y="4391633"/>
                  </a:lnTo>
                  <a:lnTo>
                    <a:pt x="1174500" y="4391633"/>
                  </a:lnTo>
                  <a:lnTo>
                    <a:pt x="1159633" y="4391633"/>
                  </a:lnTo>
                  <a:lnTo>
                    <a:pt x="1144766" y="4391633"/>
                  </a:lnTo>
                  <a:lnTo>
                    <a:pt x="1129899" y="4391633"/>
                  </a:lnTo>
                  <a:lnTo>
                    <a:pt x="1115031" y="4391633"/>
                  </a:lnTo>
                  <a:lnTo>
                    <a:pt x="1100164" y="4391633"/>
                  </a:lnTo>
                  <a:lnTo>
                    <a:pt x="1085297" y="4391633"/>
                  </a:lnTo>
                  <a:lnTo>
                    <a:pt x="1070430" y="4391633"/>
                  </a:lnTo>
                  <a:lnTo>
                    <a:pt x="1055563" y="4391633"/>
                  </a:lnTo>
                  <a:lnTo>
                    <a:pt x="1040696" y="4391633"/>
                  </a:lnTo>
                  <a:lnTo>
                    <a:pt x="1025829" y="4391633"/>
                  </a:lnTo>
                  <a:lnTo>
                    <a:pt x="1010962" y="4391633"/>
                  </a:lnTo>
                  <a:lnTo>
                    <a:pt x="996095" y="4391633"/>
                  </a:lnTo>
                  <a:lnTo>
                    <a:pt x="981228" y="4391633"/>
                  </a:lnTo>
                  <a:lnTo>
                    <a:pt x="966360" y="4391633"/>
                  </a:lnTo>
                  <a:lnTo>
                    <a:pt x="951493" y="4391633"/>
                  </a:lnTo>
                  <a:lnTo>
                    <a:pt x="936626" y="4391633"/>
                  </a:lnTo>
                  <a:lnTo>
                    <a:pt x="921759" y="4391633"/>
                  </a:lnTo>
                  <a:lnTo>
                    <a:pt x="906892" y="4391633"/>
                  </a:lnTo>
                  <a:lnTo>
                    <a:pt x="892025" y="4391633"/>
                  </a:lnTo>
                  <a:lnTo>
                    <a:pt x="877158" y="4391633"/>
                  </a:lnTo>
                  <a:lnTo>
                    <a:pt x="862291" y="4391633"/>
                  </a:lnTo>
                  <a:lnTo>
                    <a:pt x="847424" y="4391633"/>
                  </a:lnTo>
                  <a:lnTo>
                    <a:pt x="832557" y="4391633"/>
                  </a:lnTo>
                  <a:lnTo>
                    <a:pt x="817690" y="4391633"/>
                  </a:lnTo>
                  <a:lnTo>
                    <a:pt x="802822" y="4391633"/>
                  </a:lnTo>
                  <a:lnTo>
                    <a:pt x="787955" y="4391633"/>
                  </a:lnTo>
                  <a:lnTo>
                    <a:pt x="773088" y="4391633"/>
                  </a:lnTo>
                  <a:lnTo>
                    <a:pt x="758221" y="4391633"/>
                  </a:lnTo>
                  <a:lnTo>
                    <a:pt x="743354" y="4391633"/>
                  </a:lnTo>
                  <a:lnTo>
                    <a:pt x="728487" y="4391633"/>
                  </a:lnTo>
                  <a:lnTo>
                    <a:pt x="713620" y="4391633"/>
                  </a:lnTo>
                  <a:lnTo>
                    <a:pt x="698753" y="4391633"/>
                  </a:lnTo>
                  <a:lnTo>
                    <a:pt x="683886" y="4391633"/>
                  </a:lnTo>
                  <a:lnTo>
                    <a:pt x="669019" y="4391633"/>
                  </a:lnTo>
                  <a:lnTo>
                    <a:pt x="654152" y="4391633"/>
                  </a:lnTo>
                  <a:lnTo>
                    <a:pt x="639284" y="4391633"/>
                  </a:lnTo>
                  <a:lnTo>
                    <a:pt x="624417" y="4391633"/>
                  </a:lnTo>
                  <a:lnTo>
                    <a:pt x="609550" y="4391633"/>
                  </a:lnTo>
                  <a:lnTo>
                    <a:pt x="594683" y="4391633"/>
                  </a:lnTo>
                  <a:lnTo>
                    <a:pt x="579816" y="4391633"/>
                  </a:lnTo>
                  <a:lnTo>
                    <a:pt x="564949" y="4391633"/>
                  </a:lnTo>
                  <a:lnTo>
                    <a:pt x="550082" y="4391633"/>
                  </a:lnTo>
                  <a:lnTo>
                    <a:pt x="535215" y="4391633"/>
                  </a:lnTo>
                  <a:lnTo>
                    <a:pt x="520348" y="4391633"/>
                  </a:lnTo>
                  <a:lnTo>
                    <a:pt x="505481" y="4391633"/>
                  </a:lnTo>
                  <a:lnTo>
                    <a:pt x="490614" y="4391633"/>
                  </a:lnTo>
                  <a:lnTo>
                    <a:pt x="475746" y="4391633"/>
                  </a:lnTo>
                  <a:lnTo>
                    <a:pt x="460879" y="4391633"/>
                  </a:lnTo>
                  <a:lnTo>
                    <a:pt x="446012" y="4391633"/>
                  </a:lnTo>
                  <a:lnTo>
                    <a:pt x="431145" y="4391633"/>
                  </a:lnTo>
                  <a:lnTo>
                    <a:pt x="416278" y="4391633"/>
                  </a:lnTo>
                  <a:lnTo>
                    <a:pt x="401411" y="4391633"/>
                  </a:lnTo>
                  <a:lnTo>
                    <a:pt x="386544" y="4391633"/>
                  </a:lnTo>
                  <a:lnTo>
                    <a:pt x="371677" y="4391633"/>
                  </a:lnTo>
                  <a:lnTo>
                    <a:pt x="356810" y="4391633"/>
                  </a:lnTo>
                  <a:lnTo>
                    <a:pt x="341943" y="4391633"/>
                  </a:lnTo>
                  <a:lnTo>
                    <a:pt x="327076" y="4391633"/>
                  </a:lnTo>
                  <a:lnTo>
                    <a:pt x="312208" y="4391633"/>
                  </a:lnTo>
                  <a:lnTo>
                    <a:pt x="297341" y="4391633"/>
                  </a:lnTo>
                  <a:lnTo>
                    <a:pt x="282474" y="4391633"/>
                  </a:lnTo>
                  <a:lnTo>
                    <a:pt x="267607" y="4391633"/>
                  </a:lnTo>
                  <a:lnTo>
                    <a:pt x="252740" y="4391633"/>
                  </a:lnTo>
                  <a:lnTo>
                    <a:pt x="237873" y="4391633"/>
                  </a:lnTo>
                  <a:lnTo>
                    <a:pt x="223006" y="4391633"/>
                  </a:lnTo>
                  <a:lnTo>
                    <a:pt x="208139" y="4391633"/>
                  </a:lnTo>
                  <a:lnTo>
                    <a:pt x="193272" y="4391633"/>
                  </a:lnTo>
                  <a:lnTo>
                    <a:pt x="178405" y="4391633"/>
                  </a:lnTo>
                  <a:lnTo>
                    <a:pt x="163538" y="4391633"/>
                  </a:lnTo>
                  <a:lnTo>
                    <a:pt x="148670" y="4391633"/>
                  </a:lnTo>
                  <a:lnTo>
                    <a:pt x="133803" y="4391633"/>
                  </a:lnTo>
                  <a:lnTo>
                    <a:pt x="118936" y="4391633"/>
                  </a:lnTo>
                  <a:lnTo>
                    <a:pt x="104069" y="4391633"/>
                  </a:lnTo>
                  <a:lnTo>
                    <a:pt x="89202" y="4391633"/>
                  </a:lnTo>
                  <a:lnTo>
                    <a:pt x="74335" y="4391633"/>
                  </a:lnTo>
                  <a:lnTo>
                    <a:pt x="59468" y="4391633"/>
                  </a:lnTo>
                  <a:lnTo>
                    <a:pt x="44601" y="4391633"/>
                  </a:lnTo>
                  <a:lnTo>
                    <a:pt x="29734" y="4391633"/>
                  </a:lnTo>
                  <a:lnTo>
                    <a:pt x="14867" y="4391633"/>
                  </a:lnTo>
                  <a:lnTo>
                    <a:pt x="0" y="43916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93563" y="1776048"/>
              <a:ext cx="7597084" cy="4359300"/>
            </a:xfrm>
            <a:custGeom>
              <a:avLst/>
              <a:pathLst>
                <a:path w="7597084" h="4359300">
                  <a:moveTo>
                    <a:pt x="0" y="3265422"/>
                  </a:moveTo>
                  <a:lnTo>
                    <a:pt x="14867" y="3223366"/>
                  </a:lnTo>
                  <a:lnTo>
                    <a:pt x="29734" y="3181429"/>
                  </a:lnTo>
                  <a:lnTo>
                    <a:pt x="44601" y="3139666"/>
                  </a:lnTo>
                  <a:lnTo>
                    <a:pt x="59468" y="3098177"/>
                  </a:lnTo>
                  <a:lnTo>
                    <a:pt x="74335" y="3057163"/>
                  </a:lnTo>
                  <a:lnTo>
                    <a:pt x="89202" y="3016584"/>
                  </a:lnTo>
                  <a:lnTo>
                    <a:pt x="104069" y="2976492"/>
                  </a:lnTo>
                  <a:lnTo>
                    <a:pt x="118936" y="2936998"/>
                  </a:lnTo>
                  <a:lnTo>
                    <a:pt x="133803" y="2898384"/>
                  </a:lnTo>
                  <a:lnTo>
                    <a:pt x="148670" y="2860478"/>
                  </a:lnTo>
                  <a:lnTo>
                    <a:pt x="163538" y="2823318"/>
                  </a:lnTo>
                  <a:lnTo>
                    <a:pt x="178405" y="2787002"/>
                  </a:lnTo>
                  <a:lnTo>
                    <a:pt x="193272" y="2751898"/>
                  </a:lnTo>
                  <a:lnTo>
                    <a:pt x="208139" y="2717702"/>
                  </a:lnTo>
                  <a:lnTo>
                    <a:pt x="223006" y="2684438"/>
                  </a:lnTo>
                  <a:lnTo>
                    <a:pt x="237873" y="2652169"/>
                  </a:lnTo>
                  <a:lnTo>
                    <a:pt x="252740" y="2621341"/>
                  </a:lnTo>
                  <a:lnTo>
                    <a:pt x="267607" y="2591536"/>
                  </a:lnTo>
                  <a:lnTo>
                    <a:pt x="282474" y="2562762"/>
                  </a:lnTo>
                  <a:lnTo>
                    <a:pt x="297341" y="2535039"/>
                  </a:lnTo>
                  <a:lnTo>
                    <a:pt x="312208" y="2508867"/>
                  </a:lnTo>
                  <a:lnTo>
                    <a:pt x="327076" y="2483745"/>
                  </a:lnTo>
                  <a:lnTo>
                    <a:pt x="341943" y="2459669"/>
                  </a:lnTo>
                  <a:lnTo>
                    <a:pt x="356810" y="2436635"/>
                  </a:lnTo>
                  <a:lnTo>
                    <a:pt x="371677" y="2415101"/>
                  </a:lnTo>
                  <a:lnTo>
                    <a:pt x="386544" y="2394589"/>
                  </a:lnTo>
                  <a:lnTo>
                    <a:pt x="401411" y="2375061"/>
                  </a:lnTo>
                  <a:lnTo>
                    <a:pt x="416278" y="2356501"/>
                  </a:lnTo>
                  <a:lnTo>
                    <a:pt x="431145" y="2339279"/>
                  </a:lnTo>
                  <a:lnTo>
                    <a:pt x="446012" y="2322993"/>
                  </a:lnTo>
                  <a:lnTo>
                    <a:pt x="460879" y="2307569"/>
                  </a:lnTo>
                  <a:lnTo>
                    <a:pt x="475746" y="2292984"/>
                  </a:lnTo>
                  <a:lnTo>
                    <a:pt x="490614" y="2279509"/>
                  </a:lnTo>
                  <a:lnTo>
                    <a:pt x="505481" y="2266829"/>
                  </a:lnTo>
                  <a:lnTo>
                    <a:pt x="520348" y="2254848"/>
                  </a:lnTo>
                  <a:lnTo>
                    <a:pt x="535215" y="2243536"/>
                  </a:lnTo>
                  <a:lnTo>
                    <a:pt x="550082" y="2233071"/>
                  </a:lnTo>
                  <a:lnTo>
                    <a:pt x="564949" y="2223217"/>
                  </a:lnTo>
                  <a:lnTo>
                    <a:pt x="579816" y="2213875"/>
                  </a:lnTo>
                  <a:lnTo>
                    <a:pt x="594683" y="2205009"/>
                  </a:lnTo>
                  <a:lnTo>
                    <a:pt x="609550" y="2196709"/>
                  </a:lnTo>
                  <a:lnTo>
                    <a:pt x="624417" y="2188810"/>
                  </a:lnTo>
                  <a:lnTo>
                    <a:pt x="639284" y="2181220"/>
                  </a:lnTo>
                  <a:lnTo>
                    <a:pt x="654152" y="2173903"/>
                  </a:lnTo>
                  <a:lnTo>
                    <a:pt x="669019" y="2166871"/>
                  </a:lnTo>
                  <a:lnTo>
                    <a:pt x="683886" y="2160013"/>
                  </a:lnTo>
                  <a:lnTo>
                    <a:pt x="698753" y="2153257"/>
                  </a:lnTo>
                  <a:lnTo>
                    <a:pt x="713620" y="2146569"/>
                  </a:lnTo>
                  <a:lnTo>
                    <a:pt x="728487" y="2139900"/>
                  </a:lnTo>
                  <a:lnTo>
                    <a:pt x="743354" y="2133167"/>
                  </a:lnTo>
                  <a:lnTo>
                    <a:pt x="758221" y="2126337"/>
                  </a:lnTo>
                  <a:lnTo>
                    <a:pt x="773088" y="2119376"/>
                  </a:lnTo>
                  <a:lnTo>
                    <a:pt x="787955" y="2112189"/>
                  </a:lnTo>
                  <a:lnTo>
                    <a:pt x="802822" y="2104707"/>
                  </a:lnTo>
                  <a:lnTo>
                    <a:pt x="817690" y="2096942"/>
                  </a:lnTo>
                  <a:lnTo>
                    <a:pt x="832557" y="2088864"/>
                  </a:lnTo>
                  <a:lnTo>
                    <a:pt x="847424" y="2080351"/>
                  </a:lnTo>
                  <a:lnTo>
                    <a:pt x="862291" y="2071330"/>
                  </a:lnTo>
                  <a:lnTo>
                    <a:pt x="877158" y="2061866"/>
                  </a:lnTo>
                  <a:lnTo>
                    <a:pt x="892025" y="2051937"/>
                  </a:lnTo>
                  <a:lnTo>
                    <a:pt x="906892" y="2041414"/>
                  </a:lnTo>
                  <a:lnTo>
                    <a:pt x="921759" y="2030205"/>
                  </a:lnTo>
                  <a:lnTo>
                    <a:pt x="936626" y="2018436"/>
                  </a:lnTo>
                  <a:lnTo>
                    <a:pt x="951493" y="2006092"/>
                  </a:lnTo>
                  <a:lnTo>
                    <a:pt x="966360" y="1993056"/>
                  </a:lnTo>
                  <a:lnTo>
                    <a:pt x="981228" y="1979215"/>
                  </a:lnTo>
                  <a:lnTo>
                    <a:pt x="996095" y="1964752"/>
                  </a:lnTo>
                  <a:lnTo>
                    <a:pt x="1010962" y="1949661"/>
                  </a:lnTo>
                  <a:lnTo>
                    <a:pt x="1025829" y="1933852"/>
                  </a:lnTo>
                  <a:lnTo>
                    <a:pt x="1040696" y="1917197"/>
                  </a:lnTo>
                  <a:lnTo>
                    <a:pt x="1055563" y="1899922"/>
                  </a:lnTo>
                  <a:lnTo>
                    <a:pt x="1070430" y="1882034"/>
                  </a:lnTo>
                  <a:lnTo>
                    <a:pt x="1085297" y="1863476"/>
                  </a:lnTo>
                  <a:lnTo>
                    <a:pt x="1100164" y="1844123"/>
                  </a:lnTo>
                  <a:lnTo>
                    <a:pt x="1115031" y="1824219"/>
                  </a:lnTo>
                  <a:lnTo>
                    <a:pt x="1129899" y="1803784"/>
                  </a:lnTo>
                  <a:lnTo>
                    <a:pt x="1144766" y="1782797"/>
                  </a:lnTo>
                  <a:lnTo>
                    <a:pt x="1159633" y="1761157"/>
                  </a:lnTo>
                  <a:lnTo>
                    <a:pt x="1174500" y="1739096"/>
                  </a:lnTo>
                  <a:lnTo>
                    <a:pt x="1189367" y="1716643"/>
                  </a:lnTo>
                  <a:lnTo>
                    <a:pt x="1204234" y="1693809"/>
                  </a:lnTo>
                  <a:lnTo>
                    <a:pt x="1219101" y="1670539"/>
                  </a:lnTo>
                  <a:lnTo>
                    <a:pt x="1233968" y="1647021"/>
                  </a:lnTo>
                  <a:lnTo>
                    <a:pt x="1248835" y="1623288"/>
                  </a:lnTo>
                  <a:lnTo>
                    <a:pt x="1263702" y="1599369"/>
                  </a:lnTo>
                  <a:lnTo>
                    <a:pt x="1278569" y="1575275"/>
                  </a:lnTo>
                  <a:lnTo>
                    <a:pt x="1293437" y="1551121"/>
                  </a:lnTo>
                  <a:lnTo>
                    <a:pt x="1308304" y="1526937"/>
                  </a:lnTo>
                  <a:lnTo>
                    <a:pt x="1323171" y="1502756"/>
                  </a:lnTo>
                  <a:lnTo>
                    <a:pt x="1338038" y="1478660"/>
                  </a:lnTo>
                  <a:lnTo>
                    <a:pt x="1352905" y="1454674"/>
                  </a:lnTo>
                  <a:lnTo>
                    <a:pt x="1367772" y="1430822"/>
                  </a:lnTo>
                  <a:lnTo>
                    <a:pt x="1382639" y="1407128"/>
                  </a:lnTo>
                  <a:lnTo>
                    <a:pt x="1397506" y="1383720"/>
                  </a:lnTo>
                  <a:lnTo>
                    <a:pt x="1412373" y="1360551"/>
                  </a:lnTo>
                  <a:lnTo>
                    <a:pt x="1427240" y="1337627"/>
                  </a:lnTo>
                  <a:lnTo>
                    <a:pt x="1442107" y="1314961"/>
                  </a:lnTo>
                  <a:lnTo>
                    <a:pt x="1456975" y="1292685"/>
                  </a:lnTo>
                  <a:lnTo>
                    <a:pt x="1471842" y="1270712"/>
                  </a:lnTo>
                  <a:lnTo>
                    <a:pt x="1486709" y="1249023"/>
                  </a:lnTo>
                  <a:lnTo>
                    <a:pt x="1501576" y="1227618"/>
                  </a:lnTo>
                  <a:lnTo>
                    <a:pt x="1516443" y="1206600"/>
                  </a:lnTo>
                  <a:lnTo>
                    <a:pt x="1531310" y="1185870"/>
                  </a:lnTo>
                  <a:lnTo>
                    <a:pt x="1546177" y="1165390"/>
                  </a:lnTo>
                  <a:lnTo>
                    <a:pt x="1561044" y="1145145"/>
                  </a:lnTo>
                  <a:lnTo>
                    <a:pt x="1575911" y="1125189"/>
                  </a:lnTo>
                  <a:lnTo>
                    <a:pt x="1590778" y="1105430"/>
                  </a:lnTo>
                  <a:lnTo>
                    <a:pt x="1605645" y="1085821"/>
                  </a:lnTo>
                  <a:lnTo>
                    <a:pt x="1620513" y="1066342"/>
                  </a:lnTo>
                  <a:lnTo>
                    <a:pt x="1635380" y="1046985"/>
                  </a:lnTo>
                  <a:lnTo>
                    <a:pt x="1650247" y="1027681"/>
                  </a:lnTo>
                  <a:lnTo>
                    <a:pt x="1665114" y="1008390"/>
                  </a:lnTo>
                  <a:lnTo>
                    <a:pt x="1679981" y="989089"/>
                  </a:lnTo>
                  <a:lnTo>
                    <a:pt x="1694848" y="969722"/>
                  </a:lnTo>
                  <a:lnTo>
                    <a:pt x="1709715" y="950240"/>
                  </a:lnTo>
                  <a:lnTo>
                    <a:pt x="1724582" y="930630"/>
                  </a:lnTo>
                  <a:lnTo>
                    <a:pt x="1739449" y="910869"/>
                  </a:lnTo>
                  <a:lnTo>
                    <a:pt x="1754316" y="890875"/>
                  </a:lnTo>
                  <a:lnTo>
                    <a:pt x="1769183" y="870614"/>
                  </a:lnTo>
                  <a:lnTo>
                    <a:pt x="1784051" y="850110"/>
                  </a:lnTo>
                  <a:lnTo>
                    <a:pt x="1798918" y="829348"/>
                  </a:lnTo>
                  <a:lnTo>
                    <a:pt x="1813785" y="808242"/>
                  </a:lnTo>
                  <a:lnTo>
                    <a:pt x="1828652" y="786768"/>
                  </a:lnTo>
                  <a:lnTo>
                    <a:pt x="1843519" y="764991"/>
                  </a:lnTo>
                  <a:lnTo>
                    <a:pt x="1858386" y="742905"/>
                  </a:lnTo>
                  <a:lnTo>
                    <a:pt x="1873253" y="720441"/>
                  </a:lnTo>
                  <a:lnTo>
                    <a:pt x="1888120" y="697588"/>
                  </a:lnTo>
                  <a:lnTo>
                    <a:pt x="1902987" y="674438"/>
                  </a:lnTo>
                  <a:lnTo>
                    <a:pt x="1917854" y="651000"/>
                  </a:lnTo>
                  <a:lnTo>
                    <a:pt x="1932721" y="627236"/>
                  </a:lnTo>
                  <a:lnTo>
                    <a:pt x="1947589" y="603152"/>
                  </a:lnTo>
                  <a:lnTo>
                    <a:pt x="1962456" y="578850"/>
                  </a:lnTo>
                  <a:lnTo>
                    <a:pt x="1977323" y="554352"/>
                  </a:lnTo>
                  <a:lnTo>
                    <a:pt x="1992190" y="529659"/>
                  </a:lnTo>
                  <a:lnTo>
                    <a:pt x="2007057" y="504807"/>
                  </a:lnTo>
                  <a:lnTo>
                    <a:pt x="2021924" y="479883"/>
                  </a:lnTo>
                  <a:lnTo>
                    <a:pt x="2036791" y="454918"/>
                  </a:lnTo>
                  <a:lnTo>
                    <a:pt x="2051658" y="429951"/>
                  </a:lnTo>
                  <a:lnTo>
                    <a:pt x="2066525" y="405071"/>
                  </a:lnTo>
                  <a:lnTo>
                    <a:pt x="2081392" y="380318"/>
                  </a:lnTo>
                  <a:lnTo>
                    <a:pt x="2096260" y="355730"/>
                  </a:lnTo>
                  <a:lnTo>
                    <a:pt x="2111127" y="331374"/>
                  </a:lnTo>
                  <a:lnTo>
                    <a:pt x="2125994" y="307420"/>
                  </a:lnTo>
                  <a:lnTo>
                    <a:pt x="2140861" y="283829"/>
                  </a:lnTo>
                  <a:lnTo>
                    <a:pt x="2155728" y="260645"/>
                  </a:lnTo>
                  <a:lnTo>
                    <a:pt x="2170595" y="237945"/>
                  </a:lnTo>
                  <a:lnTo>
                    <a:pt x="2185462" y="216011"/>
                  </a:lnTo>
                  <a:lnTo>
                    <a:pt x="2200329" y="194696"/>
                  </a:lnTo>
                  <a:lnTo>
                    <a:pt x="2215196" y="174044"/>
                  </a:lnTo>
                  <a:lnTo>
                    <a:pt x="2230063" y="154131"/>
                  </a:lnTo>
                  <a:lnTo>
                    <a:pt x="2244930" y="135370"/>
                  </a:lnTo>
                  <a:lnTo>
                    <a:pt x="2259798" y="117486"/>
                  </a:lnTo>
                  <a:lnTo>
                    <a:pt x="2274665" y="100521"/>
                  </a:lnTo>
                  <a:lnTo>
                    <a:pt x="2289532" y="84525"/>
                  </a:lnTo>
                  <a:lnTo>
                    <a:pt x="2304399" y="70067"/>
                  </a:lnTo>
                  <a:lnTo>
                    <a:pt x="2319266" y="56723"/>
                  </a:lnTo>
                  <a:lnTo>
                    <a:pt x="2334133" y="44530"/>
                  </a:lnTo>
                  <a:lnTo>
                    <a:pt x="2349000" y="33525"/>
                  </a:lnTo>
                  <a:lnTo>
                    <a:pt x="2363867" y="24350"/>
                  </a:lnTo>
                  <a:lnTo>
                    <a:pt x="2378734" y="16513"/>
                  </a:lnTo>
                  <a:lnTo>
                    <a:pt x="2393601" y="10014"/>
                  </a:lnTo>
                  <a:lnTo>
                    <a:pt x="2408468" y="4878"/>
                  </a:lnTo>
                  <a:lnTo>
                    <a:pt x="2423336" y="1757"/>
                  </a:lnTo>
                  <a:lnTo>
                    <a:pt x="2438203" y="151"/>
                  </a:lnTo>
                  <a:lnTo>
                    <a:pt x="2453070" y="0"/>
                  </a:lnTo>
                  <a:lnTo>
                    <a:pt x="2467937" y="1316"/>
                  </a:lnTo>
                  <a:lnTo>
                    <a:pt x="2482804" y="4716"/>
                  </a:lnTo>
                  <a:lnTo>
                    <a:pt x="2497671" y="9724"/>
                  </a:lnTo>
                  <a:lnTo>
                    <a:pt x="2512538" y="16217"/>
                  </a:lnTo>
                  <a:lnTo>
                    <a:pt x="2527405" y="24193"/>
                  </a:lnTo>
                  <a:lnTo>
                    <a:pt x="2542272" y="34188"/>
                  </a:lnTo>
                  <a:lnTo>
                    <a:pt x="2557139" y="45783"/>
                  </a:lnTo>
                  <a:lnTo>
                    <a:pt x="2572006" y="58796"/>
                  </a:lnTo>
                  <a:lnTo>
                    <a:pt x="2586874" y="73206"/>
                  </a:lnTo>
                  <a:lnTo>
                    <a:pt x="2601741" y="89441"/>
                  </a:lnTo>
                  <a:lnTo>
                    <a:pt x="2616608" y="107155"/>
                  </a:lnTo>
                  <a:lnTo>
                    <a:pt x="2631475" y="126121"/>
                  </a:lnTo>
                  <a:lnTo>
                    <a:pt x="2646342" y="146306"/>
                  </a:lnTo>
                  <a:lnTo>
                    <a:pt x="2661209" y="168009"/>
                  </a:lnTo>
                  <a:lnTo>
                    <a:pt x="2676076" y="190962"/>
                  </a:lnTo>
                  <a:lnTo>
                    <a:pt x="2690943" y="214924"/>
                  </a:lnTo>
                  <a:lnTo>
                    <a:pt x="2705810" y="239847"/>
                  </a:lnTo>
                  <a:lnTo>
                    <a:pt x="2720677" y="265906"/>
                  </a:lnTo>
                  <a:lnTo>
                    <a:pt x="2735544" y="292906"/>
                  </a:lnTo>
                  <a:lnTo>
                    <a:pt x="2750412" y="320616"/>
                  </a:lnTo>
                  <a:lnTo>
                    <a:pt x="2765279" y="348985"/>
                  </a:lnTo>
                  <a:lnTo>
                    <a:pt x="2780146" y="378082"/>
                  </a:lnTo>
                  <a:lnTo>
                    <a:pt x="2795013" y="407763"/>
                  </a:lnTo>
                  <a:lnTo>
                    <a:pt x="2809880" y="437846"/>
                  </a:lnTo>
                  <a:lnTo>
                    <a:pt x="2824747" y="468279"/>
                  </a:lnTo>
                  <a:lnTo>
                    <a:pt x="2839614" y="499052"/>
                  </a:lnTo>
                  <a:lnTo>
                    <a:pt x="2854481" y="530059"/>
                  </a:lnTo>
                  <a:lnTo>
                    <a:pt x="2869348" y="561182"/>
                  </a:lnTo>
                  <a:lnTo>
                    <a:pt x="2884215" y="592381"/>
                  </a:lnTo>
                  <a:lnTo>
                    <a:pt x="2899082" y="623602"/>
                  </a:lnTo>
                  <a:lnTo>
                    <a:pt x="2913950" y="654752"/>
                  </a:lnTo>
                  <a:lnTo>
                    <a:pt x="2928817" y="685798"/>
                  </a:lnTo>
                  <a:lnTo>
                    <a:pt x="2943684" y="716709"/>
                  </a:lnTo>
                  <a:lnTo>
                    <a:pt x="2958551" y="747418"/>
                  </a:lnTo>
                  <a:lnTo>
                    <a:pt x="2973418" y="777843"/>
                  </a:lnTo>
                  <a:lnTo>
                    <a:pt x="2988285" y="808022"/>
                  </a:lnTo>
                  <a:lnTo>
                    <a:pt x="3003152" y="837940"/>
                  </a:lnTo>
                  <a:lnTo>
                    <a:pt x="3018019" y="867543"/>
                  </a:lnTo>
                  <a:lnTo>
                    <a:pt x="3032886" y="896751"/>
                  </a:lnTo>
                  <a:lnTo>
                    <a:pt x="3047753" y="925661"/>
                  </a:lnTo>
                  <a:lnTo>
                    <a:pt x="3062621" y="954273"/>
                  </a:lnTo>
                  <a:lnTo>
                    <a:pt x="3077488" y="982553"/>
                  </a:lnTo>
                  <a:lnTo>
                    <a:pt x="3092355" y="1010438"/>
                  </a:lnTo>
                  <a:lnTo>
                    <a:pt x="3107222" y="1038048"/>
                  </a:lnTo>
                  <a:lnTo>
                    <a:pt x="3122089" y="1065397"/>
                  </a:lnTo>
                  <a:lnTo>
                    <a:pt x="3136956" y="1092475"/>
                  </a:lnTo>
                  <a:lnTo>
                    <a:pt x="3151823" y="1119243"/>
                  </a:lnTo>
                  <a:lnTo>
                    <a:pt x="3166690" y="1145818"/>
                  </a:lnTo>
                  <a:lnTo>
                    <a:pt x="3181557" y="1172218"/>
                  </a:lnTo>
                  <a:lnTo>
                    <a:pt x="3196424" y="1198455"/>
                  </a:lnTo>
                  <a:lnTo>
                    <a:pt x="3211291" y="1224520"/>
                  </a:lnTo>
                  <a:lnTo>
                    <a:pt x="3226159" y="1250501"/>
                  </a:lnTo>
                  <a:lnTo>
                    <a:pt x="3241026" y="1276416"/>
                  </a:lnTo>
                  <a:lnTo>
                    <a:pt x="3255893" y="1302285"/>
                  </a:lnTo>
                  <a:lnTo>
                    <a:pt x="3270760" y="1328138"/>
                  </a:lnTo>
                  <a:lnTo>
                    <a:pt x="3285627" y="1354013"/>
                  </a:lnTo>
                  <a:lnTo>
                    <a:pt x="3300494" y="1379925"/>
                  </a:lnTo>
                  <a:lnTo>
                    <a:pt x="3315361" y="1405891"/>
                  </a:lnTo>
                  <a:lnTo>
                    <a:pt x="3330228" y="1431973"/>
                  </a:lnTo>
                  <a:lnTo>
                    <a:pt x="3345095" y="1458156"/>
                  </a:lnTo>
                  <a:lnTo>
                    <a:pt x="3359962" y="1484450"/>
                  </a:lnTo>
                  <a:lnTo>
                    <a:pt x="3374829" y="1510863"/>
                  </a:lnTo>
                  <a:lnTo>
                    <a:pt x="3389697" y="1537464"/>
                  </a:lnTo>
                  <a:lnTo>
                    <a:pt x="3404564" y="1564206"/>
                  </a:lnTo>
                  <a:lnTo>
                    <a:pt x="3419431" y="1591086"/>
                  </a:lnTo>
                  <a:lnTo>
                    <a:pt x="3434298" y="1618102"/>
                  </a:lnTo>
                  <a:lnTo>
                    <a:pt x="3449165" y="1645307"/>
                  </a:lnTo>
                  <a:lnTo>
                    <a:pt x="3464032" y="1672642"/>
                  </a:lnTo>
                  <a:lnTo>
                    <a:pt x="3478899" y="1700090"/>
                  </a:lnTo>
                  <a:lnTo>
                    <a:pt x="3493766" y="1727643"/>
                  </a:lnTo>
                  <a:lnTo>
                    <a:pt x="3508633" y="1755314"/>
                  </a:lnTo>
                  <a:lnTo>
                    <a:pt x="3523500" y="1783052"/>
                  </a:lnTo>
                  <a:lnTo>
                    <a:pt x="3538367" y="1810831"/>
                  </a:lnTo>
                  <a:lnTo>
                    <a:pt x="3553235" y="1838637"/>
                  </a:lnTo>
                  <a:lnTo>
                    <a:pt x="3568102" y="1866438"/>
                  </a:lnTo>
                  <a:lnTo>
                    <a:pt x="3582969" y="1894196"/>
                  </a:lnTo>
                  <a:lnTo>
                    <a:pt x="3597836" y="1921890"/>
                  </a:lnTo>
                  <a:lnTo>
                    <a:pt x="3612703" y="1949501"/>
                  </a:lnTo>
                  <a:lnTo>
                    <a:pt x="3627570" y="1976954"/>
                  </a:lnTo>
                  <a:lnTo>
                    <a:pt x="3642437" y="2004225"/>
                  </a:lnTo>
                  <a:lnTo>
                    <a:pt x="3657304" y="2031309"/>
                  </a:lnTo>
                  <a:lnTo>
                    <a:pt x="3672171" y="2058187"/>
                  </a:lnTo>
                  <a:lnTo>
                    <a:pt x="3687038" y="2084753"/>
                  </a:lnTo>
                  <a:lnTo>
                    <a:pt x="3701905" y="2110990"/>
                  </a:lnTo>
                  <a:lnTo>
                    <a:pt x="3716773" y="2136924"/>
                  </a:lnTo>
                  <a:lnTo>
                    <a:pt x="3731640" y="2162537"/>
                  </a:lnTo>
                  <a:lnTo>
                    <a:pt x="3746507" y="2187708"/>
                  </a:lnTo>
                  <a:lnTo>
                    <a:pt x="3761374" y="2212422"/>
                  </a:lnTo>
                  <a:lnTo>
                    <a:pt x="3776241" y="2236742"/>
                  </a:lnTo>
                  <a:lnTo>
                    <a:pt x="3791108" y="2260655"/>
                  </a:lnTo>
                  <a:lnTo>
                    <a:pt x="3805975" y="2284044"/>
                  </a:lnTo>
                  <a:lnTo>
                    <a:pt x="3820842" y="2306892"/>
                  </a:lnTo>
                  <a:lnTo>
                    <a:pt x="3835709" y="2329297"/>
                  </a:lnTo>
                  <a:lnTo>
                    <a:pt x="3850576" y="2351255"/>
                  </a:lnTo>
                  <a:lnTo>
                    <a:pt x="3865443" y="2372670"/>
                  </a:lnTo>
                  <a:lnTo>
                    <a:pt x="3880311" y="2393519"/>
                  </a:lnTo>
                  <a:lnTo>
                    <a:pt x="3895178" y="2413929"/>
                  </a:lnTo>
                  <a:lnTo>
                    <a:pt x="3910045" y="2433909"/>
                  </a:lnTo>
                  <a:lnTo>
                    <a:pt x="3924912" y="2453390"/>
                  </a:lnTo>
                  <a:lnTo>
                    <a:pt x="3939779" y="2472350"/>
                  </a:lnTo>
                  <a:lnTo>
                    <a:pt x="3954646" y="2490932"/>
                  </a:lnTo>
                  <a:lnTo>
                    <a:pt x="3969513" y="2509151"/>
                  </a:lnTo>
                  <a:lnTo>
                    <a:pt x="3984380" y="2526976"/>
                  </a:lnTo>
                  <a:lnTo>
                    <a:pt x="3999247" y="2544393"/>
                  </a:lnTo>
                  <a:lnTo>
                    <a:pt x="4014114" y="2561538"/>
                  </a:lnTo>
                  <a:lnTo>
                    <a:pt x="4028982" y="2578432"/>
                  </a:lnTo>
                  <a:lnTo>
                    <a:pt x="4043849" y="2595076"/>
                  </a:lnTo>
                  <a:lnTo>
                    <a:pt x="4058716" y="2611478"/>
                  </a:lnTo>
                  <a:lnTo>
                    <a:pt x="4073583" y="2627745"/>
                  </a:lnTo>
                  <a:lnTo>
                    <a:pt x="4088450" y="2643900"/>
                  </a:lnTo>
                  <a:lnTo>
                    <a:pt x="4103317" y="2659965"/>
                  </a:lnTo>
                  <a:lnTo>
                    <a:pt x="4118184" y="2675983"/>
                  </a:lnTo>
                  <a:lnTo>
                    <a:pt x="4133051" y="2692009"/>
                  </a:lnTo>
                  <a:lnTo>
                    <a:pt x="4147918" y="2708068"/>
                  </a:lnTo>
                  <a:lnTo>
                    <a:pt x="4162785" y="2724189"/>
                  </a:lnTo>
                  <a:lnTo>
                    <a:pt x="4177652" y="2740453"/>
                  </a:lnTo>
                  <a:lnTo>
                    <a:pt x="4192520" y="2756856"/>
                  </a:lnTo>
                  <a:lnTo>
                    <a:pt x="4207387" y="2773415"/>
                  </a:lnTo>
                  <a:lnTo>
                    <a:pt x="4222254" y="2790157"/>
                  </a:lnTo>
                  <a:lnTo>
                    <a:pt x="4237121" y="2807200"/>
                  </a:lnTo>
                  <a:lnTo>
                    <a:pt x="4251988" y="2824475"/>
                  </a:lnTo>
                  <a:lnTo>
                    <a:pt x="4266855" y="2841993"/>
                  </a:lnTo>
                  <a:lnTo>
                    <a:pt x="4281722" y="2859767"/>
                  </a:lnTo>
                  <a:lnTo>
                    <a:pt x="4296589" y="2877938"/>
                  </a:lnTo>
                  <a:lnTo>
                    <a:pt x="4311456" y="2896387"/>
                  </a:lnTo>
                  <a:lnTo>
                    <a:pt x="4326323" y="2915113"/>
                  </a:lnTo>
                  <a:lnTo>
                    <a:pt x="4341190" y="2934120"/>
                  </a:lnTo>
                  <a:lnTo>
                    <a:pt x="4356058" y="2953533"/>
                  </a:lnTo>
                  <a:lnTo>
                    <a:pt x="4370925" y="2973218"/>
                  </a:lnTo>
                  <a:lnTo>
                    <a:pt x="4385792" y="2993164"/>
                  </a:lnTo>
                  <a:lnTo>
                    <a:pt x="4400659" y="3013362"/>
                  </a:lnTo>
                  <a:lnTo>
                    <a:pt x="4415526" y="3033894"/>
                  </a:lnTo>
                  <a:lnTo>
                    <a:pt x="4430393" y="3054646"/>
                  </a:lnTo>
                  <a:lnTo>
                    <a:pt x="4445260" y="3075590"/>
                  </a:lnTo>
                  <a:lnTo>
                    <a:pt x="4460127" y="3096711"/>
                  </a:lnTo>
                  <a:lnTo>
                    <a:pt x="4474994" y="3118040"/>
                  </a:lnTo>
                  <a:lnTo>
                    <a:pt x="4489861" y="3139489"/>
                  </a:lnTo>
                  <a:lnTo>
                    <a:pt x="4504728" y="3161029"/>
                  </a:lnTo>
                  <a:lnTo>
                    <a:pt x="4519596" y="3182638"/>
                  </a:lnTo>
                  <a:lnTo>
                    <a:pt x="4534463" y="3204295"/>
                  </a:lnTo>
                  <a:lnTo>
                    <a:pt x="4549330" y="3225947"/>
                  </a:lnTo>
                  <a:lnTo>
                    <a:pt x="4564197" y="3247568"/>
                  </a:lnTo>
                  <a:lnTo>
                    <a:pt x="4579064" y="3269139"/>
                  </a:lnTo>
                  <a:lnTo>
                    <a:pt x="4593931" y="3290594"/>
                  </a:lnTo>
                  <a:lnTo>
                    <a:pt x="4608798" y="3311907"/>
                  </a:lnTo>
                  <a:lnTo>
                    <a:pt x="4623665" y="3333072"/>
                  </a:lnTo>
                  <a:lnTo>
                    <a:pt x="4638532" y="3354069"/>
                  </a:lnTo>
                  <a:lnTo>
                    <a:pt x="4653399" y="3374807"/>
                  </a:lnTo>
                  <a:lnTo>
                    <a:pt x="4668266" y="3395277"/>
                  </a:lnTo>
                  <a:lnTo>
                    <a:pt x="4683134" y="3415499"/>
                  </a:lnTo>
                  <a:lnTo>
                    <a:pt x="4698001" y="3435456"/>
                  </a:lnTo>
                  <a:lnTo>
                    <a:pt x="4712868" y="3455047"/>
                  </a:lnTo>
                  <a:lnTo>
                    <a:pt x="4727735" y="3474269"/>
                  </a:lnTo>
                  <a:lnTo>
                    <a:pt x="4742602" y="3493170"/>
                  </a:lnTo>
                  <a:lnTo>
                    <a:pt x="4757469" y="3511740"/>
                  </a:lnTo>
                  <a:lnTo>
                    <a:pt x="4772336" y="3529880"/>
                  </a:lnTo>
                  <a:lnTo>
                    <a:pt x="4787203" y="3547584"/>
                  </a:lnTo>
                  <a:lnTo>
                    <a:pt x="4802070" y="3564927"/>
                  </a:lnTo>
                  <a:lnTo>
                    <a:pt x="4816937" y="3581905"/>
                  </a:lnTo>
                  <a:lnTo>
                    <a:pt x="4831804" y="3598429"/>
                  </a:lnTo>
                  <a:lnTo>
                    <a:pt x="4846672" y="3614487"/>
                  </a:lnTo>
                  <a:lnTo>
                    <a:pt x="4861539" y="3630173"/>
                  </a:lnTo>
                  <a:lnTo>
                    <a:pt x="4876406" y="3645488"/>
                  </a:lnTo>
                  <a:lnTo>
                    <a:pt x="4891273" y="3660360"/>
                  </a:lnTo>
                  <a:lnTo>
                    <a:pt x="4906140" y="3674764"/>
                  </a:lnTo>
                  <a:lnTo>
                    <a:pt x="4921007" y="3688808"/>
                  </a:lnTo>
                  <a:lnTo>
                    <a:pt x="4935874" y="3702497"/>
                  </a:lnTo>
                  <a:lnTo>
                    <a:pt x="4950741" y="3715776"/>
                  </a:lnTo>
                  <a:lnTo>
                    <a:pt x="4965608" y="3728605"/>
                  </a:lnTo>
                  <a:lnTo>
                    <a:pt x="4980475" y="3741099"/>
                  </a:lnTo>
                  <a:lnTo>
                    <a:pt x="4995343" y="3753265"/>
                  </a:lnTo>
                  <a:lnTo>
                    <a:pt x="5010210" y="3765063"/>
                  </a:lnTo>
                  <a:lnTo>
                    <a:pt x="5025077" y="3776440"/>
                  </a:lnTo>
                  <a:lnTo>
                    <a:pt x="5039944" y="3787513"/>
                  </a:lnTo>
                  <a:lnTo>
                    <a:pt x="5054811" y="3798287"/>
                  </a:lnTo>
                  <a:lnTo>
                    <a:pt x="5069678" y="3808736"/>
                  </a:lnTo>
                  <a:lnTo>
                    <a:pt x="5084545" y="3818794"/>
                  </a:lnTo>
                  <a:lnTo>
                    <a:pt x="5099412" y="3828576"/>
                  </a:lnTo>
                  <a:lnTo>
                    <a:pt x="5114279" y="3838087"/>
                  </a:lnTo>
                  <a:lnTo>
                    <a:pt x="5129146" y="3847310"/>
                  </a:lnTo>
                  <a:lnTo>
                    <a:pt x="5144013" y="3856169"/>
                  </a:lnTo>
                  <a:lnTo>
                    <a:pt x="5158881" y="3864775"/>
                  </a:lnTo>
                  <a:lnTo>
                    <a:pt x="5173748" y="3873133"/>
                  </a:lnTo>
                  <a:lnTo>
                    <a:pt x="5188615" y="3881233"/>
                  </a:lnTo>
                  <a:lnTo>
                    <a:pt x="5203482" y="3888990"/>
                  </a:lnTo>
                  <a:lnTo>
                    <a:pt x="5218349" y="3896514"/>
                  </a:lnTo>
                  <a:lnTo>
                    <a:pt x="5233216" y="3903807"/>
                  </a:lnTo>
                  <a:lnTo>
                    <a:pt x="5248083" y="3910868"/>
                  </a:lnTo>
                  <a:lnTo>
                    <a:pt x="5262950" y="3917603"/>
                  </a:lnTo>
                  <a:lnTo>
                    <a:pt x="5277817" y="3924122"/>
                  </a:lnTo>
                  <a:lnTo>
                    <a:pt x="5292684" y="3930426"/>
                  </a:lnTo>
                  <a:lnTo>
                    <a:pt x="5307551" y="3936518"/>
                  </a:lnTo>
                  <a:lnTo>
                    <a:pt x="5322419" y="3942306"/>
                  </a:lnTo>
                  <a:lnTo>
                    <a:pt x="5337286" y="3947892"/>
                  </a:lnTo>
                  <a:lnTo>
                    <a:pt x="5352153" y="3953281"/>
                  </a:lnTo>
                  <a:lnTo>
                    <a:pt x="5367020" y="3958476"/>
                  </a:lnTo>
                  <a:lnTo>
                    <a:pt x="5381887" y="3963399"/>
                  </a:lnTo>
                  <a:lnTo>
                    <a:pt x="5396754" y="3968135"/>
                  </a:lnTo>
                  <a:lnTo>
                    <a:pt x="5411621" y="3972694"/>
                  </a:lnTo>
                  <a:lnTo>
                    <a:pt x="5426488" y="3977081"/>
                  </a:lnTo>
                  <a:lnTo>
                    <a:pt x="5441355" y="3981235"/>
                  </a:lnTo>
                  <a:lnTo>
                    <a:pt x="5456222" y="3985223"/>
                  </a:lnTo>
                  <a:lnTo>
                    <a:pt x="5471089" y="3989060"/>
                  </a:lnTo>
                  <a:lnTo>
                    <a:pt x="5485957" y="3992753"/>
                  </a:lnTo>
                  <a:lnTo>
                    <a:pt x="5500824" y="3996259"/>
                  </a:lnTo>
                  <a:lnTo>
                    <a:pt x="5515691" y="3999628"/>
                  </a:lnTo>
                  <a:lnTo>
                    <a:pt x="5530558" y="4002881"/>
                  </a:lnTo>
                  <a:lnTo>
                    <a:pt x="5545425" y="4006023"/>
                  </a:lnTo>
                  <a:lnTo>
                    <a:pt x="5560292" y="4009031"/>
                  </a:lnTo>
                  <a:lnTo>
                    <a:pt x="5575159" y="4011942"/>
                  </a:lnTo>
                  <a:lnTo>
                    <a:pt x="5590026" y="4014776"/>
                  </a:lnTo>
                  <a:lnTo>
                    <a:pt x="5604893" y="4017542"/>
                  </a:lnTo>
                  <a:lnTo>
                    <a:pt x="5619760" y="4020232"/>
                  </a:lnTo>
                  <a:lnTo>
                    <a:pt x="5634627" y="4022875"/>
                  </a:lnTo>
                  <a:lnTo>
                    <a:pt x="5649495" y="4025487"/>
                  </a:lnTo>
                  <a:lnTo>
                    <a:pt x="5664362" y="4028076"/>
                  </a:lnTo>
                  <a:lnTo>
                    <a:pt x="5679229" y="4030654"/>
                  </a:lnTo>
                  <a:lnTo>
                    <a:pt x="5694096" y="4033239"/>
                  </a:lnTo>
                  <a:lnTo>
                    <a:pt x="5708963" y="4035843"/>
                  </a:lnTo>
                  <a:lnTo>
                    <a:pt x="5723830" y="4038474"/>
                  </a:lnTo>
                  <a:lnTo>
                    <a:pt x="5738697" y="4041155"/>
                  </a:lnTo>
                  <a:lnTo>
                    <a:pt x="5753564" y="4043903"/>
                  </a:lnTo>
                  <a:lnTo>
                    <a:pt x="5768431" y="4046718"/>
                  </a:lnTo>
                  <a:lnTo>
                    <a:pt x="5783298" y="4049607"/>
                  </a:lnTo>
                  <a:lnTo>
                    <a:pt x="5798165" y="4052602"/>
                  </a:lnTo>
                  <a:lnTo>
                    <a:pt x="5813033" y="4055720"/>
                  </a:lnTo>
                  <a:lnTo>
                    <a:pt x="5827900" y="4058946"/>
                  </a:lnTo>
                  <a:lnTo>
                    <a:pt x="5842767" y="4062287"/>
                  </a:lnTo>
                  <a:lnTo>
                    <a:pt x="5857634" y="4065776"/>
                  </a:lnTo>
                  <a:lnTo>
                    <a:pt x="5872501" y="4069433"/>
                  </a:lnTo>
                  <a:lnTo>
                    <a:pt x="5887368" y="4073227"/>
                  </a:lnTo>
                  <a:lnTo>
                    <a:pt x="5902235" y="4077162"/>
                  </a:lnTo>
                  <a:lnTo>
                    <a:pt x="5917102" y="4081267"/>
                  </a:lnTo>
                  <a:lnTo>
                    <a:pt x="5931969" y="4085566"/>
                  </a:lnTo>
                  <a:lnTo>
                    <a:pt x="5946836" y="4090013"/>
                  </a:lnTo>
                  <a:lnTo>
                    <a:pt x="5961704" y="4094608"/>
                  </a:lnTo>
                  <a:lnTo>
                    <a:pt x="5976571" y="4099374"/>
                  </a:lnTo>
                  <a:lnTo>
                    <a:pt x="5991438" y="4104331"/>
                  </a:lnTo>
                  <a:lnTo>
                    <a:pt x="6006305" y="4109425"/>
                  </a:lnTo>
                  <a:lnTo>
                    <a:pt x="6021172" y="4114654"/>
                  </a:lnTo>
                  <a:lnTo>
                    <a:pt x="6036039" y="4120028"/>
                  </a:lnTo>
                  <a:lnTo>
                    <a:pt x="6050906" y="4125561"/>
                  </a:lnTo>
                  <a:lnTo>
                    <a:pt x="6065773" y="4131200"/>
                  </a:lnTo>
                  <a:lnTo>
                    <a:pt x="6080640" y="4136937"/>
                  </a:lnTo>
                  <a:lnTo>
                    <a:pt x="6095507" y="4142772"/>
                  </a:lnTo>
                  <a:lnTo>
                    <a:pt x="6110374" y="4148708"/>
                  </a:lnTo>
                  <a:lnTo>
                    <a:pt x="6125242" y="4154698"/>
                  </a:lnTo>
                  <a:lnTo>
                    <a:pt x="6140109" y="4160735"/>
                  </a:lnTo>
                  <a:lnTo>
                    <a:pt x="6154976" y="4166807"/>
                  </a:lnTo>
                  <a:lnTo>
                    <a:pt x="6169843" y="4172899"/>
                  </a:lnTo>
                  <a:lnTo>
                    <a:pt x="6184710" y="4178985"/>
                  </a:lnTo>
                  <a:lnTo>
                    <a:pt x="6199577" y="4185054"/>
                  </a:lnTo>
                  <a:lnTo>
                    <a:pt x="6214444" y="4191093"/>
                  </a:lnTo>
                  <a:lnTo>
                    <a:pt x="6229311" y="4197060"/>
                  </a:lnTo>
                  <a:lnTo>
                    <a:pt x="6244178" y="4202957"/>
                  </a:lnTo>
                  <a:lnTo>
                    <a:pt x="6259045" y="4208774"/>
                  </a:lnTo>
                  <a:lnTo>
                    <a:pt x="6273912" y="4214500"/>
                  </a:lnTo>
                  <a:lnTo>
                    <a:pt x="6288780" y="4220066"/>
                  </a:lnTo>
                  <a:lnTo>
                    <a:pt x="6303647" y="4225505"/>
                  </a:lnTo>
                  <a:lnTo>
                    <a:pt x="6318514" y="4230810"/>
                  </a:lnTo>
                  <a:lnTo>
                    <a:pt x="6333381" y="4235974"/>
                  </a:lnTo>
                  <a:lnTo>
                    <a:pt x="6348248" y="4240910"/>
                  </a:lnTo>
                  <a:lnTo>
                    <a:pt x="6363115" y="4245676"/>
                  </a:lnTo>
                  <a:lnTo>
                    <a:pt x="6377982" y="4250270"/>
                  </a:lnTo>
                  <a:lnTo>
                    <a:pt x="6392849" y="4254687"/>
                  </a:lnTo>
                  <a:lnTo>
                    <a:pt x="6407716" y="4258842"/>
                  </a:lnTo>
                  <a:lnTo>
                    <a:pt x="6422583" y="4262800"/>
                  </a:lnTo>
                  <a:lnTo>
                    <a:pt x="6437450" y="4266568"/>
                  </a:lnTo>
                  <a:lnTo>
                    <a:pt x="6452318" y="4270146"/>
                  </a:lnTo>
                  <a:lnTo>
                    <a:pt x="6467185" y="4273457"/>
                  </a:lnTo>
                  <a:lnTo>
                    <a:pt x="6482052" y="4276564"/>
                  </a:lnTo>
                  <a:lnTo>
                    <a:pt x="6496919" y="4279486"/>
                  </a:lnTo>
                  <a:lnTo>
                    <a:pt x="6511786" y="4282225"/>
                  </a:lnTo>
                  <a:lnTo>
                    <a:pt x="6526653" y="4284720"/>
                  </a:lnTo>
                  <a:lnTo>
                    <a:pt x="6541520" y="4287026"/>
                  </a:lnTo>
                  <a:lnTo>
                    <a:pt x="6556387" y="4289168"/>
                  </a:lnTo>
                  <a:lnTo>
                    <a:pt x="6571254" y="4291152"/>
                  </a:lnTo>
                  <a:lnTo>
                    <a:pt x="6586121" y="4292935"/>
                  </a:lnTo>
                  <a:lnTo>
                    <a:pt x="6600988" y="4294562"/>
                  </a:lnTo>
                  <a:lnTo>
                    <a:pt x="6615856" y="4296059"/>
                  </a:lnTo>
                  <a:lnTo>
                    <a:pt x="6630723" y="4297434"/>
                  </a:lnTo>
                  <a:lnTo>
                    <a:pt x="6645590" y="4298663"/>
                  </a:lnTo>
                  <a:lnTo>
                    <a:pt x="6660457" y="4299778"/>
                  </a:lnTo>
                  <a:lnTo>
                    <a:pt x="6675324" y="4300805"/>
                  </a:lnTo>
                  <a:lnTo>
                    <a:pt x="6690191" y="4301752"/>
                  </a:lnTo>
                  <a:lnTo>
                    <a:pt x="6705058" y="4302608"/>
                  </a:lnTo>
                  <a:lnTo>
                    <a:pt x="6719925" y="4303398"/>
                  </a:lnTo>
                  <a:lnTo>
                    <a:pt x="6734792" y="4304141"/>
                  </a:lnTo>
                  <a:lnTo>
                    <a:pt x="6749659" y="4304843"/>
                  </a:lnTo>
                  <a:lnTo>
                    <a:pt x="6764526" y="4305507"/>
                  </a:lnTo>
                  <a:lnTo>
                    <a:pt x="6779394" y="4306148"/>
                  </a:lnTo>
                  <a:lnTo>
                    <a:pt x="6794261" y="4306777"/>
                  </a:lnTo>
                  <a:lnTo>
                    <a:pt x="6809128" y="4307401"/>
                  </a:lnTo>
                  <a:lnTo>
                    <a:pt x="6823995" y="4308025"/>
                  </a:lnTo>
                  <a:lnTo>
                    <a:pt x="6838862" y="4308662"/>
                  </a:lnTo>
                  <a:lnTo>
                    <a:pt x="6853729" y="4309314"/>
                  </a:lnTo>
                  <a:lnTo>
                    <a:pt x="6868596" y="4309984"/>
                  </a:lnTo>
                  <a:lnTo>
                    <a:pt x="6883463" y="4310682"/>
                  </a:lnTo>
                  <a:lnTo>
                    <a:pt x="6898330" y="4311415"/>
                  </a:lnTo>
                  <a:lnTo>
                    <a:pt x="6913197" y="4312178"/>
                  </a:lnTo>
                  <a:lnTo>
                    <a:pt x="6928065" y="4312974"/>
                  </a:lnTo>
                  <a:lnTo>
                    <a:pt x="6942932" y="4313808"/>
                  </a:lnTo>
                  <a:lnTo>
                    <a:pt x="6957799" y="4314689"/>
                  </a:lnTo>
                  <a:lnTo>
                    <a:pt x="6972666" y="4315604"/>
                  </a:lnTo>
                  <a:lnTo>
                    <a:pt x="6987533" y="4316553"/>
                  </a:lnTo>
                  <a:lnTo>
                    <a:pt x="7002400" y="4317542"/>
                  </a:lnTo>
                  <a:lnTo>
                    <a:pt x="7017267" y="4318574"/>
                  </a:lnTo>
                  <a:lnTo>
                    <a:pt x="7032134" y="4319637"/>
                  </a:lnTo>
                  <a:lnTo>
                    <a:pt x="7047001" y="4320728"/>
                  </a:lnTo>
                  <a:lnTo>
                    <a:pt x="7061868" y="4321849"/>
                  </a:lnTo>
                  <a:lnTo>
                    <a:pt x="7076735" y="4323001"/>
                  </a:lnTo>
                  <a:lnTo>
                    <a:pt x="7091603" y="4324174"/>
                  </a:lnTo>
                  <a:lnTo>
                    <a:pt x="7106470" y="4325363"/>
                  </a:lnTo>
                  <a:lnTo>
                    <a:pt x="7121337" y="4326568"/>
                  </a:lnTo>
                  <a:lnTo>
                    <a:pt x="7136204" y="4327788"/>
                  </a:lnTo>
                  <a:lnTo>
                    <a:pt x="7151071" y="4329013"/>
                  </a:lnTo>
                  <a:lnTo>
                    <a:pt x="7165938" y="4330242"/>
                  </a:lnTo>
                  <a:lnTo>
                    <a:pt x="7180805" y="4331473"/>
                  </a:lnTo>
                  <a:lnTo>
                    <a:pt x="7195672" y="4332699"/>
                  </a:lnTo>
                  <a:lnTo>
                    <a:pt x="7210539" y="4333918"/>
                  </a:lnTo>
                  <a:lnTo>
                    <a:pt x="7225406" y="4335129"/>
                  </a:lnTo>
                  <a:lnTo>
                    <a:pt x="7240273" y="4336328"/>
                  </a:lnTo>
                  <a:lnTo>
                    <a:pt x="7255141" y="4337508"/>
                  </a:lnTo>
                  <a:lnTo>
                    <a:pt x="7270008" y="4338671"/>
                  </a:lnTo>
                  <a:lnTo>
                    <a:pt x="7284875" y="4339817"/>
                  </a:lnTo>
                  <a:lnTo>
                    <a:pt x="7299742" y="4340944"/>
                  </a:lnTo>
                  <a:lnTo>
                    <a:pt x="7314609" y="4342041"/>
                  </a:lnTo>
                  <a:lnTo>
                    <a:pt x="7329476" y="4343118"/>
                  </a:lnTo>
                  <a:lnTo>
                    <a:pt x="7344343" y="4344173"/>
                  </a:lnTo>
                  <a:lnTo>
                    <a:pt x="7359210" y="4345207"/>
                  </a:lnTo>
                  <a:lnTo>
                    <a:pt x="7374077" y="4346209"/>
                  </a:lnTo>
                  <a:lnTo>
                    <a:pt x="7388944" y="4347191"/>
                  </a:lnTo>
                  <a:lnTo>
                    <a:pt x="7403811" y="4348152"/>
                  </a:lnTo>
                  <a:lnTo>
                    <a:pt x="7418679" y="4349094"/>
                  </a:lnTo>
                  <a:lnTo>
                    <a:pt x="7433546" y="4350011"/>
                  </a:lnTo>
                  <a:lnTo>
                    <a:pt x="7448413" y="4350910"/>
                  </a:lnTo>
                  <a:lnTo>
                    <a:pt x="7463280" y="4351794"/>
                  </a:lnTo>
                  <a:lnTo>
                    <a:pt x="7478147" y="4352665"/>
                  </a:lnTo>
                  <a:lnTo>
                    <a:pt x="7493014" y="4353518"/>
                  </a:lnTo>
                  <a:lnTo>
                    <a:pt x="7507881" y="4354362"/>
                  </a:lnTo>
                  <a:lnTo>
                    <a:pt x="7522748" y="4355197"/>
                  </a:lnTo>
                  <a:lnTo>
                    <a:pt x="7537615" y="4356026"/>
                  </a:lnTo>
                  <a:lnTo>
                    <a:pt x="7552482" y="4356847"/>
                  </a:lnTo>
                  <a:lnTo>
                    <a:pt x="7567349" y="4357666"/>
                  </a:lnTo>
                  <a:lnTo>
                    <a:pt x="7582217" y="4358484"/>
                  </a:lnTo>
                  <a:lnTo>
                    <a:pt x="7597084" y="4359300"/>
                  </a:lnTo>
                </a:path>
              </a:pathLst>
            </a:cu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233783" y="612598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3783" y="416967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3783" y="22133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3783" y="25703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0.006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541291" y="616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41291" y="421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1291" y="2255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41291" y="298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912206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778904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645601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81128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685670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552368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079681" y="6627906"/>
              <a:ext cx="149113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Edge length (Euclidean)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-128023" y="3199127"/>
              <a:ext cx="465825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2022-08-02T21:07:00Z</dcterms:modified>
  <cp:category/>
</cp:coreProperties>
</file>