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04070" y="440358"/>
              <a:ext cx="10161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460021" y="306681"/>
              <a:ext cx="589716" cy="1336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1070322" y="941493"/>
              <a:ext cx="7369115" cy="4792133"/>
            </a:xfrm>
            <a:custGeom>
              <a:avLst/>
              <a:pathLst>
                <a:path w="7369115" h="4792133">
                  <a:moveTo>
                    <a:pt x="0" y="4792133"/>
                  </a:moveTo>
                  <a:lnTo>
                    <a:pt x="7369115" y="4792133"/>
                  </a:lnTo>
                  <a:lnTo>
                    <a:pt x="7369115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4453690" y="39099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4513224" y="5662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077794" y="1608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2831702" y="35511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421255" y="17210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485802" y="20554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502246" y="10459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387285" y="3684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579233" y="34420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892789" y="51407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6604164" y="54685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4875730" y="3380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940994" y="1545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554036" y="43933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083972" y="31675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330055" y="26362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512661" y="4964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167052" y="9919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380685" y="45911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04762" y="17850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101171" y="1525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565658" y="56422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5832043" y="11053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725021" y="49532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325164" y="2067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379249" y="51569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896562" y="3604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304891" y="5139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730795" y="13745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41459" y="44522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79502" y="2186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638068" y="20694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893360" y="22599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673573" y="49149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5534481" y="23437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7051140" y="49785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526710" y="27246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62889" y="4818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4999649" y="2460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7430152" y="41520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97593" y="42128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6099369" y="17915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7057496" y="4532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247981" y="32003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864941" y="37576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925839" y="54604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4468770" y="13587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3019875" y="57013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1356366" y="42113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027281" y="3085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574820" y="33116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4955985" y="49617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366518" y="55568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7526400" y="13545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218854" y="18834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648873" y="4386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200467" y="13316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631775" y="1209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4893574" y="1824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988033" y="11453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4519930" y="3886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497954" y="16583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7723455" y="44746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1853558" y="35489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2140599" y="44276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4523303" y="22286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1254349" y="9854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2390637" y="3216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901855" y="1727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5365369" y="13994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4738653" y="10884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435141" y="41609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1594640" y="49846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7252386" y="15325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20087" y="15827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644081" y="37549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94590" y="32705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7146552" y="19145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7344614" y="3430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1421065" y="24278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637531" y="42203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7712729" y="23725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1528538" y="4282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6550990" y="46702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1692601" y="14600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2523027" y="44343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225790" y="12485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038804" y="46076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6413962" y="42122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1698546" y="12737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436482" y="416063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2150827" y="4207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6410576" y="3958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19902" y="24634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557513" y="34253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1895286" y="21172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281667" y="5385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8107178" y="1820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6150096" y="4560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882562" y="36602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916050" y="44478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1065432" y="25744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478597" y="1658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517218" y="40134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8182685" y="53942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6029470" y="20272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2969559" y="29836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1619913" y="31156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6926481" y="18219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2342742" y="35565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43568" y="5385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2682109" y="30679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8090470" y="9459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279479" y="5320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1933650" y="15945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6019390" y="14796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2790583" y="26743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2011723" y="12513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627327" y="1616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831724" y="4290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2331306" y="47612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3924424" y="51421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2756005" y="21039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3348900" y="50251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715501" y="33733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05495" y="1024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809229" y="14994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660207" y="4145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6143665" y="2957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7885201" y="57100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3589972" y="36307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560810" y="1427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307635" y="23423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1972135" y="16162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1208971" y="4956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3954044" y="40441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211517" y="47828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338258" y="4170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5915512" y="50414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3006112" y="2242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1998099" y="16722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3752658" y="40854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7027316" y="11969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2312471" y="4085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1758216" y="17311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705913" y="38605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427525" y="28521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3260892" y="15986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740811" y="52860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7967182" y="45352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6223075" y="39853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4257521" y="3279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360227" y="37993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673581" y="50620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7677925" y="22737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820715" y="28233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6591017" y="3800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2240756" y="123533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550733" y="4438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7486354" y="18695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3742738" y="11446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4649148" y="55850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668077" y="5697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4048830" y="30647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7169319" y="23451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3525097" y="57036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7113099" y="4763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1131885" y="23132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1155005" y="40253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8271382" y="3125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7280919" y="3103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3450403" y="37678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2997447" y="48467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731213" y="1691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2659788" y="30946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2628841" y="47400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3725058" y="4196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5525354" y="44103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3639417" y="45331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8110456" y="52027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7272937" y="32222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4211031" y="42078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302217" y="2817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5405580" y="28209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1091859" y="19738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2991269" y="30660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7847891" y="39859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3351062" y="4663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2772467" y="39273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1470672" y="1966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7987196" y="35443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6425180" y="23419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1303543" y="36081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3151246" y="19200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508433" y="18311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1704482" y="566231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599826" y="14256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2457658" y="14223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7521591" y="11763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3304577" y="25402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3135222" y="44797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2448874" y="40540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3160019" y="32732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177465" y="36801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8161552" y="26344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282969" y="11729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5895902" y="46179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3742138" y="27220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8134013" y="4013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6327495" y="35860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7116490" y="20193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912336" y="37044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1978267" y="545761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4601957" y="55500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1145850" y="5519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2852507" y="41622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6450134" y="5542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232549" y="24188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4314823" y="23222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6979036" y="25827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1823029" y="29599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3089565" y="2249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7490934" y="3412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3615797" y="43658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4519550" y="19145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610886" y="103548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2807957" y="39634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1528350" y="21740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1285893" y="17316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7381383" y="41111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211994" y="56803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3378662" y="55073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6174028" y="49225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1070221" y="15285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6848491" y="15359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1862221" y="5422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8392927" y="20580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1710036" y="2640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2829757" y="38394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5437831" y="23284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90533" y="30345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823282" y="22681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3363308" y="37210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6696098" y="45430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4887920" y="48017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6794422" y="11978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2486855" y="34477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7315815" y="56861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3211861" y="29227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3470729" y="3826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2254145" y="5518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514038" y="17736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724728" y="2075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4746749" y="42727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752785" y="5451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3887423" y="15513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4173642" y="13263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254622" y="28538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578933" y="19419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7296198" y="26750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7672427" y="10849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3904598" y="21000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1315263" y="46042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717099" y="21854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8374665" y="4848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199832" y="27388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1685929" y="39835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2248478" y="27604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232836" y="48762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1098999" y="363780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6108354" y="13146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5780540" y="16704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1163771" y="34268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808241" y="28810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2942829" y="29531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2271230" y="30932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5333682" y="49053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1778191" y="30926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3160048" y="25092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5792784" y="5212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1438770" y="49945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2939326" y="53562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435388" y="35574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4100352" y="25992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2742989" y="26192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3372212" y="34296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1656185" y="46036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7053788" y="2081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3446963" y="30596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6759281" y="38583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3257983" y="29406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8336683" y="46624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3241848" y="423354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8360067" y="43471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3352044" y="49986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3353017" y="35425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1090866" y="38608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7591054" y="5089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8231764" y="339706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5018226" y="3098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2886596" y="49532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2036033" y="41266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1863178" y="20477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1246296" y="20143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3106744" y="33675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763493" y="34739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7247047" y="56684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4232010" y="2010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2597378" y="25230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5571463" y="319471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1836556" y="163924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7904252" y="42410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8133814" y="28110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3752124" y="1395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7440025" y="46902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786881" y="26959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4441997" y="23739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1108144" y="5290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3007900" y="36511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5464169" y="46793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4831052" y="28420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4428913" y="55494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2856794" y="26417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8191176" y="18537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5890174" y="37467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7787800" y="33257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7226112" y="248764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6052476" y="23748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2975449" y="31026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1433924" y="14191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1400183" y="52426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115847" y="38386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7200519" y="20504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314527" y="17210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3995365" y="29513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5646246" y="20347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4174700" y="18754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1301900" y="33840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2307423" y="459082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8235276" y="430207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2359246" y="20676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4146907" y="9388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7521636" y="139196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964476" y="239571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109250" y="22082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2399866" y="21967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7443768" y="17287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2598568" y="48626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761834" y="51306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363358" y="31701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1542993" y="48599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443252" y="25275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2211444" y="184155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7440354" y="214596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203256" y="55357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4181943" y="526605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2427744" y="19262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3498032" y="412382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6931092" y="55520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3858946" y="55159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743028" y="24414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7001957" y="19040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6687412" y="39199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5626278" y="25758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1125656" y="22069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5549778" y="44562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4438059" y="4349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6710826" y="3442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8092599" y="21634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4225850" y="4755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8397869" y="24348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1753887" y="49427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7067415" y="9741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1243598" y="217050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3324499" y="41803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6552180" y="48546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5298269" y="11786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556617" y="11535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5243407" y="57013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3113826" y="456055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4679906" y="23096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7831706" y="18009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3269141" y="21165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6660920" y="19904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2892555" y="10170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5508908" y="29689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8339143" y="41811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453891" y="569554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1807723" y="31626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121333" y="4549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1353932" y="42732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5157048" y="33658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787311" y="54438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5669296" y="550786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2414441" y="9771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2920568" y="32552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3188157" y="34655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1705444" y="40220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3052953" y="51372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3673537" y="33839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6440192" y="26398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7906563" y="3056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3603441" y="464760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5282419" y="1840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2248014" y="50796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3196808" y="49932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7492418" y="30895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7965946" y="54173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2665866" y="336045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1357661" y="38790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2045398" y="10733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2102007" y="38024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7666435" y="240443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3158304" y="56473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1047943" y="28358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7854748" y="405993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4014253" y="46588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3180895" y="141562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4649224" y="12393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3981506" y="53491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1305281" y="146659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290188" y="48452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1379342" y="18541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827431" y="318435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1602697" y="55150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2170018" y="20429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6231998" y="36137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1586792" y="1583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572803" y="299599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7834332" y="5148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7482873" y="249493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8061150" y="31238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2360920" y="38054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2194204" y="34725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876827" y="3499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3298669" y="34744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1785544" y="47147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2028383" y="54248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1096994" y="45909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8119554" y="53612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632009" y="378172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1104581" y="19448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6677472" y="22297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7793470" y="108863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8160132" y="45556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2437876" y="11957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1713810" y="34246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7689156" y="284797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2935333" y="42248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5352103" y="47975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7234412" y="51877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4864945" y="36924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2750376" y="18949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4781864" y="19436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3468068" y="242089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5229747" y="38232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2151935" y="21460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3544950" y="21056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2201367" y="26405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2286398" y="1200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2788619" y="493612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8070982" y="2829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1200689" y="484074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1731773" y="232559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3224149" y="18257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3506253" y="20977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3408245" y="22911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4626260" y="97470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1579104" y="121803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1560943" y="222989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5742293" y="289928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5788866" y="427297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3782790" y="316928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152804" y="199200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3611384" y="510847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7712528" y="166681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8290026" y="274325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6882794" y="25722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292079" y="98308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6018168" y="36575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6325765" y="39500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5335953" y="40087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8359912" y="480636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8104680" y="448464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1577892" y="28653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7705414" y="42557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2167719" y="201888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8338400" y="344272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7693837" y="500111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7591383" y="38940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2328834" y="549117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2641622" y="106356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7180837" y="40770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998562" y="193778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8113795" y="29086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8307976" y="123817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2033252" y="13342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6939667" y="2770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3063733" y="238541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349523" y="10798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4294900" y="49339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5369014" y="451371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698248" y="32960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707973" y="524519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5339133" y="462290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7899366" y="328178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3198088" y="44012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2677116" y="513517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1846960" y="15127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8391652" y="424914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3196215" y="180100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1112056" y="432583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1595772" y="406787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2321703" y="14335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6659507" y="471914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6041799" y="337670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6923976" y="50851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7746895" y="356337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2542335" y="232436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1581313" y="95102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2475719" y="455182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8412426" y="302415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2460741" y="418520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988120" y="36121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3863942" y="269009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5714402" y="469748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7304324" y="4682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6839649" y="101141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8298207" y="239436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6019334" y="55387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2464150" y="264793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6834675" y="1568297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135945" y="1083694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3601813" y="242145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1557672" y="254997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6965865" y="416193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8339580" y="118132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3366570" y="121321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2685691" y="2356462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851724" y="2728950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5590434" y="5048181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5122199" y="271004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1383784" y="294956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375277" y="5250328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3931519" y="5129359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7349347" y="2899083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8204542" y="372140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169359" y="2115746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6339853" y="3200495"/>
              <a:ext cx="45719" cy="45719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70586" y="1005715"/>
              <a:ext cx="8003824" cy="497945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70586" y="4745507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70586" y="3319300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70586" y="1893093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48853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477768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06682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5355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70586" y="5458611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70586" y="4032404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70586" y="2606197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70586" y="1179990"/>
              <a:ext cx="8003824" cy="0"/>
            </a:xfrm>
            <a:custGeom>
              <a:avLst/>
              <a:pathLst>
                <a:path w="8003824" h="0">
                  <a:moveTo>
                    <a:pt x="0" y="0"/>
                  </a:moveTo>
                  <a:lnTo>
                    <a:pt x="8003824" y="0"/>
                  </a:lnTo>
                  <a:lnTo>
                    <a:pt x="8003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434396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463310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492225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21139" y="1005715"/>
              <a:ext cx="0" cy="4979453"/>
            </a:xfrm>
            <a:custGeom>
              <a:avLst/>
              <a:pathLst>
                <a:path w="0" h="4979453">
                  <a:moveTo>
                    <a:pt x="0" y="497945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434396" y="1232054"/>
              <a:ext cx="7276204" cy="3621832"/>
            </a:xfrm>
            <a:custGeom>
              <a:avLst/>
              <a:pathLst>
                <a:path w="7276204" h="3621832">
                  <a:moveTo>
                    <a:pt x="0" y="1374142"/>
                  </a:moveTo>
                  <a:lnTo>
                    <a:pt x="14211" y="599373"/>
                  </a:lnTo>
                  <a:lnTo>
                    <a:pt x="28422" y="581058"/>
                  </a:lnTo>
                  <a:lnTo>
                    <a:pt x="42634" y="294446"/>
                  </a:lnTo>
                  <a:lnTo>
                    <a:pt x="56845" y="369005"/>
                  </a:lnTo>
                  <a:lnTo>
                    <a:pt x="71056" y="551196"/>
                  </a:lnTo>
                  <a:lnTo>
                    <a:pt x="85268" y="377743"/>
                  </a:lnTo>
                  <a:lnTo>
                    <a:pt x="99479" y="446548"/>
                  </a:lnTo>
                  <a:lnTo>
                    <a:pt x="113690" y="479614"/>
                  </a:lnTo>
                  <a:lnTo>
                    <a:pt x="127902" y="478088"/>
                  </a:lnTo>
                  <a:lnTo>
                    <a:pt x="142113" y="424878"/>
                  </a:lnTo>
                  <a:lnTo>
                    <a:pt x="156324" y="207294"/>
                  </a:lnTo>
                  <a:lnTo>
                    <a:pt x="170536" y="0"/>
                  </a:lnTo>
                  <a:lnTo>
                    <a:pt x="184747" y="249743"/>
                  </a:lnTo>
                  <a:lnTo>
                    <a:pt x="198958" y="306351"/>
                  </a:lnTo>
                  <a:lnTo>
                    <a:pt x="213170" y="113170"/>
                  </a:lnTo>
                  <a:lnTo>
                    <a:pt x="227381" y="162608"/>
                  </a:lnTo>
                  <a:lnTo>
                    <a:pt x="241592" y="254116"/>
                  </a:lnTo>
                  <a:lnTo>
                    <a:pt x="255804" y="290569"/>
                  </a:lnTo>
                  <a:lnTo>
                    <a:pt x="270015" y="243374"/>
                  </a:lnTo>
                  <a:lnTo>
                    <a:pt x="284226" y="292619"/>
                  </a:lnTo>
                  <a:lnTo>
                    <a:pt x="298438" y="325259"/>
                  </a:lnTo>
                  <a:lnTo>
                    <a:pt x="312649" y="357027"/>
                  </a:lnTo>
                  <a:lnTo>
                    <a:pt x="326860" y="284373"/>
                  </a:lnTo>
                  <a:lnTo>
                    <a:pt x="341072" y="91019"/>
                  </a:lnTo>
                  <a:lnTo>
                    <a:pt x="355283" y="58105"/>
                  </a:lnTo>
                  <a:lnTo>
                    <a:pt x="369494" y="91082"/>
                  </a:lnTo>
                  <a:lnTo>
                    <a:pt x="383706" y="78425"/>
                  </a:lnTo>
                  <a:lnTo>
                    <a:pt x="397917" y="120795"/>
                  </a:lnTo>
                  <a:lnTo>
                    <a:pt x="412128" y="150998"/>
                  </a:lnTo>
                  <a:lnTo>
                    <a:pt x="426340" y="177563"/>
                  </a:lnTo>
                  <a:lnTo>
                    <a:pt x="440551" y="185079"/>
                  </a:lnTo>
                  <a:lnTo>
                    <a:pt x="454762" y="195899"/>
                  </a:lnTo>
                  <a:lnTo>
                    <a:pt x="468974" y="190323"/>
                  </a:lnTo>
                  <a:lnTo>
                    <a:pt x="483185" y="271174"/>
                  </a:lnTo>
                  <a:lnTo>
                    <a:pt x="497396" y="248287"/>
                  </a:lnTo>
                  <a:lnTo>
                    <a:pt x="511608" y="227609"/>
                  </a:lnTo>
                  <a:lnTo>
                    <a:pt x="525819" y="88262"/>
                  </a:lnTo>
                  <a:lnTo>
                    <a:pt x="540030" y="121761"/>
                  </a:lnTo>
                  <a:lnTo>
                    <a:pt x="554242" y="101406"/>
                  </a:lnTo>
                  <a:lnTo>
                    <a:pt x="568453" y="104990"/>
                  </a:lnTo>
                  <a:lnTo>
                    <a:pt x="582664" y="148472"/>
                  </a:lnTo>
                  <a:lnTo>
                    <a:pt x="596876" y="89749"/>
                  </a:lnTo>
                  <a:lnTo>
                    <a:pt x="611087" y="68813"/>
                  </a:lnTo>
                  <a:lnTo>
                    <a:pt x="625298" y="123936"/>
                  </a:lnTo>
                  <a:lnTo>
                    <a:pt x="639510" y="290464"/>
                  </a:lnTo>
                  <a:lnTo>
                    <a:pt x="653721" y="482873"/>
                  </a:lnTo>
                  <a:lnTo>
                    <a:pt x="667932" y="406553"/>
                  </a:lnTo>
                  <a:lnTo>
                    <a:pt x="682144" y="470267"/>
                  </a:lnTo>
                  <a:lnTo>
                    <a:pt x="696355" y="416370"/>
                  </a:lnTo>
                  <a:lnTo>
                    <a:pt x="710566" y="448808"/>
                  </a:lnTo>
                  <a:lnTo>
                    <a:pt x="724778" y="439000"/>
                  </a:lnTo>
                  <a:lnTo>
                    <a:pt x="738989" y="427858"/>
                  </a:lnTo>
                  <a:lnTo>
                    <a:pt x="753200" y="468436"/>
                  </a:lnTo>
                  <a:lnTo>
                    <a:pt x="767412" y="516084"/>
                  </a:lnTo>
                  <a:lnTo>
                    <a:pt x="781623" y="408184"/>
                  </a:lnTo>
                  <a:lnTo>
                    <a:pt x="795834" y="420241"/>
                  </a:lnTo>
                  <a:lnTo>
                    <a:pt x="810046" y="407290"/>
                  </a:lnTo>
                  <a:lnTo>
                    <a:pt x="824257" y="514687"/>
                  </a:lnTo>
                  <a:lnTo>
                    <a:pt x="838468" y="448894"/>
                  </a:lnTo>
                  <a:lnTo>
                    <a:pt x="852680" y="503781"/>
                  </a:lnTo>
                  <a:lnTo>
                    <a:pt x="866891" y="568449"/>
                  </a:lnTo>
                  <a:lnTo>
                    <a:pt x="881102" y="498057"/>
                  </a:lnTo>
                  <a:lnTo>
                    <a:pt x="895314" y="414847"/>
                  </a:lnTo>
                  <a:lnTo>
                    <a:pt x="909525" y="375336"/>
                  </a:lnTo>
                  <a:lnTo>
                    <a:pt x="923736" y="153116"/>
                  </a:lnTo>
                  <a:lnTo>
                    <a:pt x="937948" y="153118"/>
                  </a:lnTo>
                  <a:lnTo>
                    <a:pt x="952159" y="247209"/>
                  </a:lnTo>
                  <a:lnTo>
                    <a:pt x="966370" y="331715"/>
                  </a:lnTo>
                  <a:lnTo>
                    <a:pt x="980582" y="243886"/>
                  </a:lnTo>
                  <a:lnTo>
                    <a:pt x="994793" y="360779"/>
                  </a:lnTo>
                  <a:lnTo>
                    <a:pt x="1009004" y="402191"/>
                  </a:lnTo>
                  <a:lnTo>
                    <a:pt x="1023216" y="338849"/>
                  </a:lnTo>
                  <a:lnTo>
                    <a:pt x="1037427" y="406785"/>
                  </a:lnTo>
                  <a:lnTo>
                    <a:pt x="1051638" y="517936"/>
                  </a:lnTo>
                  <a:lnTo>
                    <a:pt x="1065850" y="604571"/>
                  </a:lnTo>
                  <a:lnTo>
                    <a:pt x="1080061" y="597626"/>
                  </a:lnTo>
                  <a:lnTo>
                    <a:pt x="1094272" y="622551"/>
                  </a:lnTo>
                  <a:lnTo>
                    <a:pt x="1108484" y="548153"/>
                  </a:lnTo>
                  <a:lnTo>
                    <a:pt x="1122695" y="505478"/>
                  </a:lnTo>
                  <a:lnTo>
                    <a:pt x="1136906" y="533823"/>
                  </a:lnTo>
                  <a:lnTo>
                    <a:pt x="1151118" y="542598"/>
                  </a:lnTo>
                  <a:lnTo>
                    <a:pt x="1165329" y="472249"/>
                  </a:lnTo>
                  <a:lnTo>
                    <a:pt x="1179540" y="407088"/>
                  </a:lnTo>
                  <a:lnTo>
                    <a:pt x="1193752" y="430624"/>
                  </a:lnTo>
                  <a:lnTo>
                    <a:pt x="1207963" y="399733"/>
                  </a:lnTo>
                  <a:lnTo>
                    <a:pt x="1222174" y="524554"/>
                  </a:lnTo>
                  <a:lnTo>
                    <a:pt x="1236386" y="520922"/>
                  </a:lnTo>
                  <a:lnTo>
                    <a:pt x="1250597" y="622842"/>
                  </a:lnTo>
                  <a:lnTo>
                    <a:pt x="1264808" y="626418"/>
                  </a:lnTo>
                  <a:lnTo>
                    <a:pt x="1279020" y="682623"/>
                  </a:lnTo>
                  <a:lnTo>
                    <a:pt x="1293231" y="597670"/>
                  </a:lnTo>
                  <a:lnTo>
                    <a:pt x="1307442" y="553727"/>
                  </a:lnTo>
                  <a:lnTo>
                    <a:pt x="1321654" y="591037"/>
                  </a:lnTo>
                  <a:lnTo>
                    <a:pt x="1335865" y="432364"/>
                  </a:lnTo>
                  <a:lnTo>
                    <a:pt x="1350076" y="413433"/>
                  </a:lnTo>
                  <a:lnTo>
                    <a:pt x="1364288" y="469014"/>
                  </a:lnTo>
                  <a:lnTo>
                    <a:pt x="1378499" y="461634"/>
                  </a:lnTo>
                  <a:lnTo>
                    <a:pt x="1392710" y="420469"/>
                  </a:lnTo>
                  <a:lnTo>
                    <a:pt x="1406922" y="455314"/>
                  </a:lnTo>
                  <a:lnTo>
                    <a:pt x="1421133" y="511134"/>
                  </a:lnTo>
                  <a:lnTo>
                    <a:pt x="1435344" y="518498"/>
                  </a:lnTo>
                  <a:lnTo>
                    <a:pt x="1449556" y="545547"/>
                  </a:lnTo>
                  <a:lnTo>
                    <a:pt x="1463767" y="591841"/>
                  </a:lnTo>
                  <a:lnTo>
                    <a:pt x="1477978" y="517021"/>
                  </a:lnTo>
                  <a:lnTo>
                    <a:pt x="1492190" y="589785"/>
                  </a:lnTo>
                  <a:lnTo>
                    <a:pt x="1506401" y="610403"/>
                  </a:lnTo>
                  <a:lnTo>
                    <a:pt x="1520612" y="573979"/>
                  </a:lnTo>
                  <a:lnTo>
                    <a:pt x="1534824" y="531344"/>
                  </a:lnTo>
                  <a:lnTo>
                    <a:pt x="1549035" y="318199"/>
                  </a:lnTo>
                  <a:lnTo>
                    <a:pt x="1563246" y="325471"/>
                  </a:lnTo>
                  <a:lnTo>
                    <a:pt x="1577458" y="443393"/>
                  </a:lnTo>
                  <a:lnTo>
                    <a:pt x="1591669" y="402501"/>
                  </a:lnTo>
                  <a:lnTo>
                    <a:pt x="1605880" y="490317"/>
                  </a:lnTo>
                  <a:lnTo>
                    <a:pt x="1620092" y="461279"/>
                  </a:lnTo>
                  <a:lnTo>
                    <a:pt x="1634303" y="463134"/>
                  </a:lnTo>
                  <a:lnTo>
                    <a:pt x="1648514" y="435779"/>
                  </a:lnTo>
                  <a:lnTo>
                    <a:pt x="1662726" y="457171"/>
                  </a:lnTo>
                  <a:lnTo>
                    <a:pt x="1676937" y="378545"/>
                  </a:lnTo>
                  <a:lnTo>
                    <a:pt x="1691148" y="434514"/>
                  </a:lnTo>
                  <a:lnTo>
                    <a:pt x="1705360" y="526141"/>
                  </a:lnTo>
                  <a:lnTo>
                    <a:pt x="1719571" y="517647"/>
                  </a:lnTo>
                  <a:lnTo>
                    <a:pt x="1733783" y="570718"/>
                  </a:lnTo>
                  <a:lnTo>
                    <a:pt x="1747994" y="584559"/>
                  </a:lnTo>
                  <a:lnTo>
                    <a:pt x="1762205" y="562095"/>
                  </a:lnTo>
                  <a:lnTo>
                    <a:pt x="1776417" y="652910"/>
                  </a:lnTo>
                  <a:lnTo>
                    <a:pt x="1790628" y="699351"/>
                  </a:lnTo>
                  <a:lnTo>
                    <a:pt x="1804839" y="718620"/>
                  </a:lnTo>
                  <a:lnTo>
                    <a:pt x="1819051" y="744618"/>
                  </a:lnTo>
                  <a:lnTo>
                    <a:pt x="1833262" y="704488"/>
                  </a:lnTo>
                  <a:lnTo>
                    <a:pt x="1847473" y="714207"/>
                  </a:lnTo>
                  <a:lnTo>
                    <a:pt x="1861685" y="751675"/>
                  </a:lnTo>
                  <a:lnTo>
                    <a:pt x="1875896" y="628476"/>
                  </a:lnTo>
                  <a:lnTo>
                    <a:pt x="1890107" y="620597"/>
                  </a:lnTo>
                  <a:lnTo>
                    <a:pt x="1904319" y="534872"/>
                  </a:lnTo>
                  <a:lnTo>
                    <a:pt x="1918530" y="485890"/>
                  </a:lnTo>
                  <a:lnTo>
                    <a:pt x="1932741" y="569077"/>
                  </a:lnTo>
                  <a:lnTo>
                    <a:pt x="1946953" y="605882"/>
                  </a:lnTo>
                  <a:lnTo>
                    <a:pt x="1961164" y="573994"/>
                  </a:lnTo>
                  <a:lnTo>
                    <a:pt x="1975375" y="503088"/>
                  </a:lnTo>
                  <a:lnTo>
                    <a:pt x="1989587" y="559420"/>
                  </a:lnTo>
                  <a:lnTo>
                    <a:pt x="2003798" y="519601"/>
                  </a:lnTo>
                  <a:lnTo>
                    <a:pt x="2018009" y="553422"/>
                  </a:lnTo>
                  <a:lnTo>
                    <a:pt x="2032221" y="567358"/>
                  </a:lnTo>
                  <a:lnTo>
                    <a:pt x="2046432" y="601298"/>
                  </a:lnTo>
                  <a:lnTo>
                    <a:pt x="2060643" y="618602"/>
                  </a:lnTo>
                  <a:lnTo>
                    <a:pt x="2074855" y="635819"/>
                  </a:lnTo>
                  <a:lnTo>
                    <a:pt x="2089066" y="547560"/>
                  </a:lnTo>
                  <a:lnTo>
                    <a:pt x="2103277" y="628912"/>
                  </a:lnTo>
                  <a:lnTo>
                    <a:pt x="2117489" y="640278"/>
                  </a:lnTo>
                  <a:lnTo>
                    <a:pt x="2131700" y="706304"/>
                  </a:lnTo>
                  <a:lnTo>
                    <a:pt x="2145911" y="760848"/>
                  </a:lnTo>
                  <a:lnTo>
                    <a:pt x="2160123" y="846631"/>
                  </a:lnTo>
                  <a:lnTo>
                    <a:pt x="2174334" y="711705"/>
                  </a:lnTo>
                  <a:lnTo>
                    <a:pt x="2188545" y="658846"/>
                  </a:lnTo>
                  <a:lnTo>
                    <a:pt x="2202757" y="693719"/>
                  </a:lnTo>
                  <a:lnTo>
                    <a:pt x="2216968" y="744232"/>
                  </a:lnTo>
                  <a:lnTo>
                    <a:pt x="2231179" y="738533"/>
                  </a:lnTo>
                  <a:lnTo>
                    <a:pt x="2245391" y="738865"/>
                  </a:lnTo>
                  <a:lnTo>
                    <a:pt x="2259602" y="653486"/>
                  </a:lnTo>
                  <a:lnTo>
                    <a:pt x="2273813" y="656645"/>
                  </a:lnTo>
                  <a:lnTo>
                    <a:pt x="2288025" y="750046"/>
                  </a:lnTo>
                  <a:lnTo>
                    <a:pt x="2302236" y="758666"/>
                  </a:lnTo>
                  <a:lnTo>
                    <a:pt x="2316447" y="772663"/>
                  </a:lnTo>
                  <a:lnTo>
                    <a:pt x="2330659" y="756570"/>
                  </a:lnTo>
                  <a:lnTo>
                    <a:pt x="2344870" y="727919"/>
                  </a:lnTo>
                  <a:lnTo>
                    <a:pt x="2359081" y="720583"/>
                  </a:lnTo>
                  <a:lnTo>
                    <a:pt x="2373293" y="737745"/>
                  </a:lnTo>
                  <a:lnTo>
                    <a:pt x="2387504" y="821900"/>
                  </a:lnTo>
                  <a:lnTo>
                    <a:pt x="2401715" y="802455"/>
                  </a:lnTo>
                  <a:lnTo>
                    <a:pt x="2415927" y="839376"/>
                  </a:lnTo>
                  <a:lnTo>
                    <a:pt x="2430138" y="856618"/>
                  </a:lnTo>
                  <a:lnTo>
                    <a:pt x="2444349" y="894747"/>
                  </a:lnTo>
                  <a:lnTo>
                    <a:pt x="2458561" y="891404"/>
                  </a:lnTo>
                  <a:lnTo>
                    <a:pt x="2472772" y="984169"/>
                  </a:lnTo>
                  <a:lnTo>
                    <a:pt x="2486983" y="923789"/>
                  </a:lnTo>
                  <a:lnTo>
                    <a:pt x="2501195" y="879372"/>
                  </a:lnTo>
                  <a:lnTo>
                    <a:pt x="2515406" y="827935"/>
                  </a:lnTo>
                  <a:lnTo>
                    <a:pt x="2529617" y="905384"/>
                  </a:lnTo>
                  <a:lnTo>
                    <a:pt x="2543829" y="919245"/>
                  </a:lnTo>
                  <a:lnTo>
                    <a:pt x="2558040" y="947684"/>
                  </a:lnTo>
                  <a:lnTo>
                    <a:pt x="2572251" y="950103"/>
                  </a:lnTo>
                  <a:lnTo>
                    <a:pt x="2586463" y="1044916"/>
                  </a:lnTo>
                  <a:lnTo>
                    <a:pt x="2600674" y="1015105"/>
                  </a:lnTo>
                  <a:lnTo>
                    <a:pt x="2614885" y="958320"/>
                  </a:lnTo>
                  <a:lnTo>
                    <a:pt x="2629097" y="906118"/>
                  </a:lnTo>
                  <a:lnTo>
                    <a:pt x="2643308" y="919214"/>
                  </a:lnTo>
                  <a:lnTo>
                    <a:pt x="2657519" y="904518"/>
                  </a:lnTo>
                  <a:lnTo>
                    <a:pt x="2671731" y="906766"/>
                  </a:lnTo>
                  <a:lnTo>
                    <a:pt x="2685942" y="953920"/>
                  </a:lnTo>
                  <a:lnTo>
                    <a:pt x="2700153" y="897974"/>
                  </a:lnTo>
                  <a:lnTo>
                    <a:pt x="2714365" y="985611"/>
                  </a:lnTo>
                  <a:lnTo>
                    <a:pt x="2728576" y="977984"/>
                  </a:lnTo>
                  <a:lnTo>
                    <a:pt x="2742787" y="1061996"/>
                  </a:lnTo>
                  <a:lnTo>
                    <a:pt x="2756999" y="1096923"/>
                  </a:lnTo>
                  <a:lnTo>
                    <a:pt x="2771210" y="1134492"/>
                  </a:lnTo>
                  <a:lnTo>
                    <a:pt x="2785421" y="1192482"/>
                  </a:lnTo>
                  <a:lnTo>
                    <a:pt x="2799633" y="1159154"/>
                  </a:lnTo>
                  <a:lnTo>
                    <a:pt x="2813844" y="1178717"/>
                  </a:lnTo>
                  <a:lnTo>
                    <a:pt x="2828055" y="1136257"/>
                  </a:lnTo>
                  <a:lnTo>
                    <a:pt x="2842267" y="1182846"/>
                  </a:lnTo>
                  <a:lnTo>
                    <a:pt x="2856478" y="1187911"/>
                  </a:lnTo>
                  <a:lnTo>
                    <a:pt x="2870689" y="1175863"/>
                  </a:lnTo>
                  <a:lnTo>
                    <a:pt x="2884901" y="1133843"/>
                  </a:lnTo>
                  <a:lnTo>
                    <a:pt x="2899112" y="1132215"/>
                  </a:lnTo>
                  <a:lnTo>
                    <a:pt x="2913323" y="1145242"/>
                  </a:lnTo>
                  <a:lnTo>
                    <a:pt x="2927535" y="1196610"/>
                  </a:lnTo>
                  <a:lnTo>
                    <a:pt x="2941746" y="1193651"/>
                  </a:lnTo>
                  <a:lnTo>
                    <a:pt x="2955957" y="1275095"/>
                  </a:lnTo>
                  <a:lnTo>
                    <a:pt x="2970169" y="1248369"/>
                  </a:lnTo>
                  <a:lnTo>
                    <a:pt x="2984380" y="1158092"/>
                  </a:lnTo>
                  <a:lnTo>
                    <a:pt x="2998591" y="1177647"/>
                  </a:lnTo>
                  <a:lnTo>
                    <a:pt x="3012803" y="1182403"/>
                  </a:lnTo>
                  <a:lnTo>
                    <a:pt x="3027014" y="1232555"/>
                  </a:lnTo>
                  <a:lnTo>
                    <a:pt x="3041225" y="1248229"/>
                  </a:lnTo>
                  <a:lnTo>
                    <a:pt x="3055437" y="1187713"/>
                  </a:lnTo>
                  <a:lnTo>
                    <a:pt x="3069648" y="1189701"/>
                  </a:lnTo>
                  <a:lnTo>
                    <a:pt x="3083859" y="1129508"/>
                  </a:lnTo>
                  <a:lnTo>
                    <a:pt x="3098071" y="1099978"/>
                  </a:lnTo>
                  <a:lnTo>
                    <a:pt x="3112282" y="1146496"/>
                  </a:lnTo>
                  <a:lnTo>
                    <a:pt x="3126493" y="1196333"/>
                  </a:lnTo>
                  <a:lnTo>
                    <a:pt x="3140705" y="1219438"/>
                  </a:lnTo>
                  <a:lnTo>
                    <a:pt x="3154916" y="1167917"/>
                  </a:lnTo>
                  <a:lnTo>
                    <a:pt x="3169127" y="1126454"/>
                  </a:lnTo>
                  <a:lnTo>
                    <a:pt x="3183339" y="1135720"/>
                  </a:lnTo>
                  <a:lnTo>
                    <a:pt x="3197550" y="1187018"/>
                  </a:lnTo>
                  <a:lnTo>
                    <a:pt x="3211761" y="1203751"/>
                  </a:lnTo>
                  <a:lnTo>
                    <a:pt x="3225973" y="1283751"/>
                  </a:lnTo>
                  <a:lnTo>
                    <a:pt x="3240184" y="1199135"/>
                  </a:lnTo>
                  <a:lnTo>
                    <a:pt x="3254395" y="1156786"/>
                  </a:lnTo>
                  <a:lnTo>
                    <a:pt x="3268607" y="1160603"/>
                  </a:lnTo>
                  <a:lnTo>
                    <a:pt x="3282818" y="1139378"/>
                  </a:lnTo>
                  <a:lnTo>
                    <a:pt x="3297029" y="1190629"/>
                  </a:lnTo>
                  <a:lnTo>
                    <a:pt x="3311241" y="1301533"/>
                  </a:lnTo>
                  <a:lnTo>
                    <a:pt x="3325452" y="1324229"/>
                  </a:lnTo>
                  <a:lnTo>
                    <a:pt x="3339663" y="1292330"/>
                  </a:lnTo>
                  <a:lnTo>
                    <a:pt x="3353875" y="1282068"/>
                  </a:lnTo>
                  <a:lnTo>
                    <a:pt x="3368086" y="1289292"/>
                  </a:lnTo>
                  <a:lnTo>
                    <a:pt x="3382297" y="1360026"/>
                  </a:lnTo>
                  <a:lnTo>
                    <a:pt x="3396509" y="1420266"/>
                  </a:lnTo>
                  <a:lnTo>
                    <a:pt x="3410720" y="1476993"/>
                  </a:lnTo>
                  <a:lnTo>
                    <a:pt x="3424932" y="1477448"/>
                  </a:lnTo>
                  <a:lnTo>
                    <a:pt x="3439143" y="1508498"/>
                  </a:lnTo>
                  <a:lnTo>
                    <a:pt x="3453354" y="1504768"/>
                  </a:lnTo>
                  <a:lnTo>
                    <a:pt x="3467566" y="1513442"/>
                  </a:lnTo>
                  <a:lnTo>
                    <a:pt x="3481777" y="1504534"/>
                  </a:lnTo>
                  <a:lnTo>
                    <a:pt x="3495988" y="1456133"/>
                  </a:lnTo>
                  <a:lnTo>
                    <a:pt x="3510200" y="1414340"/>
                  </a:lnTo>
                  <a:lnTo>
                    <a:pt x="3524411" y="1480390"/>
                  </a:lnTo>
                  <a:lnTo>
                    <a:pt x="3538622" y="1433684"/>
                  </a:lnTo>
                  <a:lnTo>
                    <a:pt x="3552834" y="1449377"/>
                  </a:lnTo>
                  <a:lnTo>
                    <a:pt x="3567045" y="1443487"/>
                  </a:lnTo>
                  <a:lnTo>
                    <a:pt x="3581256" y="1400036"/>
                  </a:lnTo>
                  <a:lnTo>
                    <a:pt x="3595468" y="1487863"/>
                  </a:lnTo>
                  <a:lnTo>
                    <a:pt x="3609679" y="1466188"/>
                  </a:lnTo>
                  <a:lnTo>
                    <a:pt x="3623890" y="1428119"/>
                  </a:lnTo>
                  <a:lnTo>
                    <a:pt x="3638102" y="1433361"/>
                  </a:lnTo>
                  <a:lnTo>
                    <a:pt x="3652313" y="1471455"/>
                  </a:lnTo>
                  <a:lnTo>
                    <a:pt x="3666524" y="1541103"/>
                  </a:lnTo>
                  <a:lnTo>
                    <a:pt x="3680736" y="1496468"/>
                  </a:lnTo>
                  <a:lnTo>
                    <a:pt x="3694947" y="1472518"/>
                  </a:lnTo>
                  <a:lnTo>
                    <a:pt x="3709158" y="1484416"/>
                  </a:lnTo>
                  <a:lnTo>
                    <a:pt x="3723370" y="1410629"/>
                  </a:lnTo>
                  <a:lnTo>
                    <a:pt x="3737581" y="1435967"/>
                  </a:lnTo>
                  <a:lnTo>
                    <a:pt x="3751792" y="1380665"/>
                  </a:lnTo>
                  <a:lnTo>
                    <a:pt x="3766004" y="1433692"/>
                  </a:lnTo>
                  <a:lnTo>
                    <a:pt x="3780215" y="1433065"/>
                  </a:lnTo>
                  <a:lnTo>
                    <a:pt x="3794426" y="1435311"/>
                  </a:lnTo>
                  <a:lnTo>
                    <a:pt x="3808638" y="1470287"/>
                  </a:lnTo>
                  <a:lnTo>
                    <a:pt x="3822849" y="1457791"/>
                  </a:lnTo>
                  <a:lnTo>
                    <a:pt x="3837060" y="1384852"/>
                  </a:lnTo>
                  <a:lnTo>
                    <a:pt x="3851272" y="1323703"/>
                  </a:lnTo>
                  <a:lnTo>
                    <a:pt x="3865483" y="1307131"/>
                  </a:lnTo>
                  <a:lnTo>
                    <a:pt x="3879694" y="1370504"/>
                  </a:lnTo>
                  <a:lnTo>
                    <a:pt x="3893906" y="1339749"/>
                  </a:lnTo>
                  <a:lnTo>
                    <a:pt x="3908117" y="1221021"/>
                  </a:lnTo>
                  <a:lnTo>
                    <a:pt x="3922328" y="1257170"/>
                  </a:lnTo>
                  <a:lnTo>
                    <a:pt x="3936540" y="1241356"/>
                  </a:lnTo>
                  <a:lnTo>
                    <a:pt x="3950751" y="1306525"/>
                  </a:lnTo>
                  <a:lnTo>
                    <a:pt x="3964962" y="1299332"/>
                  </a:lnTo>
                  <a:lnTo>
                    <a:pt x="3979174" y="1324842"/>
                  </a:lnTo>
                  <a:lnTo>
                    <a:pt x="3993385" y="1333404"/>
                  </a:lnTo>
                  <a:lnTo>
                    <a:pt x="4007596" y="1323343"/>
                  </a:lnTo>
                  <a:lnTo>
                    <a:pt x="4021808" y="1351674"/>
                  </a:lnTo>
                  <a:lnTo>
                    <a:pt x="4036019" y="1294605"/>
                  </a:lnTo>
                  <a:lnTo>
                    <a:pt x="4050230" y="1285360"/>
                  </a:lnTo>
                  <a:lnTo>
                    <a:pt x="4064442" y="1245549"/>
                  </a:lnTo>
                  <a:lnTo>
                    <a:pt x="4078653" y="1241817"/>
                  </a:lnTo>
                  <a:lnTo>
                    <a:pt x="4092864" y="1270654"/>
                  </a:lnTo>
                  <a:lnTo>
                    <a:pt x="4107076" y="1259688"/>
                  </a:lnTo>
                  <a:lnTo>
                    <a:pt x="4121287" y="1270212"/>
                  </a:lnTo>
                  <a:lnTo>
                    <a:pt x="4135498" y="1234757"/>
                  </a:lnTo>
                  <a:lnTo>
                    <a:pt x="4149710" y="1216578"/>
                  </a:lnTo>
                  <a:lnTo>
                    <a:pt x="4163921" y="1260571"/>
                  </a:lnTo>
                  <a:lnTo>
                    <a:pt x="4178132" y="1316373"/>
                  </a:lnTo>
                  <a:lnTo>
                    <a:pt x="4192344" y="1355486"/>
                  </a:lnTo>
                  <a:lnTo>
                    <a:pt x="4206555" y="1352646"/>
                  </a:lnTo>
                  <a:lnTo>
                    <a:pt x="4220766" y="1374093"/>
                  </a:lnTo>
                  <a:lnTo>
                    <a:pt x="4234978" y="1441178"/>
                  </a:lnTo>
                  <a:lnTo>
                    <a:pt x="4249189" y="1479100"/>
                  </a:lnTo>
                  <a:lnTo>
                    <a:pt x="4263400" y="1458467"/>
                  </a:lnTo>
                  <a:lnTo>
                    <a:pt x="4277612" y="1489071"/>
                  </a:lnTo>
                  <a:lnTo>
                    <a:pt x="4291823" y="1487740"/>
                  </a:lnTo>
                  <a:lnTo>
                    <a:pt x="4306034" y="1405503"/>
                  </a:lnTo>
                  <a:lnTo>
                    <a:pt x="4320246" y="1363413"/>
                  </a:lnTo>
                  <a:lnTo>
                    <a:pt x="4334457" y="1398995"/>
                  </a:lnTo>
                  <a:lnTo>
                    <a:pt x="4348668" y="1439731"/>
                  </a:lnTo>
                  <a:lnTo>
                    <a:pt x="4362880" y="1433586"/>
                  </a:lnTo>
                  <a:lnTo>
                    <a:pt x="4377091" y="1449988"/>
                  </a:lnTo>
                  <a:lnTo>
                    <a:pt x="4391302" y="1476865"/>
                  </a:lnTo>
                  <a:lnTo>
                    <a:pt x="4405514" y="1471487"/>
                  </a:lnTo>
                  <a:lnTo>
                    <a:pt x="4419725" y="1464184"/>
                  </a:lnTo>
                  <a:lnTo>
                    <a:pt x="4433936" y="1450548"/>
                  </a:lnTo>
                  <a:lnTo>
                    <a:pt x="4448148" y="1448884"/>
                  </a:lnTo>
                  <a:lnTo>
                    <a:pt x="4462359" y="1455523"/>
                  </a:lnTo>
                  <a:lnTo>
                    <a:pt x="4476570" y="1466000"/>
                  </a:lnTo>
                  <a:lnTo>
                    <a:pt x="4490782" y="1449041"/>
                  </a:lnTo>
                  <a:lnTo>
                    <a:pt x="4504993" y="1362520"/>
                  </a:lnTo>
                  <a:lnTo>
                    <a:pt x="4519204" y="1392195"/>
                  </a:lnTo>
                  <a:lnTo>
                    <a:pt x="4533416" y="1404633"/>
                  </a:lnTo>
                  <a:lnTo>
                    <a:pt x="4547627" y="1363393"/>
                  </a:lnTo>
                  <a:lnTo>
                    <a:pt x="4561838" y="1310092"/>
                  </a:lnTo>
                  <a:lnTo>
                    <a:pt x="4576050" y="1285754"/>
                  </a:lnTo>
                  <a:lnTo>
                    <a:pt x="4590261" y="1300370"/>
                  </a:lnTo>
                  <a:lnTo>
                    <a:pt x="4604472" y="1377970"/>
                  </a:lnTo>
                  <a:lnTo>
                    <a:pt x="4618684" y="1358444"/>
                  </a:lnTo>
                  <a:lnTo>
                    <a:pt x="4632895" y="1440742"/>
                  </a:lnTo>
                  <a:lnTo>
                    <a:pt x="4647106" y="1442820"/>
                  </a:lnTo>
                  <a:lnTo>
                    <a:pt x="4661318" y="1410426"/>
                  </a:lnTo>
                  <a:lnTo>
                    <a:pt x="4675529" y="1425142"/>
                  </a:lnTo>
                  <a:lnTo>
                    <a:pt x="4689740" y="1434271"/>
                  </a:lnTo>
                  <a:lnTo>
                    <a:pt x="4703952" y="1398715"/>
                  </a:lnTo>
                  <a:lnTo>
                    <a:pt x="4718163" y="1390319"/>
                  </a:lnTo>
                  <a:lnTo>
                    <a:pt x="4732374" y="1465257"/>
                  </a:lnTo>
                  <a:lnTo>
                    <a:pt x="4746586" y="1399953"/>
                  </a:lnTo>
                  <a:lnTo>
                    <a:pt x="4760797" y="1434991"/>
                  </a:lnTo>
                  <a:lnTo>
                    <a:pt x="4775008" y="1394046"/>
                  </a:lnTo>
                  <a:lnTo>
                    <a:pt x="4789220" y="1355254"/>
                  </a:lnTo>
                  <a:lnTo>
                    <a:pt x="4803431" y="1312167"/>
                  </a:lnTo>
                  <a:lnTo>
                    <a:pt x="4817642" y="1339884"/>
                  </a:lnTo>
                  <a:lnTo>
                    <a:pt x="4831854" y="1302180"/>
                  </a:lnTo>
                  <a:lnTo>
                    <a:pt x="4846065" y="1309546"/>
                  </a:lnTo>
                  <a:lnTo>
                    <a:pt x="4860276" y="1335464"/>
                  </a:lnTo>
                  <a:lnTo>
                    <a:pt x="4874488" y="1307598"/>
                  </a:lnTo>
                  <a:lnTo>
                    <a:pt x="4888699" y="1320606"/>
                  </a:lnTo>
                  <a:lnTo>
                    <a:pt x="4902910" y="1246588"/>
                  </a:lnTo>
                  <a:lnTo>
                    <a:pt x="4917122" y="1283263"/>
                  </a:lnTo>
                  <a:lnTo>
                    <a:pt x="4931333" y="1288501"/>
                  </a:lnTo>
                  <a:lnTo>
                    <a:pt x="4945544" y="1328423"/>
                  </a:lnTo>
                  <a:lnTo>
                    <a:pt x="4959756" y="1262897"/>
                  </a:lnTo>
                  <a:lnTo>
                    <a:pt x="4973967" y="1222562"/>
                  </a:lnTo>
                  <a:lnTo>
                    <a:pt x="4988178" y="1134373"/>
                  </a:lnTo>
                  <a:lnTo>
                    <a:pt x="5002390" y="1086942"/>
                  </a:lnTo>
                  <a:lnTo>
                    <a:pt x="5016601" y="1078393"/>
                  </a:lnTo>
                  <a:lnTo>
                    <a:pt x="5030812" y="1149174"/>
                  </a:lnTo>
                  <a:lnTo>
                    <a:pt x="5045024" y="1192483"/>
                  </a:lnTo>
                  <a:lnTo>
                    <a:pt x="5059235" y="1167142"/>
                  </a:lnTo>
                  <a:lnTo>
                    <a:pt x="5073446" y="1153183"/>
                  </a:lnTo>
                  <a:lnTo>
                    <a:pt x="5087658" y="1197116"/>
                  </a:lnTo>
                  <a:lnTo>
                    <a:pt x="5101869" y="1241526"/>
                  </a:lnTo>
                  <a:lnTo>
                    <a:pt x="5116081" y="1289863"/>
                  </a:lnTo>
                  <a:lnTo>
                    <a:pt x="5130292" y="1279829"/>
                  </a:lnTo>
                  <a:lnTo>
                    <a:pt x="5144503" y="1317854"/>
                  </a:lnTo>
                  <a:lnTo>
                    <a:pt x="5158715" y="1277553"/>
                  </a:lnTo>
                  <a:lnTo>
                    <a:pt x="5172926" y="1301873"/>
                  </a:lnTo>
                  <a:lnTo>
                    <a:pt x="5187137" y="1315037"/>
                  </a:lnTo>
                  <a:lnTo>
                    <a:pt x="5201349" y="1319625"/>
                  </a:lnTo>
                  <a:lnTo>
                    <a:pt x="5215560" y="1322452"/>
                  </a:lnTo>
                  <a:lnTo>
                    <a:pt x="5229771" y="1343364"/>
                  </a:lnTo>
                  <a:lnTo>
                    <a:pt x="5243983" y="1337966"/>
                  </a:lnTo>
                  <a:lnTo>
                    <a:pt x="5258194" y="1317044"/>
                  </a:lnTo>
                  <a:lnTo>
                    <a:pt x="5272405" y="1307554"/>
                  </a:lnTo>
                  <a:lnTo>
                    <a:pt x="5286617" y="1338462"/>
                  </a:lnTo>
                  <a:lnTo>
                    <a:pt x="5300828" y="1327688"/>
                  </a:lnTo>
                  <a:lnTo>
                    <a:pt x="5315039" y="1336843"/>
                  </a:lnTo>
                  <a:lnTo>
                    <a:pt x="5329251" y="1321093"/>
                  </a:lnTo>
                  <a:lnTo>
                    <a:pt x="5343462" y="1288157"/>
                  </a:lnTo>
                  <a:lnTo>
                    <a:pt x="5357673" y="1299878"/>
                  </a:lnTo>
                  <a:lnTo>
                    <a:pt x="5371885" y="1350431"/>
                  </a:lnTo>
                  <a:lnTo>
                    <a:pt x="5386096" y="1333598"/>
                  </a:lnTo>
                  <a:lnTo>
                    <a:pt x="5400307" y="1353969"/>
                  </a:lnTo>
                  <a:lnTo>
                    <a:pt x="5414519" y="1356995"/>
                  </a:lnTo>
                  <a:lnTo>
                    <a:pt x="5428730" y="1318163"/>
                  </a:lnTo>
                  <a:lnTo>
                    <a:pt x="5442941" y="1299575"/>
                  </a:lnTo>
                  <a:lnTo>
                    <a:pt x="5457153" y="1262977"/>
                  </a:lnTo>
                  <a:lnTo>
                    <a:pt x="5471364" y="1305021"/>
                  </a:lnTo>
                  <a:lnTo>
                    <a:pt x="5485575" y="1276984"/>
                  </a:lnTo>
                  <a:lnTo>
                    <a:pt x="5499787" y="1236881"/>
                  </a:lnTo>
                  <a:lnTo>
                    <a:pt x="5513998" y="1294143"/>
                  </a:lnTo>
                  <a:lnTo>
                    <a:pt x="5528209" y="1287857"/>
                  </a:lnTo>
                  <a:lnTo>
                    <a:pt x="5542421" y="1271123"/>
                  </a:lnTo>
                  <a:lnTo>
                    <a:pt x="5556632" y="1319488"/>
                  </a:lnTo>
                  <a:lnTo>
                    <a:pt x="5570843" y="1261789"/>
                  </a:lnTo>
                  <a:lnTo>
                    <a:pt x="5585055" y="1197231"/>
                  </a:lnTo>
                  <a:lnTo>
                    <a:pt x="5599266" y="1273912"/>
                  </a:lnTo>
                  <a:lnTo>
                    <a:pt x="5613477" y="1296079"/>
                  </a:lnTo>
                  <a:lnTo>
                    <a:pt x="5627689" y="1257566"/>
                  </a:lnTo>
                  <a:lnTo>
                    <a:pt x="5641900" y="1225194"/>
                  </a:lnTo>
                  <a:lnTo>
                    <a:pt x="5656111" y="1238684"/>
                  </a:lnTo>
                  <a:lnTo>
                    <a:pt x="5670323" y="1276579"/>
                  </a:lnTo>
                  <a:lnTo>
                    <a:pt x="5684534" y="1229543"/>
                  </a:lnTo>
                  <a:lnTo>
                    <a:pt x="5698745" y="1257112"/>
                  </a:lnTo>
                  <a:lnTo>
                    <a:pt x="5712957" y="1199875"/>
                  </a:lnTo>
                  <a:lnTo>
                    <a:pt x="5727168" y="1218678"/>
                  </a:lnTo>
                  <a:lnTo>
                    <a:pt x="5741379" y="1219906"/>
                  </a:lnTo>
                  <a:lnTo>
                    <a:pt x="5755591" y="1236677"/>
                  </a:lnTo>
                  <a:lnTo>
                    <a:pt x="5769802" y="1254355"/>
                  </a:lnTo>
                  <a:lnTo>
                    <a:pt x="5784013" y="1227739"/>
                  </a:lnTo>
                  <a:lnTo>
                    <a:pt x="5798225" y="1193757"/>
                  </a:lnTo>
                  <a:lnTo>
                    <a:pt x="5812436" y="1189781"/>
                  </a:lnTo>
                  <a:lnTo>
                    <a:pt x="5826647" y="1166587"/>
                  </a:lnTo>
                  <a:lnTo>
                    <a:pt x="5840859" y="1134884"/>
                  </a:lnTo>
                  <a:lnTo>
                    <a:pt x="5855070" y="1091097"/>
                  </a:lnTo>
                  <a:lnTo>
                    <a:pt x="5869281" y="1068330"/>
                  </a:lnTo>
                  <a:lnTo>
                    <a:pt x="5883493" y="1055897"/>
                  </a:lnTo>
                  <a:lnTo>
                    <a:pt x="5897704" y="1004101"/>
                  </a:lnTo>
                  <a:lnTo>
                    <a:pt x="5911915" y="986744"/>
                  </a:lnTo>
                  <a:lnTo>
                    <a:pt x="5926127" y="1008770"/>
                  </a:lnTo>
                  <a:lnTo>
                    <a:pt x="5940338" y="1003282"/>
                  </a:lnTo>
                  <a:lnTo>
                    <a:pt x="5954549" y="1033519"/>
                  </a:lnTo>
                  <a:lnTo>
                    <a:pt x="5968761" y="1010393"/>
                  </a:lnTo>
                  <a:lnTo>
                    <a:pt x="5982972" y="981779"/>
                  </a:lnTo>
                  <a:lnTo>
                    <a:pt x="5997183" y="1042282"/>
                  </a:lnTo>
                  <a:lnTo>
                    <a:pt x="6011395" y="1029237"/>
                  </a:lnTo>
                  <a:lnTo>
                    <a:pt x="6025606" y="1041642"/>
                  </a:lnTo>
                  <a:lnTo>
                    <a:pt x="6039817" y="1067223"/>
                  </a:lnTo>
                  <a:lnTo>
                    <a:pt x="6054029" y="1088059"/>
                  </a:lnTo>
                  <a:lnTo>
                    <a:pt x="6068240" y="1111830"/>
                  </a:lnTo>
                  <a:lnTo>
                    <a:pt x="6082451" y="1109922"/>
                  </a:lnTo>
                  <a:lnTo>
                    <a:pt x="6096663" y="1091058"/>
                  </a:lnTo>
                  <a:lnTo>
                    <a:pt x="6110874" y="1092396"/>
                  </a:lnTo>
                  <a:lnTo>
                    <a:pt x="6125085" y="1035765"/>
                  </a:lnTo>
                  <a:lnTo>
                    <a:pt x="6139297" y="1028579"/>
                  </a:lnTo>
                  <a:lnTo>
                    <a:pt x="6153508" y="977301"/>
                  </a:lnTo>
                  <a:lnTo>
                    <a:pt x="6167719" y="955588"/>
                  </a:lnTo>
                  <a:lnTo>
                    <a:pt x="6181931" y="966251"/>
                  </a:lnTo>
                  <a:lnTo>
                    <a:pt x="6196142" y="948355"/>
                  </a:lnTo>
                  <a:lnTo>
                    <a:pt x="6210353" y="927760"/>
                  </a:lnTo>
                  <a:lnTo>
                    <a:pt x="6224565" y="836633"/>
                  </a:lnTo>
                  <a:lnTo>
                    <a:pt x="6238776" y="745923"/>
                  </a:lnTo>
                  <a:lnTo>
                    <a:pt x="6252987" y="748231"/>
                  </a:lnTo>
                  <a:lnTo>
                    <a:pt x="6267199" y="770408"/>
                  </a:lnTo>
                  <a:lnTo>
                    <a:pt x="6281410" y="737173"/>
                  </a:lnTo>
                  <a:lnTo>
                    <a:pt x="6295621" y="726002"/>
                  </a:lnTo>
                  <a:lnTo>
                    <a:pt x="6309833" y="687264"/>
                  </a:lnTo>
                  <a:lnTo>
                    <a:pt x="6324044" y="737215"/>
                  </a:lnTo>
                  <a:lnTo>
                    <a:pt x="6338255" y="768100"/>
                  </a:lnTo>
                  <a:lnTo>
                    <a:pt x="6352467" y="782700"/>
                  </a:lnTo>
                  <a:lnTo>
                    <a:pt x="6366678" y="801688"/>
                  </a:lnTo>
                  <a:lnTo>
                    <a:pt x="6380889" y="813604"/>
                  </a:lnTo>
                  <a:lnTo>
                    <a:pt x="6395101" y="751676"/>
                  </a:lnTo>
                  <a:lnTo>
                    <a:pt x="6409312" y="674155"/>
                  </a:lnTo>
                  <a:lnTo>
                    <a:pt x="6423523" y="658929"/>
                  </a:lnTo>
                  <a:lnTo>
                    <a:pt x="6437735" y="637166"/>
                  </a:lnTo>
                  <a:lnTo>
                    <a:pt x="6451946" y="593192"/>
                  </a:lnTo>
                  <a:lnTo>
                    <a:pt x="6466157" y="597585"/>
                  </a:lnTo>
                  <a:lnTo>
                    <a:pt x="6480369" y="624699"/>
                  </a:lnTo>
                  <a:lnTo>
                    <a:pt x="6494580" y="671638"/>
                  </a:lnTo>
                  <a:lnTo>
                    <a:pt x="6508791" y="731344"/>
                  </a:lnTo>
                  <a:lnTo>
                    <a:pt x="6523003" y="703547"/>
                  </a:lnTo>
                  <a:lnTo>
                    <a:pt x="6537214" y="764602"/>
                  </a:lnTo>
                  <a:lnTo>
                    <a:pt x="6551425" y="781977"/>
                  </a:lnTo>
                  <a:lnTo>
                    <a:pt x="6565637" y="708443"/>
                  </a:lnTo>
                  <a:lnTo>
                    <a:pt x="6579848" y="707780"/>
                  </a:lnTo>
                  <a:lnTo>
                    <a:pt x="6594059" y="765876"/>
                  </a:lnTo>
                  <a:lnTo>
                    <a:pt x="6608271" y="830941"/>
                  </a:lnTo>
                  <a:lnTo>
                    <a:pt x="6622482" y="839886"/>
                  </a:lnTo>
                  <a:lnTo>
                    <a:pt x="6636693" y="845030"/>
                  </a:lnTo>
                  <a:lnTo>
                    <a:pt x="6650905" y="882551"/>
                  </a:lnTo>
                  <a:lnTo>
                    <a:pt x="6665116" y="878864"/>
                  </a:lnTo>
                  <a:lnTo>
                    <a:pt x="6679327" y="873565"/>
                  </a:lnTo>
                  <a:lnTo>
                    <a:pt x="6693539" y="883837"/>
                  </a:lnTo>
                  <a:lnTo>
                    <a:pt x="6707750" y="902104"/>
                  </a:lnTo>
                  <a:lnTo>
                    <a:pt x="6721961" y="824482"/>
                  </a:lnTo>
                  <a:lnTo>
                    <a:pt x="6736173" y="836478"/>
                  </a:lnTo>
                  <a:lnTo>
                    <a:pt x="6750384" y="833571"/>
                  </a:lnTo>
                  <a:lnTo>
                    <a:pt x="6764595" y="829692"/>
                  </a:lnTo>
                  <a:lnTo>
                    <a:pt x="6778807" y="849374"/>
                  </a:lnTo>
                  <a:lnTo>
                    <a:pt x="6793018" y="829705"/>
                  </a:lnTo>
                  <a:lnTo>
                    <a:pt x="6807230" y="800128"/>
                  </a:lnTo>
                  <a:lnTo>
                    <a:pt x="6821441" y="786574"/>
                  </a:lnTo>
                  <a:lnTo>
                    <a:pt x="6835652" y="789168"/>
                  </a:lnTo>
                  <a:lnTo>
                    <a:pt x="6849864" y="792840"/>
                  </a:lnTo>
                  <a:lnTo>
                    <a:pt x="6864075" y="743761"/>
                  </a:lnTo>
                  <a:lnTo>
                    <a:pt x="6878286" y="782402"/>
                  </a:lnTo>
                  <a:lnTo>
                    <a:pt x="6892498" y="738378"/>
                  </a:lnTo>
                  <a:lnTo>
                    <a:pt x="6906709" y="749852"/>
                  </a:lnTo>
                  <a:lnTo>
                    <a:pt x="6920920" y="726014"/>
                  </a:lnTo>
                  <a:lnTo>
                    <a:pt x="6935132" y="718286"/>
                  </a:lnTo>
                  <a:lnTo>
                    <a:pt x="6949343" y="734869"/>
                  </a:lnTo>
                  <a:lnTo>
                    <a:pt x="6963554" y="664597"/>
                  </a:lnTo>
                  <a:lnTo>
                    <a:pt x="6977766" y="627181"/>
                  </a:lnTo>
                  <a:lnTo>
                    <a:pt x="6991977" y="642656"/>
                  </a:lnTo>
                  <a:lnTo>
                    <a:pt x="7006188" y="684189"/>
                  </a:lnTo>
                  <a:lnTo>
                    <a:pt x="7020400" y="610589"/>
                  </a:lnTo>
                  <a:lnTo>
                    <a:pt x="7034611" y="599243"/>
                  </a:lnTo>
                  <a:lnTo>
                    <a:pt x="7048822" y="547254"/>
                  </a:lnTo>
                  <a:lnTo>
                    <a:pt x="7063034" y="559161"/>
                  </a:lnTo>
                  <a:lnTo>
                    <a:pt x="7077245" y="608079"/>
                  </a:lnTo>
                  <a:lnTo>
                    <a:pt x="7091456" y="569403"/>
                  </a:lnTo>
                  <a:lnTo>
                    <a:pt x="7105668" y="596498"/>
                  </a:lnTo>
                  <a:lnTo>
                    <a:pt x="7119879" y="610941"/>
                  </a:lnTo>
                  <a:lnTo>
                    <a:pt x="7134090" y="611915"/>
                  </a:lnTo>
                  <a:lnTo>
                    <a:pt x="7148302" y="643170"/>
                  </a:lnTo>
                  <a:lnTo>
                    <a:pt x="7162513" y="651466"/>
                  </a:lnTo>
                  <a:lnTo>
                    <a:pt x="7176724" y="612419"/>
                  </a:lnTo>
                  <a:lnTo>
                    <a:pt x="7190936" y="590425"/>
                  </a:lnTo>
                  <a:lnTo>
                    <a:pt x="7205147" y="638427"/>
                  </a:lnTo>
                  <a:lnTo>
                    <a:pt x="7219358" y="672030"/>
                  </a:lnTo>
                  <a:lnTo>
                    <a:pt x="7233570" y="662827"/>
                  </a:lnTo>
                  <a:lnTo>
                    <a:pt x="7247781" y="647276"/>
                  </a:lnTo>
                  <a:lnTo>
                    <a:pt x="7261992" y="622660"/>
                  </a:lnTo>
                  <a:lnTo>
                    <a:pt x="7276204" y="582963"/>
                  </a:lnTo>
                  <a:lnTo>
                    <a:pt x="7276204" y="2175699"/>
                  </a:lnTo>
                  <a:lnTo>
                    <a:pt x="7261992" y="2213309"/>
                  </a:lnTo>
                  <a:lnTo>
                    <a:pt x="7247781" y="2192819"/>
                  </a:lnTo>
                  <a:lnTo>
                    <a:pt x="7233570" y="2230601"/>
                  </a:lnTo>
                  <a:lnTo>
                    <a:pt x="7219358" y="2204696"/>
                  </a:lnTo>
                  <a:lnTo>
                    <a:pt x="7205147" y="2206814"/>
                  </a:lnTo>
                  <a:lnTo>
                    <a:pt x="7190936" y="2235648"/>
                  </a:lnTo>
                  <a:lnTo>
                    <a:pt x="7176724" y="2254094"/>
                  </a:lnTo>
                  <a:lnTo>
                    <a:pt x="7162513" y="2206598"/>
                  </a:lnTo>
                  <a:lnTo>
                    <a:pt x="7148302" y="2208914"/>
                  </a:lnTo>
                  <a:lnTo>
                    <a:pt x="7134090" y="2176068"/>
                  </a:lnTo>
                  <a:lnTo>
                    <a:pt x="7119879" y="2186357"/>
                  </a:lnTo>
                  <a:lnTo>
                    <a:pt x="7105668" y="2187338"/>
                  </a:lnTo>
                  <a:lnTo>
                    <a:pt x="7091456" y="2219452"/>
                  </a:lnTo>
                  <a:lnTo>
                    <a:pt x="7077245" y="2193367"/>
                  </a:lnTo>
                  <a:lnTo>
                    <a:pt x="7063034" y="2190776"/>
                  </a:lnTo>
                  <a:lnTo>
                    <a:pt x="7048822" y="2185771"/>
                  </a:lnTo>
                  <a:lnTo>
                    <a:pt x="7034611" y="2236554"/>
                  </a:lnTo>
                  <a:lnTo>
                    <a:pt x="7020400" y="2256007"/>
                  </a:lnTo>
                  <a:lnTo>
                    <a:pt x="7006188" y="2266372"/>
                  </a:lnTo>
                  <a:lnTo>
                    <a:pt x="6991977" y="2227483"/>
                  </a:lnTo>
                  <a:lnTo>
                    <a:pt x="6977766" y="2294351"/>
                  </a:lnTo>
                  <a:lnTo>
                    <a:pt x="6963554" y="2303836"/>
                  </a:lnTo>
                  <a:lnTo>
                    <a:pt x="6949343" y="2304669"/>
                  </a:lnTo>
                  <a:lnTo>
                    <a:pt x="6935132" y="2285787"/>
                  </a:lnTo>
                  <a:lnTo>
                    <a:pt x="6920920" y="2306495"/>
                  </a:lnTo>
                  <a:lnTo>
                    <a:pt x="6906709" y="2328081"/>
                  </a:lnTo>
                  <a:lnTo>
                    <a:pt x="6892498" y="2340966"/>
                  </a:lnTo>
                  <a:lnTo>
                    <a:pt x="6878286" y="2393355"/>
                  </a:lnTo>
                  <a:lnTo>
                    <a:pt x="6864075" y="2442812"/>
                  </a:lnTo>
                  <a:lnTo>
                    <a:pt x="6849864" y="2473610"/>
                  </a:lnTo>
                  <a:lnTo>
                    <a:pt x="6835652" y="2484629"/>
                  </a:lnTo>
                  <a:lnTo>
                    <a:pt x="6821441" y="2474183"/>
                  </a:lnTo>
                  <a:lnTo>
                    <a:pt x="6807230" y="2518830"/>
                  </a:lnTo>
                  <a:lnTo>
                    <a:pt x="6793018" y="2575553"/>
                  </a:lnTo>
                  <a:lnTo>
                    <a:pt x="6778807" y="2576208"/>
                  </a:lnTo>
                  <a:lnTo>
                    <a:pt x="6764595" y="2478333"/>
                  </a:lnTo>
                  <a:lnTo>
                    <a:pt x="6750384" y="2488162"/>
                  </a:lnTo>
                  <a:lnTo>
                    <a:pt x="6736173" y="2475567"/>
                  </a:lnTo>
                  <a:lnTo>
                    <a:pt x="6721961" y="2458081"/>
                  </a:lnTo>
                  <a:lnTo>
                    <a:pt x="6707750" y="2514844"/>
                  </a:lnTo>
                  <a:lnTo>
                    <a:pt x="6693539" y="2566227"/>
                  </a:lnTo>
                  <a:lnTo>
                    <a:pt x="6679327" y="2560468"/>
                  </a:lnTo>
                  <a:lnTo>
                    <a:pt x="6665116" y="2584685"/>
                  </a:lnTo>
                  <a:lnTo>
                    <a:pt x="6650905" y="2571494"/>
                  </a:lnTo>
                  <a:lnTo>
                    <a:pt x="6636693" y="2626739"/>
                  </a:lnTo>
                  <a:lnTo>
                    <a:pt x="6622482" y="2613282"/>
                  </a:lnTo>
                  <a:lnTo>
                    <a:pt x="6608271" y="2541417"/>
                  </a:lnTo>
                  <a:lnTo>
                    <a:pt x="6594059" y="2510889"/>
                  </a:lnTo>
                  <a:lnTo>
                    <a:pt x="6579848" y="2483333"/>
                  </a:lnTo>
                  <a:lnTo>
                    <a:pt x="6565637" y="2456464"/>
                  </a:lnTo>
                  <a:lnTo>
                    <a:pt x="6551425" y="2501596"/>
                  </a:lnTo>
                  <a:lnTo>
                    <a:pt x="6537214" y="2460623"/>
                  </a:lnTo>
                  <a:lnTo>
                    <a:pt x="6523003" y="2435184"/>
                  </a:lnTo>
                  <a:lnTo>
                    <a:pt x="6508791" y="2464452"/>
                  </a:lnTo>
                  <a:lnTo>
                    <a:pt x="6494580" y="2483564"/>
                  </a:lnTo>
                  <a:lnTo>
                    <a:pt x="6480369" y="2428666"/>
                  </a:lnTo>
                  <a:lnTo>
                    <a:pt x="6466157" y="2434822"/>
                  </a:lnTo>
                  <a:lnTo>
                    <a:pt x="6451946" y="2465065"/>
                  </a:lnTo>
                  <a:lnTo>
                    <a:pt x="6437735" y="2455935"/>
                  </a:lnTo>
                  <a:lnTo>
                    <a:pt x="6423523" y="2425233"/>
                  </a:lnTo>
                  <a:lnTo>
                    <a:pt x="6409312" y="2411833"/>
                  </a:lnTo>
                  <a:lnTo>
                    <a:pt x="6395101" y="2438835"/>
                  </a:lnTo>
                  <a:lnTo>
                    <a:pt x="6380889" y="2448429"/>
                  </a:lnTo>
                  <a:lnTo>
                    <a:pt x="6366678" y="2394524"/>
                  </a:lnTo>
                  <a:lnTo>
                    <a:pt x="6352467" y="2353457"/>
                  </a:lnTo>
                  <a:lnTo>
                    <a:pt x="6338255" y="2297084"/>
                  </a:lnTo>
                  <a:lnTo>
                    <a:pt x="6324044" y="2308139"/>
                  </a:lnTo>
                  <a:lnTo>
                    <a:pt x="6309833" y="2306179"/>
                  </a:lnTo>
                  <a:lnTo>
                    <a:pt x="6295621" y="2299510"/>
                  </a:lnTo>
                  <a:lnTo>
                    <a:pt x="6281410" y="2289420"/>
                  </a:lnTo>
                  <a:lnTo>
                    <a:pt x="6267199" y="2375490"/>
                  </a:lnTo>
                  <a:lnTo>
                    <a:pt x="6252987" y="2349203"/>
                  </a:lnTo>
                  <a:lnTo>
                    <a:pt x="6238776" y="2316070"/>
                  </a:lnTo>
                  <a:lnTo>
                    <a:pt x="6224565" y="2292482"/>
                  </a:lnTo>
                  <a:lnTo>
                    <a:pt x="6210353" y="2374205"/>
                  </a:lnTo>
                  <a:lnTo>
                    <a:pt x="6196142" y="2382979"/>
                  </a:lnTo>
                  <a:lnTo>
                    <a:pt x="6181931" y="2423218"/>
                  </a:lnTo>
                  <a:lnTo>
                    <a:pt x="6167719" y="2430901"/>
                  </a:lnTo>
                  <a:lnTo>
                    <a:pt x="6153508" y="2444519"/>
                  </a:lnTo>
                  <a:lnTo>
                    <a:pt x="6139297" y="2435882"/>
                  </a:lnTo>
                  <a:lnTo>
                    <a:pt x="6125085" y="2535281"/>
                  </a:lnTo>
                  <a:lnTo>
                    <a:pt x="6110874" y="2453803"/>
                  </a:lnTo>
                  <a:lnTo>
                    <a:pt x="6096663" y="2450570"/>
                  </a:lnTo>
                  <a:lnTo>
                    <a:pt x="6082451" y="2529254"/>
                  </a:lnTo>
                  <a:lnTo>
                    <a:pt x="6068240" y="2519324"/>
                  </a:lnTo>
                  <a:lnTo>
                    <a:pt x="6054029" y="2492098"/>
                  </a:lnTo>
                  <a:lnTo>
                    <a:pt x="6039817" y="2463224"/>
                  </a:lnTo>
                  <a:lnTo>
                    <a:pt x="6025606" y="2499180"/>
                  </a:lnTo>
                  <a:lnTo>
                    <a:pt x="6011395" y="2470213"/>
                  </a:lnTo>
                  <a:lnTo>
                    <a:pt x="5997183" y="2534095"/>
                  </a:lnTo>
                  <a:lnTo>
                    <a:pt x="5982972" y="2478860"/>
                  </a:lnTo>
                  <a:lnTo>
                    <a:pt x="5968761" y="2482553"/>
                  </a:lnTo>
                  <a:lnTo>
                    <a:pt x="5954549" y="2467004"/>
                  </a:lnTo>
                  <a:lnTo>
                    <a:pt x="5940338" y="2439073"/>
                  </a:lnTo>
                  <a:lnTo>
                    <a:pt x="5926127" y="2419478"/>
                  </a:lnTo>
                  <a:lnTo>
                    <a:pt x="5911915" y="2425307"/>
                  </a:lnTo>
                  <a:lnTo>
                    <a:pt x="5897704" y="2384468"/>
                  </a:lnTo>
                  <a:lnTo>
                    <a:pt x="5883493" y="2380370"/>
                  </a:lnTo>
                  <a:lnTo>
                    <a:pt x="5869281" y="2375913"/>
                  </a:lnTo>
                  <a:lnTo>
                    <a:pt x="5855070" y="2397355"/>
                  </a:lnTo>
                  <a:lnTo>
                    <a:pt x="5840859" y="2409561"/>
                  </a:lnTo>
                  <a:lnTo>
                    <a:pt x="5826647" y="2417529"/>
                  </a:lnTo>
                  <a:lnTo>
                    <a:pt x="5812436" y="2410835"/>
                  </a:lnTo>
                  <a:lnTo>
                    <a:pt x="5798225" y="2423115"/>
                  </a:lnTo>
                  <a:lnTo>
                    <a:pt x="5784013" y="2382201"/>
                  </a:lnTo>
                  <a:lnTo>
                    <a:pt x="5769802" y="2329139"/>
                  </a:lnTo>
                  <a:lnTo>
                    <a:pt x="5755591" y="2331230"/>
                  </a:lnTo>
                  <a:lnTo>
                    <a:pt x="5741379" y="2355840"/>
                  </a:lnTo>
                  <a:lnTo>
                    <a:pt x="5727168" y="2371035"/>
                  </a:lnTo>
                  <a:lnTo>
                    <a:pt x="5712957" y="2430857"/>
                  </a:lnTo>
                  <a:lnTo>
                    <a:pt x="5698745" y="2467331"/>
                  </a:lnTo>
                  <a:lnTo>
                    <a:pt x="5684534" y="2450382"/>
                  </a:lnTo>
                  <a:lnTo>
                    <a:pt x="5670323" y="2445285"/>
                  </a:lnTo>
                  <a:lnTo>
                    <a:pt x="5656111" y="2443414"/>
                  </a:lnTo>
                  <a:lnTo>
                    <a:pt x="5641900" y="2493023"/>
                  </a:lnTo>
                  <a:lnTo>
                    <a:pt x="5627689" y="2521101"/>
                  </a:lnTo>
                  <a:lnTo>
                    <a:pt x="5613477" y="2482807"/>
                  </a:lnTo>
                  <a:lnTo>
                    <a:pt x="5599266" y="2454391"/>
                  </a:lnTo>
                  <a:lnTo>
                    <a:pt x="5585055" y="2485405"/>
                  </a:lnTo>
                  <a:lnTo>
                    <a:pt x="5570843" y="2504640"/>
                  </a:lnTo>
                  <a:lnTo>
                    <a:pt x="5556632" y="2485929"/>
                  </a:lnTo>
                  <a:lnTo>
                    <a:pt x="5542421" y="2497922"/>
                  </a:lnTo>
                  <a:lnTo>
                    <a:pt x="5528209" y="2507945"/>
                  </a:lnTo>
                  <a:lnTo>
                    <a:pt x="5513998" y="2488552"/>
                  </a:lnTo>
                  <a:lnTo>
                    <a:pt x="5499787" y="2531332"/>
                  </a:lnTo>
                  <a:lnTo>
                    <a:pt x="5485575" y="2500482"/>
                  </a:lnTo>
                  <a:lnTo>
                    <a:pt x="5471364" y="2518550"/>
                  </a:lnTo>
                  <a:lnTo>
                    <a:pt x="5457153" y="2568695"/>
                  </a:lnTo>
                  <a:lnTo>
                    <a:pt x="5442941" y="2658871"/>
                  </a:lnTo>
                  <a:lnTo>
                    <a:pt x="5428730" y="2714244"/>
                  </a:lnTo>
                  <a:lnTo>
                    <a:pt x="5414519" y="2658872"/>
                  </a:lnTo>
                  <a:lnTo>
                    <a:pt x="5400307" y="2707957"/>
                  </a:lnTo>
                  <a:lnTo>
                    <a:pt x="5386096" y="2691043"/>
                  </a:lnTo>
                  <a:lnTo>
                    <a:pt x="5371885" y="2668424"/>
                  </a:lnTo>
                  <a:lnTo>
                    <a:pt x="5357673" y="2721828"/>
                  </a:lnTo>
                  <a:lnTo>
                    <a:pt x="5343462" y="2678184"/>
                  </a:lnTo>
                  <a:lnTo>
                    <a:pt x="5329251" y="2688429"/>
                  </a:lnTo>
                  <a:lnTo>
                    <a:pt x="5315039" y="2714695"/>
                  </a:lnTo>
                  <a:lnTo>
                    <a:pt x="5300828" y="2755285"/>
                  </a:lnTo>
                  <a:lnTo>
                    <a:pt x="5286617" y="2670428"/>
                  </a:lnTo>
                  <a:lnTo>
                    <a:pt x="5272405" y="2723137"/>
                  </a:lnTo>
                  <a:lnTo>
                    <a:pt x="5258194" y="2716528"/>
                  </a:lnTo>
                  <a:lnTo>
                    <a:pt x="5243983" y="2765355"/>
                  </a:lnTo>
                  <a:lnTo>
                    <a:pt x="5229771" y="2737679"/>
                  </a:lnTo>
                  <a:lnTo>
                    <a:pt x="5215560" y="2680171"/>
                  </a:lnTo>
                  <a:lnTo>
                    <a:pt x="5201349" y="2720372"/>
                  </a:lnTo>
                  <a:lnTo>
                    <a:pt x="5187137" y="2693629"/>
                  </a:lnTo>
                  <a:lnTo>
                    <a:pt x="5172926" y="2706943"/>
                  </a:lnTo>
                  <a:lnTo>
                    <a:pt x="5158715" y="2755022"/>
                  </a:lnTo>
                  <a:lnTo>
                    <a:pt x="5144503" y="2732747"/>
                  </a:lnTo>
                  <a:lnTo>
                    <a:pt x="5130292" y="2752983"/>
                  </a:lnTo>
                  <a:lnTo>
                    <a:pt x="5116081" y="2763791"/>
                  </a:lnTo>
                  <a:lnTo>
                    <a:pt x="5101869" y="2759919"/>
                  </a:lnTo>
                  <a:lnTo>
                    <a:pt x="5087658" y="2763652"/>
                  </a:lnTo>
                  <a:lnTo>
                    <a:pt x="5073446" y="2776798"/>
                  </a:lnTo>
                  <a:lnTo>
                    <a:pt x="5059235" y="2746779"/>
                  </a:lnTo>
                  <a:lnTo>
                    <a:pt x="5045024" y="2811461"/>
                  </a:lnTo>
                  <a:lnTo>
                    <a:pt x="5030812" y="2805461"/>
                  </a:lnTo>
                  <a:lnTo>
                    <a:pt x="5016601" y="2818394"/>
                  </a:lnTo>
                  <a:lnTo>
                    <a:pt x="5002390" y="2810054"/>
                  </a:lnTo>
                  <a:lnTo>
                    <a:pt x="4988178" y="2802582"/>
                  </a:lnTo>
                  <a:lnTo>
                    <a:pt x="4973967" y="2726128"/>
                  </a:lnTo>
                  <a:lnTo>
                    <a:pt x="4959756" y="2693236"/>
                  </a:lnTo>
                  <a:lnTo>
                    <a:pt x="4945544" y="2729577"/>
                  </a:lnTo>
                  <a:lnTo>
                    <a:pt x="4931333" y="2737153"/>
                  </a:lnTo>
                  <a:lnTo>
                    <a:pt x="4917122" y="2786676"/>
                  </a:lnTo>
                  <a:lnTo>
                    <a:pt x="4902910" y="2755269"/>
                  </a:lnTo>
                  <a:lnTo>
                    <a:pt x="4888699" y="2750033"/>
                  </a:lnTo>
                  <a:lnTo>
                    <a:pt x="4874488" y="2824897"/>
                  </a:lnTo>
                  <a:lnTo>
                    <a:pt x="4860276" y="2871293"/>
                  </a:lnTo>
                  <a:lnTo>
                    <a:pt x="4846065" y="2846367"/>
                  </a:lnTo>
                  <a:lnTo>
                    <a:pt x="4831854" y="2821817"/>
                  </a:lnTo>
                  <a:lnTo>
                    <a:pt x="4817642" y="2794520"/>
                  </a:lnTo>
                  <a:lnTo>
                    <a:pt x="4803431" y="2786793"/>
                  </a:lnTo>
                  <a:lnTo>
                    <a:pt x="4789220" y="2837697"/>
                  </a:lnTo>
                  <a:lnTo>
                    <a:pt x="4775008" y="2873272"/>
                  </a:lnTo>
                  <a:lnTo>
                    <a:pt x="4760797" y="2883110"/>
                  </a:lnTo>
                  <a:lnTo>
                    <a:pt x="4746586" y="2899799"/>
                  </a:lnTo>
                  <a:lnTo>
                    <a:pt x="4732374" y="2914103"/>
                  </a:lnTo>
                  <a:lnTo>
                    <a:pt x="4718163" y="2900378"/>
                  </a:lnTo>
                  <a:lnTo>
                    <a:pt x="4703952" y="2951333"/>
                  </a:lnTo>
                  <a:lnTo>
                    <a:pt x="4689740" y="2909820"/>
                  </a:lnTo>
                  <a:lnTo>
                    <a:pt x="4675529" y="2919419"/>
                  </a:lnTo>
                  <a:lnTo>
                    <a:pt x="4661318" y="2898175"/>
                  </a:lnTo>
                  <a:lnTo>
                    <a:pt x="4647106" y="2847058"/>
                  </a:lnTo>
                  <a:lnTo>
                    <a:pt x="4632895" y="2851870"/>
                  </a:lnTo>
                  <a:lnTo>
                    <a:pt x="4618684" y="2836100"/>
                  </a:lnTo>
                  <a:lnTo>
                    <a:pt x="4604472" y="2747125"/>
                  </a:lnTo>
                  <a:lnTo>
                    <a:pt x="4590261" y="2636504"/>
                  </a:lnTo>
                  <a:lnTo>
                    <a:pt x="4576050" y="2612327"/>
                  </a:lnTo>
                  <a:lnTo>
                    <a:pt x="4561838" y="2570783"/>
                  </a:lnTo>
                  <a:lnTo>
                    <a:pt x="4547627" y="2542396"/>
                  </a:lnTo>
                  <a:lnTo>
                    <a:pt x="4533416" y="2613705"/>
                  </a:lnTo>
                  <a:lnTo>
                    <a:pt x="4519204" y="2627797"/>
                  </a:lnTo>
                  <a:lnTo>
                    <a:pt x="4504993" y="2613120"/>
                  </a:lnTo>
                  <a:lnTo>
                    <a:pt x="4490782" y="2573792"/>
                  </a:lnTo>
                  <a:lnTo>
                    <a:pt x="4476570" y="2599707"/>
                  </a:lnTo>
                  <a:lnTo>
                    <a:pt x="4462359" y="2613140"/>
                  </a:lnTo>
                  <a:lnTo>
                    <a:pt x="4448148" y="2654766"/>
                  </a:lnTo>
                  <a:lnTo>
                    <a:pt x="4433936" y="2680538"/>
                  </a:lnTo>
                  <a:lnTo>
                    <a:pt x="4419725" y="2644218"/>
                  </a:lnTo>
                  <a:lnTo>
                    <a:pt x="4405514" y="2648450"/>
                  </a:lnTo>
                  <a:lnTo>
                    <a:pt x="4391302" y="2712741"/>
                  </a:lnTo>
                  <a:lnTo>
                    <a:pt x="4377091" y="2786078"/>
                  </a:lnTo>
                  <a:lnTo>
                    <a:pt x="4362880" y="2834548"/>
                  </a:lnTo>
                  <a:lnTo>
                    <a:pt x="4348668" y="2854291"/>
                  </a:lnTo>
                  <a:lnTo>
                    <a:pt x="4334457" y="2822449"/>
                  </a:lnTo>
                  <a:lnTo>
                    <a:pt x="4320246" y="2859444"/>
                  </a:lnTo>
                  <a:lnTo>
                    <a:pt x="4306034" y="2838608"/>
                  </a:lnTo>
                  <a:lnTo>
                    <a:pt x="4291823" y="2845770"/>
                  </a:lnTo>
                  <a:lnTo>
                    <a:pt x="4277612" y="2785885"/>
                  </a:lnTo>
                  <a:lnTo>
                    <a:pt x="4263400" y="2743111"/>
                  </a:lnTo>
                  <a:lnTo>
                    <a:pt x="4249189" y="2646159"/>
                  </a:lnTo>
                  <a:lnTo>
                    <a:pt x="4234978" y="2641609"/>
                  </a:lnTo>
                  <a:lnTo>
                    <a:pt x="4220766" y="2656213"/>
                  </a:lnTo>
                  <a:lnTo>
                    <a:pt x="4206555" y="2682295"/>
                  </a:lnTo>
                  <a:lnTo>
                    <a:pt x="4192344" y="2689718"/>
                  </a:lnTo>
                  <a:lnTo>
                    <a:pt x="4178132" y="2791758"/>
                  </a:lnTo>
                  <a:lnTo>
                    <a:pt x="4163921" y="2825615"/>
                  </a:lnTo>
                  <a:lnTo>
                    <a:pt x="4149710" y="2804734"/>
                  </a:lnTo>
                  <a:lnTo>
                    <a:pt x="4135498" y="2781549"/>
                  </a:lnTo>
                  <a:lnTo>
                    <a:pt x="4121287" y="2751492"/>
                  </a:lnTo>
                  <a:lnTo>
                    <a:pt x="4107076" y="2706178"/>
                  </a:lnTo>
                  <a:lnTo>
                    <a:pt x="4092864" y="2700332"/>
                  </a:lnTo>
                  <a:lnTo>
                    <a:pt x="4078653" y="2681796"/>
                  </a:lnTo>
                  <a:lnTo>
                    <a:pt x="4064442" y="2694464"/>
                  </a:lnTo>
                  <a:lnTo>
                    <a:pt x="4050230" y="2589281"/>
                  </a:lnTo>
                  <a:lnTo>
                    <a:pt x="4036019" y="2617459"/>
                  </a:lnTo>
                  <a:lnTo>
                    <a:pt x="4021808" y="2613119"/>
                  </a:lnTo>
                  <a:lnTo>
                    <a:pt x="4007596" y="2609408"/>
                  </a:lnTo>
                  <a:lnTo>
                    <a:pt x="3993385" y="2668166"/>
                  </a:lnTo>
                  <a:lnTo>
                    <a:pt x="3979174" y="2762426"/>
                  </a:lnTo>
                  <a:lnTo>
                    <a:pt x="3964962" y="2726011"/>
                  </a:lnTo>
                  <a:lnTo>
                    <a:pt x="3950751" y="2758149"/>
                  </a:lnTo>
                  <a:lnTo>
                    <a:pt x="3936540" y="2756258"/>
                  </a:lnTo>
                  <a:lnTo>
                    <a:pt x="3922328" y="2746015"/>
                  </a:lnTo>
                  <a:lnTo>
                    <a:pt x="3908117" y="2779221"/>
                  </a:lnTo>
                  <a:lnTo>
                    <a:pt x="3893906" y="2880538"/>
                  </a:lnTo>
                  <a:lnTo>
                    <a:pt x="3879694" y="2904758"/>
                  </a:lnTo>
                  <a:lnTo>
                    <a:pt x="3865483" y="2842454"/>
                  </a:lnTo>
                  <a:lnTo>
                    <a:pt x="3851272" y="2868890"/>
                  </a:lnTo>
                  <a:lnTo>
                    <a:pt x="3837060" y="2835808"/>
                  </a:lnTo>
                  <a:lnTo>
                    <a:pt x="3822849" y="2878236"/>
                  </a:lnTo>
                  <a:lnTo>
                    <a:pt x="3808638" y="2917483"/>
                  </a:lnTo>
                  <a:lnTo>
                    <a:pt x="3794426" y="2871779"/>
                  </a:lnTo>
                  <a:lnTo>
                    <a:pt x="3780215" y="2860217"/>
                  </a:lnTo>
                  <a:lnTo>
                    <a:pt x="3766004" y="2831566"/>
                  </a:lnTo>
                  <a:lnTo>
                    <a:pt x="3751792" y="2907102"/>
                  </a:lnTo>
                  <a:lnTo>
                    <a:pt x="3737581" y="2948949"/>
                  </a:lnTo>
                  <a:lnTo>
                    <a:pt x="3723370" y="3018861"/>
                  </a:lnTo>
                  <a:lnTo>
                    <a:pt x="3709158" y="2995582"/>
                  </a:lnTo>
                  <a:lnTo>
                    <a:pt x="3694947" y="2928548"/>
                  </a:lnTo>
                  <a:lnTo>
                    <a:pt x="3680736" y="2882765"/>
                  </a:lnTo>
                  <a:lnTo>
                    <a:pt x="3666524" y="2892815"/>
                  </a:lnTo>
                  <a:lnTo>
                    <a:pt x="3652313" y="2925922"/>
                  </a:lnTo>
                  <a:lnTo>
                    <a:pt x="3638102" y="2877655"/>
                  </a:lnTo>
                  <a:lnTo>
                    <a:pt x="3623890" y="2800217"/>
                  </a:lnTo>
                  <a:lnTo>
                    <a:pt x="3609679" y="2824647"/>
                  </a:lnTo>
                  <a:lnTo>
                    <a:pt x="3595468" y="2876182"/>
                  </a:lnTo>
                  <a:lnTo>
                    <a:pt x="3581256" y="2860736"/>
                  </a:lnTo>
                  <a:lnTo>
                    <a:pt x="3567045" y="2830349"/>
                  </a:lnTo>
                  <a:lnTo>
                    <a:pt x="3552834" y="2825142"/>
                  </a:lnTo>
                  <a:lnTo>
                    <a:pt x="3538622" y="2817562"/>
                  </a:lnTo>
                  <a:lnTo>
                    <a:pt x="3524411" y="2889677"/>
                  </a:lnTo>
                  <a:lnTo>
                    <a:pt x="3510200" y="2844368"/>
                  </a:lnTo>
                  <a:lnTo>
                    <a:pt x="3495988" y="2847607"/>
                  </a:lnTo>
                  <a:lnTo>
                    <a:pt x="3481777" y="2908670"/>
                  </a:lnTo>
                  <a:lnTo>
                    <a:pt x="3467566" y="2924153"/>
                  </a:lnTo>
                  <a:lnTo>
                    <a:pt x="3453354" y="2889340"/>
                  </a:lnTo>
                  <a:lnTo>
                    <a:pt x="3439143" y="2811970"/>
                  </a:lnTo>
                  <a:lnTo>
                    <a:pt x="3424932" y="2822231"/>
                  </a:lnTo>
                  <a:lnTo>
                    <a:pt x="3410720" y="2850946"/>
                  </a:lnTo>
                  <a:lnTo>
                    <a:pt x="3396509" y="2853945"/>
                  </a:lnTo>
                  <a:lnTo>
                    <a:pt x="3382297" y="2874230"/>
                  </a:lnTo>
                  <a:lnTo>
                    <a:pt x="3368086" y="2895885"/>
                  </a:lnTo>
                  <a:lnTo>
                    <a:pt x="3353875" y="2884254"/>
                  </a:lnTo>
                  <a:lnTo>
                    <a:pt x="3339663" y="2907649"/>
                  </a:lnTo>
                  <a:lnTo>
                    <a:pt x="3325452" y="2869739"/>
                  </a:lnTo>
                  <a:lnTo>
                    <a:pt x="3311241" y="2900194"/>
                  </a:lnTo>
                  <a:lnTo>
                    <a:pt x="3297029" y="2939983"/>
                  </a:lnTo>
                  <a:lnTo>
                    <a:pt x="3282818" y="2954490"/>
                  </a:lnTo>
                  <a:lnTo>
                    <a:pt x="3268607" y="2915562"/>
                  </a:lnTo>
                  <a:lnTo>
                    <a:pt x="3254395" y="2858714"/>
                  </a:lnTo>
                  <a:lnTo>
                    <a:pt x="3240184" y="2867044"/>
                  </a:lnTo>
                  <a:lnTo>
                    <a:pt x="3225973" y="2873247"/>
                  </a:lnTo>
                  <a:lnTo>
                    <a:pt x="3211761" y="2889587"/>
                  </a:lnTo>
                  <a:lnTo>
                    <a:pt x="3197550" y="2867333"/>
                  </a:lnTo>
                  <a:lnTo>
                    <a:pt x="3183339" y="2860090"/>
                  </a:lnTo>
                  <a:lnTo>
                    <a:pt x="3169127" y="2872679"/>
                  </a:lnTo>
                  <a:lnTo>
                    <a:pt x="3154916" y="3002719"/>
                  </a:lnTo>
                  <a:lnTo>
                    <a:pt x="3140705" y="3030645"/>
                  </a:lnTo>
                  <a:lnTo>
                    <a:pt x="3126493" y="2950377"/>
                  </a:lnTo>
                  <a:lnTo>
                    <a:pt x="3112282" y="2935380"/>
                  </a:lnTo>
                  <a:lnTo>
                    <a:pt x="3098071" y="2884179"/>
                  </a:lnTo>
                  <a:lnTo>
                    <a:pt x="3083859" y="2870911"/>
                  </a:lnTo>
                  <a:lnTo>
                    <a:pt x="3069648" y="2877528"/>
                  </a:lnTo>
                  <a:lnTo>
                    <a:pt x="3055437" y="2896958"/>
                  </a:lnTo>
                  <a:lnTo>
                    <a:pt x="3041225" y="2862123"/>
                  </a:lnTo>
                  <a:lnTo>
                    <a:pt x="3027014" y="2813589"/>
                  </a:lnTo>
                  <a:lnTo>
                    <a:pt x="3012803" y="2797110"/>
                  </a:lnTo>
                  <a:lnTo>
                    <a:pt x="2998591" y="2725087"/>
                  </a:lnTo>
                  <a:lnTo>
                    <a:pt x="2984380" y="2800867"/>
                  </a:lnTo>
                  <a:lnTo>
                    <a:pt x="2970169" y="2861927"/>
                  </a:lnTo>
                  <a:lnTo>
                    <a:pt x="2955957" y="2824980"/>
                  </a:lnTo>
                  <a:lnTo>
                    <a:pt x="2941746" y="2777850"/>
                  </a:lnTo>
                  <a:lnTo>
                    <a:pt x="2927535" y="2817576"/>
                  </a:lnTo>
                  <a:lnTo>
                    <a:pt x="2913323" y="2795238"/>
                  </a:lnTo>
                  <a:lnTo>
                    <a:pt x="2899112" y="2782393"/>
                  </a:lnTo>
                  <a:lnTo>
                    <a:pt x="2884901" y="2810583"/>
                  </a:lnTo>
                  <a:lnTo>
                    <a:pt x="2870689" y="2754157"/>
                  </a:lnTo>
                  <a:lnTo>
                    <a:pt x="2856478" y="2809966"/>
                  </a:lnTo>
                  <a:lnTo>
                    <a:pt x="2842267" y="2807865"/>
                  </a:lnTo>
                  <a:lnTo>
                    <a:pt x="2828055" y="2807798"/>
                  </a:lnTo>
                  <a:lnTo>
                    <a:pt x="2813844" y="2747813"/>
                  </a:lnTo>
                  <a:lnTo>
                    <a:pt x="2799633" y="2797020"/>
                  </a:lnTo>
                  <a:lnTo>
                    <a:pt x="2785421" y="2825293"/>
                  </a:lnTo>
                  <a:lnTo>
                    <a:pt x="2771210" y="2829891"/>
                  </a:lnTo>
                  <a:lnTo>
                    <a:pt x="2756999" y="2824110"/>
                  </a:lnTo>
                  <a:lnTo>
                    <a:pt x="2742787" y="2823081"/>
                  </a:lnTo>
                  <a:lnTo>
                    <a:pt x="2728576" y="2809595"/>
                  </a:lnTo>
                  <a:lnTo>
                    <a:pt x="2714365" y="2788415"/>
                  </a:lnTo>
                  <a:lnTo>
                    <a:pt x="2700153" y="2874879"/>
                  </a:lnTo>
                  <a:lnTo>
                    <a:pt x="2685942" y="2906529"/>
                  </a:lnTo>
                  <a:lnTo>
                    <a:pt x="2671731" y="2860929"/>
                  </a:lnTo>
                  <a:lnTo>
                    <a:pt x="2657519" y="2826292"/>
                  </a:lnTo>
                  <a:lnTo>
                    <a:pt x="2643308" y="2823626"/>
                  </a:lnTo>
                  <a:lnTo>
                    <a:pt x="2629097" y="2855795"/>
                  </a:lnTo>
                  <a:lnTo>
                    <a:pt x="2614885" y="2810662"/>
                  </a:lnTo>
                  <a:lnTo>
                    <a:pt x="2600674" y="2790988"/>
                  </a:lnTo>
                  <a:lnTo>
                    <a:pt x="2586463" y="2765569"/>
                  </a:lnTo>
                  <a:lnTo>
                    <a:pt x="2572251" y="2862936"/>
                  </a:lnTo>
                  <a:lnTo>
                    <a:pt x="2558040" y="2867788"/>
                  </a:lnTo>
                  <a:lnTo>
                    <a:pt x="2543829" y="2775208"/>
                  </a:lnTo>
                  <a:lnTo>
                    <a:pt x="2529617" y="2867817"/>
                  </a:lnTo>
                  <a:lnTo>
                    <a:pt x="2515406" y="2888585"/>
                  </a:lnTo>
                  <a:lnTo>
                    <a:pt x="2501195" y="2977828"/>
                  </a:lnTo>
                  <a:lnTo>
                    <a:pt x="2486983" y="2971380"/>
                  </a:lnTo>
                  <a:lnTo>
                    <a:pt x="2472772" y="3018427"/>
                  </a:lnTo>
                  <a:lnTo>
                    <a:pt x="2458561" y="2908118"/>
                  </a:lnTo>
                  <a:lnTo>
                    <a:pt x="2444349" y="2905814"/>
                  </a:lnTo>
                  <a:lnTo>
                    <a:pt x="2430138" y="2924848"/>
                  </a:lnTo>
                  <a:lnTo>
                    <a:pt x="2415927" y="2949387"/>
                  </a:lnTo>
                  <a:lnTo>
                    <a:pt x="2401715" y="2979680"/>
                  </a:lnTo>
                  <a:lnTo>
                    <a:pt x="2387504" y="2968528"/>
                  </a:lnTo>
                  <a:lnTo>
                    <a:pt x="2373293" y="2876904"/>
                  </a:lnTo>
                  <a:lnTo>
                    <a:pt x="2359081" y="2945238"/>
                  </a:lnTo>
                  <a:lnTo>
                    <a:pt x="2344870" y="2917356"/>
                  </a:lnTo>
                  <a:lnTo>
                    <a:pt x="2330659" y="2852523"/>
                  </a:lnTo>
                  <a:lnTo>
                    <a:pt x="2316447" y="2858607"/>
                  </a:lnTo>
                  <a:lnTo>
                    <a:pt x="2302236" y="2898224"/>
                  </a:lnTo>
                  <a:lnTo>
                    <a:pt x="2288025" y="2821877"/>
                  </a:lnTo>
                  <a:lnTo>
                    <a:pt x="2273813" y="2826238"/>
                  </a:lnTo>
                  <a:lnTo>
                    <a:pt x="2259602" y="2885755"/>
                  </a:lnTo>
                  <a:lnTo>
                    <a:pt x="2245391" y="2808446"/>
                  </a:lnTo>
                  <a:lnTo>
                    <a:pt x="2231179" y="2774947"/>
                  </a:lnTo>
                  <a:lnTo>
                    <a:pt x="2216968" y="2838712"/>
                  </a:lnTo>
                  <a:lnTo>
                    <a:pt x="2202757" y="2872715"/>
                  </a:lnTo>
                  <a:lnTo>
                    <a:pt x="2188545" y="2914622"/>
                  </a:lnTo>
                  <a:lnTo>
                    <a:pt x="2174334" y="2880819"/>
                  </a:lnTo>
                  <a:lnTo>
                    <a:pt x="2160123" y="2873033"/>
                  </a:lnTo>
                  <a:lnTo>
                    <a:pt x="2145911" y="2885536"/>
                  </a:lnTo>
                  <a:lnTo>
                    <a:pt x="2131700" y="2931075"/>
                  </a:lnTo>
                  <a:lnTo>
                    <a:pt x="2117489" y="3065821"/>
                  </a:lnTo>
                  <a:lnTo>
                    <a:pt x="2103277" y="2999084"/>
                  </a:lnTo>
                  <a:lnTo>
                    <a:pt x="2089066" y="3096710"/>
                  </a:lnTo>
                  <a:lnTo>
                    <a:pt x="2074855" y="3119639"/>
                  </a:lnTo>
                  <a:lnTo>
                    <a:pt x="2060643" y="3147921"/>
                  </a:lnTo>
                  <a:lnTo>
                    <a:pt x="2046432" y="3165493"/>
                  </a:lnTo>
                  <a:lnTo>
                    <a:pt x="2032221" y="3106844"/>
                  </a:lnTo>
                  <a:lnTo>
                    <a:pt x="2018009" y="3022908"/>
                  </a:lnTo>
                  <a:lnTo>
                    <a:pt x="2003798" y="3000541"/>
                  </a:lnTo>
                  <a:lnTo>
                    <a:pt x="1989587" y="2981150"/>
                  </a:lnTo>
                  <a:lnTo>
                    <a:pt x="1975375" y="3029209"/>
                  </a:lnTo>
                  <a:lnTo>
                    <a:pt x="1961164" y="3129640"/>
                  </a:lnTo>
                  <a:lnTo>
                    <a:pt x="1946953" y="3177634"/>
                  </a:lnTo>
                  <a:lnTo>
                    <a:pt x="1932741" y="3130637"/>
                  </a:lnTo>
                  <a:lnTo>
                    <a:pt x="1918530" y="3149123"/>
                  </a:lnTo>
                  <a:lnTo>
                    <a:pt x="1904319" y="3108895"/>
                  </a:lnTo>
                  <a:lnTo>
                    <a:pt x="1890107" y="3125168"/>
                  </a:lnTo>
                  <a:lnTo>
                    <a:pt x="1875896" y="3189056"/>
                  </a:lnTo>
                  <a:lnTo>
                    <a:pt x="1861685" y="3195006"/>
                  </a:lnTo>
                  <a:lnTo>
                    <a:pt x="1847473" y="3214878"/>
                  </a:lnTo>
                  <a:lnTo>
                    <a:pt x="1833262" y="3137343"/>
                  </a:lnTo>
                  <a:lnTo>
                    <a:pt x="1819051" y="3096839"/>
                  </a:lnTo>
                  <a:lnTo>
                    <a:pt x="1804839" y="3141808"/>
                  </a:lnTo>
                  <a:lnTo>
                    <a:pt x="1790628" y="3008125"/>
                  </a:lnTo>
                  <a:lnTo>
                    <a:pt x="1776417" y="2978372"/>
                  </a:lnTo>
                  <a:lnTo>
                    <a:pt x="1762205" y="2987742"/>
                  </a:lnTo>
                  <a:lnTo>
                    <a:pt x="1747994" y="2989892"/>
                  </a:lnTo>
                  <a:lnTo>
                    <a:pt x="1733783" y="2898820"/>
                  </a:lnTo>
                  <a:lnTo>
                    <a:pt x="1719571" y="2956827"/>
                  </a:lnTo>
                  <a:lnTo>
                    <a:pt x="1705360" y="2904270"/>
                  </a:lnTo>
                  <a:lnTo>
                    <a:pt x="1691148" y="2893028"/>
                  </a:lnTo>
                  <a:lnTo>
                    <a:pt x="1676937" y="3006747"/>
                  </a:lnTo>
                  <a:lnTo>
                    <a:pt x="1662726" y="3001967"/>
                  </a:lnTo>
                  <a:lnTo>
                    <a:pt x="1648514" y="2996882"/>
                  </a:lnTo>
                  <a:lnTo>
                    <a:pt x="1634303" y="3024806"/>
                  </a:lnTo>
                  <a:lnTo>
                    <a:pt x="1620092" y="3122104"/>
                  </a:lnTo>
                  <a:lnTo>
                    <a:pt x="1605880" y="3193786"/>
                  </a:lnTo>
                  <a:lnTo>
                    <a:pt x="1591669" y="3282574"/>
                  </a:lnTo>
                  <a:lnTo>
                    <a:pt x="1577458" y="3331683"/>
                  </a:lnTo>
                  <a:lnTo>
                    <a:pt x="1563246" y="3352520"/>
                  </a:lnTo>
                  <a:lnTo>
                    <a:pt x="1549035" y="3248539"/>
                  </a:lnTo>
                  <a:lnTo>
                    <a:pt x="1534824" y="3230899"/>
                  </a:lnTo>
                  <a:lnTo>
                    <a:pt x="1520612" y="3123835"/>
                  </a:lnTo>
                  <a:lnTo>
                    <a:pt x="1506401" y="3152484"/>
                  </a:lnTo>
                  <a:lnTo>
                    <a:pt x="1492190" y="3115864"/>
                  </a:lnTo>
                  <a:lnTo>
                    <a:pt x="1477978" y="3062089"/>
                  </a:lnTo>
                  <a:lnTo>
                    <a:pt x="1463767" y="2983909"/>
                  </a:lnTo>
                  <a:lnTo>
                    <a:pt x="1449556" y="2918319"/>
                  </a:lnTo>
                  <a:lnTo>
                    <a:pt x="1435344" y="2917531"/>
                  </a:lnTo>
                  <a:lnTo>
                    <a:pt x="1421133" y="2886307"/>
                  </a:lnTo>
                  <a:lnTo>
                    <a:pt x="1406922" y="2902653"/>
                  </a:lnTo>
                  <a:lnTo>
                    <a:pt x="1392710" y="2919223"/>
                  </a:lnTo>
                  <a:lnTo>
                    <a:pt x="1378499" y="2947971"/>
                  </a:lnTo>
                  <a:lnTo>
                    <a:pt x="1364288" y="2912974"/>
                  </a:lnTo>
                  <a:lnTo>
                    <a:pt x="1350076" y="3001481"/>
                  </a:lnTo>
                  <a:lnTo>
                    <a:pt x="1335865" y="2991047"/>
                  </a:lnTo>
                  <a:lnTo>
                    <a:pt x="1321654" y="2954033"/>
                  </a:lnTo>
                  <a:lnTo>
                    <a:pt x="1307442" y="2850204"/>
                  </a:lnTo>
                  <a:lnTo>
                    <a:pt x="1293231" y="2793119"/>
                  </a:lnTo>
                  <a:lnTo>
                    <a:pt x="1279020" y="2818825"/>
                  </a:lnTo>
                  <a:lnTo>
                    <a:pt x="1264808" y="2835341"/>
                  </a:lnTo>
                  <a:lnTo>
                    <a:pt x="1250597" y="2826828"/>
                  </a:lnTo>
                  <a:lnTo>
                    <a:pt x="1236386" y="2878154"/>
                  </a:lnTo>
                  <a:lnTo>
                    <a:pt x="1222174" y="2962587"/>
                  </a:lnTo>
                  <a:lnTo>
                    <a:pt x="1207963" y="2963455"/>
                  </a:lnTo>
                  <a:lnTo>
                    <a:pt x="1193752" y="2995787"/>
                  </a:lnTo>
                  <a:lnTo>
                    <a:pt x="1179540" y="2912043"/>
                  </a:lnTo>
                  <a:lnTo>
                    <a:pt x="1165329" y="2934325"/>
                  </a:lnTo>
                  <a:lnTo>
                    <a:pt x="1151118" y="2884410"/>
                  </a:lnTo>
                  <a:lnTo>
                    <a:pt x="1136906" y="2881094"/>
                  </a:lnTo>
                  <a:lnTo>
                    <a:pt x="1122695" y="2767413"/>
                  </a:lnTo>
                  <a:lnTo>
                    <a:pt x="1108484" y="2685605"/>
                  </a:lnTo>
                  <a:lnTo>
                    <a:pt x="1094272" y="2670328"/>
                  </a:lnTo>
                  <a:lnTo>
                    <a:pt x="1080061" y="2764800"/>
                  </a:lnTo>
                  <a:lnTo>
                    <a:pt x="1065850" y="2844916"/>
                  </a:lnTo>
                  <a:lnTo>
                    <a:pt x="1051638" y="2882952"/>
                  </a:lnTo>
                  <a:lnTo>
                    <a:pt x="1037427" y="2968797"/>
                  </a:lnTo>
                  <a:lnTo>
                    <a:pt x="1023216" y="2929239"/>
                  </a:lnTo>
                  <a:lnTo>
                    <a:pt x="1009004" y="2957810"/>
                  </a:lnTo>
                  <a:lnTo>
                    <a:pt x="994793" y="2837764"/>
                  </a:lnTo>
                  <a:lnTo>
                    <a:pt x="980582" y="2732049"/>
                  </a:lnTo>
                  <a:lnTo>
                    <a:pt x="966370" y="2598851"/>
                  </a:lnTo>
                  <a:lnTo>
                    <a:pt x="952159" y="2627213"/>
                  </a:lnTo>
                  <a:lnTo>
                    <a:pt x="937948" y="2588536"/>
                  </a:lnTo>
                  <a:lnTo>
                    <a:pt x="923736" y="2510835"/>
                  </a:lnTo>
                  <a:lnTo>
                    <a:pt x="909525" y="2548704"/>
                  </a:lnTo>
                  <a:lnTo>
                    <a:pt x="895314" y="2673679"/>
                  </a:lnTo>
                  <a:lnTo>
                    <a:pt x="881102" y="2658292"/>
                  </a:lnTo>
                  <a:lnTo>
                    <a:pt x="866891" y="2690687"/>
                  </a:lnTo>
                  <a:lnTo>
                    <a:pt x="852680" y="2699434"/>
                  </a:lnTo>
                  <a:lnTo>
                    <a:pt x="838468" y="2690437"/>
                  </a:lnTo>
                  <a:lnTo>
                    <a:pt x="824257" y="2686298"/>
                  </a:lnTo>
                  <a:lnTo>
                    <a:pt x="810046" y="2660556"/>
                  </a:lnTo>
                  <a:lnTo>
                    <a:pt x="795834" y="2859208"/>
                  </a:lnTo>
                  <a:lnTo>
                    <a:pt x="781623" y="2984697"/>
                  </a:lnTo>
                  <a:lnTo>
                    <a:pt x="767412" y="2855527"/>
                  </a:lnTo>
                  <a:lnTo>
                    <a:pt x="753200" y="2857677"/>
                  </a:lnTo>
                  <a:lnTo>
                    <a:pt x="738989" y="2769144"/>
                  </a:lnTo>
                  <a:lnTo>
                    <a:pt x="724778" y="2781456"/>
                  </a:lnTo>
                  <a:lnTo>
                    <a:pt x="710566" y="2755144"/>
                  </a:lnTo>
                  <a:lnTo>
                    <a:pt x="696355" y="2779771"/>
                  </a:lnTo>
                  <a:lnTo>
                    <a:pt x="682144" y="2797047"/>
                  </a:lnTo>
                  <a:lnTo>
                    <a:pt x="667932" y="2758386"/>
                  </a:lnTo>
                  <a:lnTo>
                    <a:pt x="653721" y="2706630"/>
                  </a:lnTo>
                  <a:lnTo>
                    <a:pt x="639510" y="2836637"/>
                  </a:lnTo>
                  <a:lnTo>
                    <a:pt x="625298" y="2852265"/>
                  </a:lnTo>
                  <a:lnTo>
                    <a:pt x="611087" y="2887132"/>
                  </a:lnTo>
                  <a:lnTo>
                    <a:pt x="596876" y="2804604"/>
                  </a:lnTo>
                  <a:lnTo>
                    <a:pt x="582664" y="2741184"/>
                  </a:lnTo>
                  <a:lnTo>
                    <a:pt x="568453" y="2693830"/>
                  </a:lnTo>
                  <a:lnTo>
                    <a:pt x="554242" y="2801802"/>
                  </a:lnTo>
                  <a:lnTo>
                    <a:pt x="540030" y="2695744"/>
                  </a:lnTo>
                  <a:lnTo>
                    <a:pt x="525819" y="2849592"/>
                  </a:lnTo>
                  <a:lnTo>
                    <a:pt x="511608" y="2904575"/>
                  </a:lnTo>
                  <a:lnTo>
                    <a:pt x="497396" y="3226265"/>
                  </a:lnTo>
                  <a:lnTo>
                    <a:pt x="483185" y="3220903"/>
                  </a:lnTo>
                  <a:lnTo>
                    <a:pt x="468974" y="3209435"/>
                  </a:lnTo>
                  <a:lnTo>
                    <a:pt x="454762" y="3369938"/>
                  </a:lnTo>
                  <a:lnTo>
                    <a:pt x="440551" y="3223097"/>
                  </a:lnTo>
                  <a:lnTo>
                    <a:pt x="426340" y="3231158"/>
                  </a:lnTo>
                  <a:lnTo>
                    <a:pt x="412128" y="3197628"/>
                  </a:lnTo>
                  <a:lnTo>
                    <a:pt x="397917" y="3187635"/>
                  </a:lnTo>
                  <a:lnTo>
                    <a:pt x="383706" y="3309832"/>
                  </a:lnTo>
                  <a:lnTo>
                    <a:pt x="369494" y="3127408"/>
                  </a:lnTo>
                  <a:lnTo>
                    <a:pt x="355283" y="3020791"/>
                  </a:lnTo>
                  <a:lnTo>
                    <a:pt x="341072" y="2931164"/>
                  </a:lnTo>
                  <a:lnTo>
                    <a:pt x="326860" y="2794905"/>
                  </a:lnTo>
                  <a:lnTo>
                    <a:pt x="312649" y="2724775"/>
                  </a:lnTo>
                  <a:lnTo>
                    <a:pt x="298438" y="2558288"/>
                  </a:lnTo>
                  <a:lnTo>
                    <a:pt x="284226" y="2576951"/>
                  </a:lnTo>
                  <a:lnTo>
                    <a:pt x="270015" y="2768361"/>
                  </a:lnTo>
                  <a:lnTo>
                    <a:pt x="255804" y="2772200"/>
                  </a:lnTo>
                  <a:lnTo>
                    <a:pt x="241592" y="2597664"/>
                  </a:lnTo>
                  <a:lnTo>
                    <a:pt x="227381" y="2792773"/>
                  </a:lnTo>
                  <a:lnTo>
                    <a:pt x="213170" y="2738954"/>
                  </a:lnTo>
                  <a:lnTo>
                    <a:pt x="198958" y="2739518"/>
                  </a:lnTo>
                  <a:lnTo>
                    <a:pt x="184747" y="2648841"/>
                  </a:lnTo>
                  <a:lnTo>
                    <a:pt x="170536" y="2569524"/>
                  </a:lnTo>
                  <a:lnTo>
                    <a:pt x="156324" y="2843279"/>
                  </a:lnTo>
                  <a:lnTo>
                    <a:pt x="142113" y="2712103"/>
                  </a:lnTo>
                  <a:lnTo>
                    <a:pt x="127902" y="3621832"/>
                  </a:lnTo>
                  <a:lnTo>
                    <a:pt x="113690" y="3372088"/>
                  </a:lnTo>
                  <a:lnTo>
                    <a:pt x="99479" y="3122345"/>
                  </a:lnTo>
                  <a:lnTo>
                    <a:pt x="85268" y="2872602"/>
                  </a:lnTo>
                  <a:lnTo>
                    <a:pt x="71056" y="2622859"/>
                  </a:lnTo>
                  <a:lnTo>
                    <a:pt x="56845" y="2373115"/>
                  </a:lnTo>
                  <a:lnTo>
                    <a:pt x="42634" y="2123372"/>
                  </a:lnTo>
                  <a:lnTo>
                    <a:pt x="28422" y="1873629"/>
                  </a:lnTo>
                  <a:lnTo>
                    <a:pt x="14211" y="1623886"/>
                  </a:lnTo>
                  <a:close/>
                </a:path>
              </a:pathLst>
            </a:custGeom>
            <a:solidFill>
              <a:srgbClr val="333333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434396" y="1232054"/>
              <a:ext cx="7276204" cy="1541103"/>
            </a:xfrm>
            <a:custGeom>
              <a:avLst/>
              <a:pathLst>
                <a:path w="7276204" h="1541103">
                  <a:moveTo>
                    <a:pt x="0" y="1374142"/>
                  </a:moveTo>
                  <a:lnTo>
                    <a:pt x="14211" y="599373"/>
                  </a:lnTo>
                  <a:lnTo>
                    <a:pt x="28422" y="581058"/>
                  </a:lnTo>
                  <a:lnTo>
                    <a:pt x="42634" y="294446"/>
                  </a:lnTo>
                  <a:lnTo>
                    <a:pt x="56845" y="369005"/>
                  </a:lnTo>
                  <a:lnTo>
                    <a:pt x="71056" y="551196"/>
                  </a:lnTo>
                  <a:lnTo>
                    <a:pt x="85268" y="377743"/>
                  </a:lnTo>
                  <a:lnTo>
                    <a:pt x="99479" y="446548"/>
                  </a:lnTo>
                  <a:lnTo>
                    <a:pt x="113690" y="479614"/>
                  </a:lnTo>
                  <a:lnTo>
                    <a:pt x="127902" y="478088"/>
                  </a:lnTo>
                  <a:lnTo>
                    <a:pt x="142113" y="424878"/>
                  </a:lnTo>
                  <a:lnTo>
                    <a:pt x="156324" y="207294"/>
                  </a:lnTo>
                  <a:lnTo>
                    <a:pt x="170536" y="0"/>
                  </a:lnTo>
                  <a:lnTo>
                    <a:pt x="184747" y="249743"/>
                  </a:lnTo>
                  <a:lnTo>
                    <a:pt x="198958" y="306351"/>
                  </a:lnTo>
                  <a:lnTo>
                    <a:pt x="213170" y="113170"/>
                  </a:lnTo>
                  <a:lnTo>
                    <a:pt x="227381" y="162608"/>
                  </a:lnTo>
                  <a:lnTo>
                    <a:pt x="241592" y="254116"/>
                  </a:lnTo>
                  <a:lnTo>
                    <a:pt x="255804" y="290569"/>
                  </a:lnTo>
                  <a:lnTo>
                    <a:pt x="270015" y="243374"/>
                  </a:lnTo>
                  <a:lnTo>
                    <a:pt x="284226" y="292619"/>
                  </a:lnTo>
                  <a:lnTo>
                    <a:pt x="298438" y="325259"/>
                  </a:lnTo>
                  <a:lnTo>
                    <a:pt x="312649" y="357027"/>
                  </a:lnTo>
                  <a:lnTo>
                    <a:pt x="326860" y="284373"/>
                  </a:lnTo>
                  <a:lnTo>
                    <a:pt x="341072" y="91019"/>
                  </a:lnTo>
                  <a:lnTo>
                    <a:pt x="355283" y="58105"/>
                  </a:lnTo>
                  <a:lnTo>
                    <a:pt x="369494" y="91082"/>
                  </a:lnTo>
                  <a:lnTo>
                    <a:pt x="383706" y="78425"/>
                  </a:lnTo>
                  <a:lnTo>
                    <a:pt x="397917" y="120795"/>
                  </a:lnTo>
                  <a:lnTo>
                    <a:pt x="412128" y="150998"/>
                  </a:lnTo>
                  <a:lnTo>
                    <a:pt x="426340" y="177563"/>
                  </a:lnTo>
                  <a:lnTo>
                    <a:pt x="440551" y="185079"/>
                  </a:lnTo>
                  <a:lnTo>
                    <a:pt x="454762" y="195899"/>
                  </a:lnTo>
                  <a:lnTo>
                    <a:pt x="468974" y="190323"/>
                  </a:lnTo>
                  <a:lnTo>
                    <a:pt x="483185" y="271174"/>
                  </a:lnTo>
                  <a:lnTo>
                    <a:pt x="497396" y="248287"/>
                  </a:lnTo>
                  <a:lnTo>
                    <a:pt x="511608" y="227609"/>
                  </a:lnTo>
                  <a:lnTo>
                    <a:pt x="525819" y="88262"/>
                  </a:lnTo>
                  <a:lnTo>
                    <a:pt x="540030" y="121761"/>
                  </a:lnTo>
                  <a:lnTo>
                    <a:pt x="554242" y="101406"/>
                  </a:lnTo>
                  <a:lnTo>
                    <a:pt x="568453" y="104990"/>
                  </a:lnTo>
                  <a:lnTo>
                    <a:pt x="582664" y="148472"/>
                  </a:lnTo>
                  <a:lnTo>
                    <a:pt x="596876" y="89749"/>
                  </a:lnTo>
                  <a:lnTo>
                    <a:pt x="611087" y="68813"/>
                  </a:lnTo>
                  <a:lnTo>
                    <a:pt x="625298" y="123936"/>
                  </a:lnTo>
                  <a:lnTo>
                    <a:pt x="639510" y="290464"/>
                  </a:lnTo>
                  <a:lnTo>
                    <a:pt x="653721" y="482873"/>
                  </a:lnTo>
                  <a:lnTo>
                    <a:pt x="667932" y="406553"/>
                  </a:lnTo>
                  <a:lnTo>
                    <a:pt x="682144" y="470267"/>
                  </a:lnTo>
                  <a:lnTo>
                    <a:pt x="696355" y="416370"/>
                  </a:lnTo>
                  <a:lnTo>
                    <a:pt x="710566" y="448808"/>
                  </a:lnTo>
                  <a:lnTo>
                    <a:pt x="724778" y="439000"/>
                  </a:lnTo>
                  <a:lnTo>
                    <a:pt x="738989" y="427858"/>
                  </a:lnTo>
                  <a:lnTo>
                    <a:pt x="753200" y="468436"/>
                  </a:lnTo>
                  <a:lnTo>
                    <a:pt x="767412" y="516084"/>
                  </a:lnTo>
                  <a:lnTo>
                    <a:pt x="781623" y="408184"/>
                  </a:lnTo>
                  <a:lnTo>
                    <a:pt x="795834" y="420241"/>
                  </a:lnTo>
                  <a:lnTo>
                    <a:pt x="810046" y="407290"/>
                  </a:lnTo>
                  <a:lnTo>
                    <a:pt x="824257" y="514687"/>
                  </a:lnTo>
                  <a:lnTo>
                    <a:pt x="838468" y="448894"/>
                  </a:lnTo>
                  <a:lnTo>
                    <a:pt x="852680" y="503781"/>
                  </a:lnTo>
                  <a:lnTo>
                    <a:pt x="866891" y="568449"/>
                  </a:lnTo>
                  <a:lnTo>
                    <a:pt x="881102" y="498057"/>
                  </a:lnTo>
                  <a:lnTo>
                    <a:pt x="895314" y="414847"/>
                  </a:lnTo>
                  <a:lnTo>
                    <a:pt x="909525" y="375336"/>
                  </a:lnTo>
                  <a:lnTo>
                    <a:pt x="923736" y="153116"/>
                  </a:lnTo>
                  <a:lnTo>
                    <a:pt x="937948" y="153118"/>
                  </a:lnTo>
                  <a:lnTo>
                    <a:pt x="952159" y="247209"/>
                  </a:lnTo>
                  <a:lnTo>
                    <a:pt x="966370" y="331715"/>
                  </a:lnTo>
                  <a:lnTo>
                    <a:pt x="980582" y="243886"/>
                  </a:lnTo>
                  <a:lnTo>
                    <a:pt x="994793" y="360779"/>
                  </a:lnTo>
                  <a:lnTo>
                    <a:pt x="1009004" y="402191"/>
                  </a:lnTo>
                  <a:lnTo>
                    <a:pt x="1023216" y="338849"/>
                  </a:lnTo>
                  <a:lnTo>
                    <a:pt x="1037427" y="406785"/>
                  </a:lnTo>
                  <a:lnTo>
                    <a:pt x="1051638" y="517936"/>
                  </a:lnTo>
                  <a:lnTo>
                    <a:pt x="1065850" y="604571"/>
                  </a:lnTo>
                  <a:lnTo>
                    <a:pt x="1080061" y="597626"/>
                  </a:lnTo>
                  <a:lnTo>
                    <a:pt x="1094272" y="622551"/>
                  </a:lnTo>
                  <a:lnTo>
                    <a:pt x="1108484" y="548153"/>
                  </a:lnTo>
                  <a:lnTo>
                    <a:pt x="1122695" y="505478"/>
                  </a:lnTo>
                  <a:lnTo>
                    <a:pt x="1136906" y="533823"/>
                  </a:lnTo>
                  <a:lnTo>
                    <a:pt x="1151118" y="542598"/>
                  </a:lnTo>
                  <a:lnTo>
                    <a:pt x="1165329" y="472249"/>
                  </a:lnTo>
                  <a:lnTo>
                    <a:pt x="1179540" y="407088"/>
                  </a:lnTo>
                  <a:lnTo>
                    <a:pt x="1193752" y="430624"/>
                  </a:lnTo>
                  <a:lnTo>
                    <a:pt x="1207963" y="399733"/>
                  </a:lnTo>
                  <a:lnTo>
                    <a:pt x="1222174" y="524554"/>
                  </a:lnTo>
                  <a:lnTo>
                    <a:pt x="1236386" y="520922"/>
                  </a:lnTo>
                  <a:lnTo>
                    <a:pt x="1250597" y="622842"/>
                  </a:lnTo>
                  <a:lnTo>
                    <a:pt x="1264808" y="626418"/>
                  </a:lnTo>
                  <a:lnTo>
                    <a:pt x="1279020" y="682623"/>
                  </a:lnTo>
                  <a:lnTo>
                    <a:pt x="1293231" y="597670"/>
                  </a:lnTo>
                  <a:lnTo>
                    <a:pt x="1307442" y="553727"/>
                  </a:lnTo>
                  <a:lnTo>
                    <a:pt x="1321654" y="591037"/>
                  </a:lnTo>
                  <a:lnTo>
                    <a:pt x="1335865" y="432364"/>
                  </a:lnTo>
                  <a:lnTo>
                    <a:pt x="1350076" y="413433"/>
                  </a:lnTo>
                  <a:lnTo>
                    <a:pt x="1364288" y="469014"/>
                  </a:lnTo>
                  <a:lnTo>
                    <a:pt x="1378499" y="461634"/>
                  </a:lnTo>
                  <a:lnTo>
                    <a:pt x="1392710" y="420469"/>
                  </a:lnTo>
                  <a:lnTo>
                    <a:pt x="1406922" y="455314"/>
                  </a:lnTo>
                  <a:lnTo>
                    <a:pt x="1421133" y="511134"/>
                  </a:lnTo>
                  <a:lnTo>
                    <a:pt x="1435344" y="518498"/>
                  </a:lnTo>
                  <a:lnTo>
                    <a:pt x="1449556" y="545547"/>
                  </a:lnTo>
                  <a:lnTo>
                    <a:pt x="1463767" y="591841"/>
                  </a:lnTo>
                  <a:lnTo>
                    <a:pt x="1477978" y="517021"/>
                  </a:lnTo>
                  <a:lnTo>
                    <a:pt x="1492190" y="589785"/>
                  </a:lnTo>
                  <a:lnTo>
                    <a:pt x="1506401" y="610403"/>
                  </a:lnTo>
                  <a:lnTo>
                    <a:pt x="1520612" y="573979"/>
                  </a:lnTo>
                  <a:lnTo>
                    <a:pt x="1534824" y="531344"/>
                  </a:lnTo>
                  <a:lnTo>
                    <a:pt x="1549035" y="318199"/>
                  </a:lnTo>
                  <a:lnTo>
                    <a:pt x="1563246" y="325471"/>
                  </a:lnTo>
                  <a:lnTo>
                    <a:pt x="1577458" y="443393"/>
                  </a:lnTo>
                  <a:lnTo>
                    <a:pt x="1591669" y="402501"/>
                  </a:lnTo>
                  <a:lnTo>
                    <a:pt x="1605880" y="490317"/>
                  </a:lnTo>
                  <a:lnTo>
                    <a:pt x="1620092" y="461279"/>
                  </a:lnTo>
                  <a:lnTo>
                    <a:pt x="1634303" y="463134"/>
                  </a:lnTo>
                  <a:lnTo>
                    <a:pt x="1648514" y="435779"/>
                  </a:lnTo>
                  <a:lnTo>
                    <a:pt x="1662726" y="457171"/>
                  </a:lnTo>
                  <a:lnTo>
                    <a:pt x="1676937" y="378545"/>
                  </a:lnTo>
                  <a:lnTo>
                    <a:pt x="1691148" y="434514"/>
                  </a:lnTo>
                  <a:lnTo>
                    <a:pt x="1705360" y="526141"/>
                  </a:lnTo>
                  <a:lnTo>
                    <a:pt x="1719571" y="517647"/>
                  </a:lnTo>
                  <a:lnTo>
                    <a:pt x="1733783" y="570718"/>
                  </a:lnTo>
                  <a:lnTo>
                    <a:pt x="1747994" y="584559"/>
                  </a:lnTo>
                  <a:lnTo>
                    <a:pt x="1762205" y="562095"/>
                  </a:lnTo>
                  <a:lnTo>
                    <a:pt x="1776417" y="652910"/>
                  </a:lnTo>
                  <a:lnTo>
                    <a:pt x="1790628" y="699351"/>
                  </a:lnTo>
                  <a:lnTo>
                    <a:pt x="1804839" y="718620"/>
                  </a:lnTo>
                  <a:lnTo>
                    <a:pt x="1819051" y="744618"/>
                  </a:lnTo>
                  <a:lnTo>
                    <a:pt x="1833262" y="704488"/>
                  </a:lnTo>
                  <a:lnTo>
                    <a:pt x="1847473" y="714207"/>
                  </a:lnTo>
                  <a:lnTo>
                    <a:pt x="1861685" y="751675"/>
                  </a:lnTo>
                  <a:lnTo>
                    <a:pt x="1875896" y="628476"/>
                  </a:lnTo>
                  <a:lnTo>
                    <a:pt x="1890107" y="620597"/>
                  </a:lnTo>
                  <a:lnTo>
                    <a:pt x="1904319" y="534872"/>
                  </a:lnTo>
                  <a:lnTo>
                    <a:pt x="1918530" y="485890"/>
                  </a:lnTo>
                  <a:lnTo>
                    <a:pt x="1932741" y="569077"/>
                  </a:lnTo>
                  <a:lnTo>
                    <a:pt x="1946953" y="605882"/>
                  </a:lnTo>
                  <a:lnTo>
                    <a:pt x="1961164" y="573994"/>
                  </a:lnTo>
                  <a:lnTo>
                    <a:pt x="1975375" y="503088"/>
                  </a:lnTo>
                  <a:lnTo>
                    <a:pt x="1989587" y="559420"/>
                  </a:lnTo>
                  <a:lnTo>
                    <a:pt x="2003798" y="519601"/>
                  </a:lnTo>
                  <a:lnTo>
                    <a:pt x="2018009" y="553422"/>
                  </a:lnTo>
                  <a:lnTo>
                    <a:pt x="2032221" y="567358"/>
                  </a:lnTo>
                  <a:lnTo>
                    <a:pt x="2046432" y="601298"/>
                  </a:lnTo>
                  <a:lnTo>
                    <a:pt x="2060643" y="618602"/>
                  </a:lnTo>
                  <a:lnTo>
                    <a:pt x="2074855" y="635819"/>
                  </a:lnTo>
                  <a:lnTo>
                    <a:pt x="2089066" y="547560"/>
                  </a:lnTo>
                  <a:lnTo>
                    <a:pt x="2103277" y="628912"/>
                  </a:lnTo>
                  <a:lnTo>
                    <a:pt x="2117489" y="640278"/>
                  </a:lnTo>
                  <a:lnTo>
                    <a:pt x="2131700" y="706304"/>
                  </a:lnTo>
                  <a:lnTo>
                    <a:pt x="2145911" y="760848"/>
                  </a:lnTo>
                  <a:lnTo>
                    <a:pt x="2160123" y="846631"/>
                  </a:lnTo>
                  <a:lnTo>
                    <a:pt x="2174334" y="711705"/>
                  </a:lnTo>
                  <a:lnTo>
                    <a:pt x="2188545" y="658846"/>
                  </a:lnTo>
                  <a:lnTo>
                    <a:pt x="2202757" y="693719"/>
                  </a:lnTo>
                  <a:lnTo>
                    <a:pt x="2216968" y="744232"/>
                  </a:lnTo>
                  <a:lnTo>
                    <a:pt x="2231179" y="738533"/>
                  </a:lnTo>
                  <a:lnTo>
                    <a:pt x="2245391" y="738865"/>
                  </a:lnTo>
                  <a:lnTo>
                    <a:pt x="2259602" y="653486"/>
                  </a:lnTo>
                  <a:lnTo>
                    <a:pt x="2273813" y="656645"/>
                  </a:lnTo>
                  <a:lnTo>
                    <a:pt x="2288025" y="750046"/>
                  </a:lnTo>
                  <a:lnTo>
                    <a:pt x="2302236" y="758666"/>
                  </a:lnTo>
                  <a:lnTo>
                    <a:pt x="2316447" y="772663"/>
                  </a:lnTo>
                  <a:lnTo>
                    <a:pt x="2330659" y="756570"/>
                  </a:lnTo>
                  <a:lnTo>
                    <a:pt x="2344870" y="727919"/>
                  </a:lnTo>
                  <a:lnTo>
                    <a:pt x="2359081" y="720583"/>
                  </a:lnTo>
                  <a:lnTo>
                    <a:pt x="2373293" y="737745"/>
                  </a:lnTo>
                  <a:lnTo>
                    <a:pt x="2387504" y="821900"/>
                  </a:lnTo>
                  <a:lnTo>
                    <a:pt x="2401715" y="802455"/>
                  </a:lnTo>
                  <a:lnTo>
                    <a:pt x="2415927" y="839376"/>
                  </a:lnTo>
                  <a:lnTo>
                    <a:pt x="2430138" y="856618"/>
                  </a:lnTo>
                  <a:lnTo>
                    <a:pt x="2444349" y="894747"/>
                  </a:lnTo>
                  <a:lnTo>
                    <a:pt x="2458561" y="891404"/>
                  </a:lnTo>
                  <a:lnTo>
                    <a:pt x="2472772" y="984169"/>
                  </a:lnTo>
                  <a:lnTo>
                    <a:pt x="2486983" y="923789"/>
                  </a:lnTo>
                  <a:lnTo>
                    <a:pt x="2501195" y="879372"/>
                  </a:lnTo>
                  <a:lnTo>
                    <a:pt x="2515406" y="827935"/>
                  </a:lnTo>
                  <a:lnTo>
                    <a:pt x="2529617" y="905384"/>
                  </a:lnTo>
                  <a:lnTo>
                    <a:pt x="2543829" y="919245"/>
                  </a:lnTo>
                  <a:lnTo>
                    <a:pt x="2558040" y="947684"/>
                  </a:lnTo>
                  <a:lnTo>
                    <a:pt x="2572251" y="950103"/>
                  </a:lnTo>
                  <a:lnTo>
                    <a:pt x="2586463" y="1044916"/>
                  </a:lnTo>
                  <a:lnTo>
                    <a:pt x="2600674" y="1015105"/>
                  </a:lnTo>
                  <a:lnTo>
                    <a:pt x="2614885" y="958320"/>
                  </a:lnTo>
                  <a:lnTo>
                    <a:pt x="2629097" y="906118"/>
                  </a:lnTo>
                  <a:lnTo>
                    <a:pt x="2643308" y="919214"/>
                  </a:lnTo>
                  <a:lnTo>
                    <a:pt x="2657519" y="904518"/>
                  </a:lnTo>
                  <a:lnTo>
                    <a:pt x="2671731" y="906766"/>
                  </a:lnTo>
                  <a:lnTo>
                    <a:pt x="2685942" y="953920"/>
                  </a:lnTo>
                  <a:lnTo>
                    <a:pt x="2700153" y="897974"/>
                  </a:lnTo>
                  <a:lnTo>
                    <a:pt x="2714365" y="985611"/>
                  </a:lnTo>
                  <a:lnTo>
                    <a:pt x="2728576" y="977984"/>
                  </a:lnTo>
                  <a:lnTo>
                    <a:pt x="2742787" y="1061996"/>
                  </a:lnTo>
                  <a:lnTo>
                    <a:pt x="2756999" y="1096923"/>
                  </a:lnTo>
                  <a:lnTo>
                    <a:pt x="2771210" y="1134492"/>
                  </a:lnTo>
                  <a:lnTo>
                    <a:pt x="2785421" y="1192482"/>
                  </a:lnTo>
                  <a:lnTo>
                    <a:pt x="2799633" y="1159154"/>
                  </a:lnTo>
                  <a:lnTo>
                    <a:pt x="2813844" y="1178717"/>
                  </a:lnTo>
                  <a:lnTo>
                    <a:pt x="2828055" y="1136257"/>
                  </a:lnTo>
                  <a:lnTo>
                    <a:pt x="2842267" y="1182846"/>
                  </a:lnTo>
                  <a:lnTo>
                    <a:pt x="2856478" y="1187911"/>
                  </a:lnTo>
                  <a:lnTo>
                    <a:pt x="2870689" y="1175863"/>
                  </a:lnTo>
                  <a:lnTo>
                    <a:pt x="2884901" y="1133843"/>
                  </a:lnTo>
                  <a:lnTo>
                    <a:pt x="2899112" y="1132215"/>
                  </a:lnTo>
                  <a:lnTo>
                    <a:pt x="2913323" y="1145242"/>
                  </a:lnTo>
                  <a:lnTo>
                    <a:pt x="2927535" y="1196610"/>
                  </a:lnTo>
                  <a:lnTo>
                    <a:pt x="2941746" y="1193651"/>
                  </a:lnTo>
                  <a:lnTo>
                    <a:pt x="2955957" y="1275095"/>
                  </a:lnTo>
                  <a:lnTo>
                    <a:pt x="2970169" y="1248369"/>
                  </a:lnTo>
                  <a:lnTo>
                    <a:pt x="2984380" y="1158092"/>
                  </a:lnTo>
                  <a:lnTo>
                    <a:pt x="2998591" y="1177647"/>
                  </a:lnTo>
                  <a:lnTo>
                    <a:pt x="3012803" y="1182403"/>
                  </a:lnTo>
                  <a:lnTo>
                    <a:pt x="3027014" y="1232555"/>
                  </a:lnTo>
                  <a:lnTo>
                    <a:pt x="3041225" y="1248229"/>
                  </a:lnTo>
                  <a:lnTo>
                    <a:pt x="3055437" y="1187713"/>
                  </a:lnTo>
                  <a:lnTo>
                    <a:pt x="3069648" y="1189701"/>
                  </a:lnTo>
                  <a:lnTo>
                    <a:pt x="3083859" y="1129508"/>
                  </a:lnTo>
                  <a:lnTo>
                    <a:pt x="3098071" y="1099978"/>
                  </a:lnTo>
                  <a:lnTo>
                    <a:pt x="3112282" y="1146496"/>
                  </a:lnTo>
                  <a:lnTo>
                    <a:pt x="3126493" y="1196333"/>
                  </a:lnTo>
                  <a:lnTo>
                    <a:pt x="3140705" y="1219438"/>
                  </a:lnTo>
                  <a:lnTo>
                    <a:pt x="3154916" y="1167917"/>
                  </a:lnTo>
                  <a:lnTo>
                    <a:pt x="3169127" y="1126454"/>
                  </a:lnTo>
                  <a:lnTo>
                    <a:pt x="3183339" y="1135720"/>
                  </a:lnTo>
                  <a:lnTo>
                    <a:pt x="3197550" y="1187018"/>
                  </a:lnTo>
                  <a:lnTo>
                    <a:pt x="3211761" y="1203751"/>
                  </a:lnTo>
                  <a:lnTo>
                    <a:pt x="3225973" y="1283751"/>
                  </a:lnTo>
                  <a:lnTo>
                    <a:pt x="3240184" y="1199135"/>
                  </a:lnTo>
                  <a:lnTo>
                    <a:pt x="3254395" y="1156786"/>
                  </a:lnTo>
                  <a:lnTo>
                    <a:pt x="3268607" y="1160603"/>
                  </a:lnTo>
                  <a:lnTo>
                    <a:pt x="3282818" y="1139378"/>
                  </a:lnTo>
                  <a:lnTo>
                    <a:pt x="3297029" y="1190629"/>
                  </a:lnTo>
                  <a:lnTo>
                    <a:pt x="3311241" y="1301533"/>
                  </a:lnTo>
                  <a:lnTo>
                    <a:pt x="3325452" y="1324229"/>
                  </a:lnTo>
                  <a:lnTo>
                    <a:pt x="3339663" y="1292330"/>
                  </a:lnTo>
                  <a:lnTo>
                    <a:pt x="3353875" y="1282068"/>
                  </a:lnTo>
                  <a:lnTo>
                    <a:pt x="3368086" y="1289292"/>
                  </a:lnTo>
                  <a:lnTo>
                    <a:pt x="3382297" y="1360026"/>
                  </a:lnTo>
                  <a:lnTo>
                    <a:pt x="3396509" y="1420266"/>
                  </a:lnTo>
                  <a:lnTo>
                    <a:pt x="3410720" y="1476993"/>
                  </a:lnTo>
                  <a:lnTo>
                    <a:pt x="3424932" y="1477448"/>
                  </a:lnTo>
                  <a:lnTo>
                    <a:pt x="3439143" y="1508498"/>
                  </a:lnTo>
                  <a:lnTo>
                    <a:pt x="3453354" y="1504768"/>
                  </a:lnTo>
                  <a:lnTo>
                    <a:pt x="3467566" y="1513442"/>
                  </a:lnTo>
                  <a:lnTo>
                    <a:pt x="3481777" y="1504534"/>
                  </a:lnTo>
                  <a:lnTo>
                    <a:pt x="3495988" y="1456133"/>
                  </a:lnTo>
                  <a:lnTo>
                    <a:pt x="3510200" y="1414340"/>
                  </a:lnTo>
                  <a:lnTo>
                    <a:pt x="3524411" y="1480390"/>
                  </a:lnTo>
                  <a:lnTo>
                    <a:pt x="3538622" y="1433684"/>
                  </a:lnTo>
                  <a:lnTo>
                    <a:pt x="3552834" y="1449377"/>
                  </a:lnTo>
                  <a:lnTo>
                    <a:pt x="3567045" y="1443487"/>
                  </a:lnTo>
                  <a:lnTo>
                    <a:pt x="3581256" y="1400036"/>
                  </a:lnTo>
                  <a:lnTo>
                    <a:pt x="3595468" y="1487863"/>
                  </a:lnTo>
                  <a:lnTo>
                    <a:pt x="3609679" y="1466188"/>
                  </a:lnTo>
                  <a:lnTo>
                    <a:pt x="3623890" y="1428119"/>
                  </a:lnTo>
                  <a:lnTo>
                    <a:pt x="3638102" y="1433361"/>
                  </a:lnTo>
                  <a:lnTo>
                    <a:pt x="3652313" y="1471455"/>
                  </a:lnTo>
                  <a:lnTo>
                    <a:pt x="3666524" y="1541103"/>
                  </a:lnTo>
                  <a:lnTo>
                    <a:pt x="3680736" y="1496468"/>
                  </a:lnTo>
                  <a:lnTo>
                    <a:pt x="3694947" y="1472518"/>
                  </a:lnTo>
                  <a:lnTo>
                    <a:pt x="3709158" y="1484416"/>
                  </a:lnTo>
                  <a:lnTo>
                    <a:pt x="3723370" y="1410629"/>
                  </a:lnTo>
                  <a:lnTo>
                    <a:pt x="3737581" y="1435967"/>
                  </a:lnTo>
                  <a:lnTo>
                    <a:pt x="3751792" y="1380665"/>
                  </a:lnTo>
                  <a:lnTo>
                    <a:pt x="3766004" y="1433692"/>
                  </a:lnTo>
                  <a:lnTo>
                    <a:pt x="3780215" y="1433065"/>
                  </a:lnTo>
                  <a:lnTo>
                    <a:pt x="3794426" y="1435311"/>
                  </a:lnTo>
                  <a:lnTo>
                    <a:pt x="3808638" y="1470287"/>
                  </a:lnTo>
                  <a:lnTo>
                    <a:pt x="3822849" y="1457791"/>
                  </a:lnTo>
                  <a:lnTo>
                    <a:pt x="3837060" y="1384852"/>
                  </a:lnTo>
                  <a:lnTo>
                    <a:pt x="3851272" y="1323703"/>
                  </a:lnTo>
                  <a:lnTo>
                    <a:pt x="3865483" y="1307131"/>
                  </a:lnTo>
                  <a:lnTo>
                    <a:pt x="3879694" y="1370504"/>
                  </a:lnTo>
                  <a:lnTo>
                    <a:pt x="3893906" y="1339749"/>
                  </a:lnTo>
                  <a:lnTo>
                    <a:pt x="3908117" y="1221021"/>
                  </a:lnTo>
                  <a:lnTo>
                    <a:pt x="3922328" y="1257170"/>
                  </a:lnTo>
                  <a:lnTo>
                    <a:pt x="3936540" y="1241356"/>
                  </a:lnTo>
                  <a:lnTo>
                    <a:pt x="3950751" y="1306525"/>
                  </a:lnTo>
                  <a:lnTo>
                    <a:pt x="3964962" y="1299332"/>
                  </a:lnTo>
                  <a:lnTo>
                    <a:pt x="3979174" y="1324842"/>
                  </a:lnTo>
                  <a:lnTo>
                    <a:pt x="3993385" y="1333404"/>
                  </a:lnTo>
                  <a:lnTo>
                    <a:pt x="4007596" y="1323343"/>
                  </a:lnTo>
                  <a:lnTo>
                    <a:pt x="4021808" y="1351674"/>
                  </a:lnTo>
                  <a:lnTo>
                    <a:pt x="4036019" y="1294605"/>
                  </a:lnTo>
                  <a:lnTo>
                    <a:pt x="4050230" y="1285360"/>
                  </a:lnTo>
                  <a:lnTo>
                    <a:pt x="4064442" y="1245549"/>
                  </a:lnTo>
                  <a:lnTo>
                    <a:pt x="4078653" y="1241817"/>
                  </a:lnTo>
                  <a:lnTo>
                    <a:pt x="4092864" y="1270654"/>
                  </a:lnTo>
                  <a:lnTo>
                    <a:pt x="4107076" y="1259688"/>
                  </a:lnTo>
                  <a:lnTo>
                    <a:pt x="4121287" y="1270212"/>
                  </a:lnTo>
                  <a:lnTo>
                    <a:pt x="4135498" y="1234757"/>
                  </a:lnTo>
                  <a:lnTo>
                    <a:pt x="4149710" y="1216578"/>
                  </a:lnTo>
                  <a:lnTo>
                    <a:pt x="4163921" y="1260571"/>
                  </a:lnTo>
                  <a:lnTo>
                    <a:pt x="4178132" y="1316373"/>
                  </a:lnTo>
                  <a:lnTo>
                    <a:pt x="4192344" y="1355486"/>
                  </a:lnTo>
                  <a:lnTo>
                    <a:pt x="4206555" y="1352646"/>
                  </a:lnTo>
                  <a:lnTo>
                    <a:pt x="4220766" y="1374093"/>
                  </a:lnTo>
                  <a:lnTo>
                    <a:pt x="4234978" y="1441178"/>
                  </a:lnTo>
                  <a:lnTo>
                    <a:pt x="4249189" y="1479100"/>
                  </a:lnTo>
                  <a:lnTo>
                    <a:pt x="4263400" y="1458467"/>
                  </a:lnTo>
                  <a:lnTo>
                    <a:pt x="4277612" y="1489071"/>
                  </a:lnTo>
                  <a:lnTo>
                    <a:pt x="4291823" y="1487740"/>
                  </a:lnTo>
                  <a:lnTo>
                    <a:pt x="4306034" y="1405503"/>
                  </a:lnTo>
                  <a:lnTo>
                    <a:pt x="4320246" y="1363413"/>
                  </a:lnTo>
                  <a:lnTo>
                    <a:pt x="4334457" y="1398995"/>
                  </a:lnTo>
                  <a:lnTo>
                    <a:pt x="4348668" y="1439731"/>
                  </a:lnTo>
                  <a:lnTo>
                    <a:pt x="4362880" y="1433586"/>
                  </a:lnTo>
                  <a:lnTo>
                    <a:pt x="4377091" y="1449988"/>
                  </a:lnTo>
                  <a:lnTo>
                    <a:pt x="4391302" y="1476865"/>
                  </a:lnTo>
                  <a:lnTo>
                    <a:pt x="4405514" y="1471487"/>
                  </a:lnTo>
                  <a:lnTo>
                    <a:pt x="4419725" y="1464184"/>
                  </a:lnTo>
                  <a:lnTo>
                    <a:pt x="4433936" y="1450548"/>
                  </a:lnTo>
                  <a:lnTo>
                    <a:pt x="4448148" y="1448884"/>
                  </a:lnTo>
                  <a:lnTo>
                    <a:pt x="4462359" y="1455523"/>
                  </a:lnTo>
                  <a:lnTo>
                    <a:pt x="4476570" y="1466000"/>
                  </a:lnTo>
                  <a:lnTo>
                    <a:pt x="4490782" y="1449041"/>
                  </a:lnTo>
                  <a:lnTo>
                    <a:pt x="4504993" y="1362520"/>
                  </a:lnTo>
                  <a:lnTo>
                    <a:pt x="4519204" y="1392195"/>
                  </a:lnTo>
                  <a:lnTo>
                    <a:pt x="4533416" y="1404633"/>
                  </a:lnTo>
                  <a:lnTo>
                    <a:pt x="4547627" y="1363393"/>
                  </a:lnTo>
                  <a:lnTo>
                    <a:pt x="4561838" y="1310092"/>
                  </a:lnTo>
                  <a:lnTo>
                    <a:pt x="4576050" y="1285754"/>
                  </a:lnTo>
                  <a:lnTo>
                    <a:pt x="4590261" y="1300370"/>
                  </a:lnTo>
                  <a:lnTo>
                    <a:pt x="4604472" y="1377970"/>
                  </a:lnTo>
                  <a:lnTo>
                    <a:pt x="4618684" y="1358444"/>
                  </a:lnTo>
                  <a:lnTo>
                    <a:pt x="4632895" y="1440742"/>
                  </a:lnTo>
                  <a:lnTo>
                    <a:pt x="4647106" y="1442820"/>
                  </a:lnTo>
                  <a:lnTo>
                    <a:pt x="4661318" y="1410426"/>
                  </a:lnTo>
                  <a:lnTo>
                    <a:pt x="4675529" y="1425142"/>
                  </a:lnTo>
                  <a:lnTo>
                    <a:pt x="4689740" y="1434271"/>
                  </a:lnTo>
                  <a:lnTo>
                    <a:pt x="4703952" y="1398715"/>
                  </a:lnTo>
                  <a:lnTo>
                    <a:pt x="4718163" y="1390319"/>
                  </a:lnTo>
                  <a:lnTo>
                    <a:pt x="4732374" y="1465257"/>
                  </a:lnTo>
                  <a:lnTo>
                    <a:pt x="4746586" y="1399953"/>
                  </a:lnTo>
                  <a:lnTo>
                    <a:pt x="4760797" y="1434991"/>
                  </a:lnTo>
                  <a:lnTo>
                    <a:pt x="4775008" y="1394046"/>
                  </a:lnTo>
                  <a:lnTo>
                    <a:pt x="4789220" y="1355254"/>
                  </a:lnTo>
                  <a:lnTo>
                    <a:pt x="4803431" y="1312167"/>
                  </a:lnTo>
                  <a:lnTo>
                    <a:pt x="4817642" y="1339884"/>
                  </a:lnTo>
                  <a:lnTo>
                    <a:pt x="4831854" y="1302180"/>
                  </a:lnTo>
                  <a:lnTo>
                    <a:pt x="4846065" y="1309546"/>
                  </a:lnTo>
                  <a:lnTo>
                    <a:pt x="4860276" y="1335464"/>
                  </a:lnTo>
                  <a:lnTo>
                    <a:pt x="4874488" y="1307598"/>
                  </a:lnTo>
                  <a:lnTo>
                    <a:pt x="4888699" y="1320606"/>
                  </a:lnTo>
                  <a:lnTo>
                    <a:pt x="4902910" y="1246588"/>
                  </a:lnTo>
                  <a:lnTo>
                    <a:pt x="4917122" y="1283263"/>
                  </a:lnTo>
                  <a:lnTo>
                    <a:pt x="4931333" y="1288501"/>
                  </a:lnTo>
                  <a:lnTo>
                    <a:pt x="4945544" y="1328423"/>
                  </a:lnTo>
                  <a:lnTo>
                    <a:pt x="4959756" y="1262897"/>
                  </a:lnTo>
                  <a:lnTo>
                    <a:pt x="4973967" y="1222562"/>
                  </a:lnTo>
                  <a:lnTo>
                    <a:pt x="4988178" y="1134373"/>
                  </a:lnTo>
                  <a:lnTo>
                    <a:pt x="5002390" y="1086942"/>
                  </a:lnTo>
                  <a:lnTo>
                    <a:pt x="5016601" y="1078393"/>
                  </a:lnTo>
                  <a:lnTo>
                    <a:pt x="5030812" y="1149174"/>
                  </a:lnTo>
                  <a:lnTo>
                    <a:pt x="5045024" y="1192483"/>
                  </a:lnTo>
                  <a:lnTo>
                    <a:pt x="5059235" y="1167142"/>
                  </a:lnTo>
                  <a:lnTo>
                    <a:pt x="5073446" y="1153183"/>
                  </a:lnTo>
                  <a:lnTo>
                    <a:pt x="5087658" y="1197116"/>
                  </a:lnTo>
                  <a:lnTo>
                    <a:pt x="5101869" y="1241526"/>
                  </a:lnTo>
                  <a:lnTo>
                    <a:pt x="5116081" y="1289863"/>
                  </a:lnTo>
                  <a:lnTo>
                    <a:pt x="5130292" y="1279829"/>
                  </a:lnTo>
                  <a:lnTo>
                    <a:pt x="5144503" y="1317854"/>
                  </a:lnTo>
                  <a:lnTo>
                    <a:pt x="5158715" y="1277553"/>
                  </a:lnTo>
                  <a:lnTo>
                    <a:pt x="5172926" y="1301873"/>
                  </a:lnTo>
                  <a:lnTo>
                    <a:pt x="5187137" y="1315037"/>
                  </a:lnTo>
                  <a:lnTo>
                    <a:pt x="5201349" y="1319625"/>
                  </a:lnTo>
                  <a:lnTo>
                    <a:pt x="5215560" y="1322452"/>
                  </a:lnTo>
                  <a:lnTo>
                    <a:pt x="5229771" y="1343364"/>
                  </a:lnTo>
                  <a:lnTo>
                    <a:pt x="5243983" y="1337966"/>
                  </a:lnTo>
                  <a:lnTo>
                    <a:pt x="5258194" y="1317044"/>
                  </a:lnTo>
                  <a:lnTo>
                    <a:pt x="5272405" y="1307554"/>
                  </a:lnTo>
                  <a:lnTo>
                    <a:pt x="5286617" y="1338462"/>
                  </a:lnTo>
                  <a:lnTo>
                    <a:pt x="5300828" y="1327688"/>
                  </a:lnTo>
                  <a:lnTo>
                    <a:pt x="5315039" y="1336843"/>
                  </a:lnTo>
                  <a:lnTo>
                    <a:pt x="5329251" y="1321093"/>
                  </a:lnTo>
                  <a:lnTo>
                    <a:pt x="5343462" y="1288157"/>
                  </a:lnTo>
                  <a:lnTo>
                    <a:pt x="5357673" y="1299878"/>
                  </a:lnTo>
                  <a:lnTo>
                    <a:pt x="5371885" y="1350431"/>
                  </a:lnTo>
                  <a:lnTo>
                    <a:pt x="5386096" y="1333598"/>
                  </a:lnTo>
                  <a:lnTo>
                    <a:pt x="5400307" y="1353969"/>
                  </a:lnTo>
                  <a:lnTo>
                    <a:pt x="5414519" y="1356995"/>
                  </a:lnTo>
                  <a:lnTo>
                    <a:pt x="5428730" y="1318163"/>
                  </a:lnTo>
                  <a:lnTo>
                    <a:pt x="5442941" y="1299575"/>
                  </a:lnTo>
                  <a:lnTo>
                    <a:pt x="5457153" y="1262977"/>
                  </a:lnTo>
                  <a:lnTo>
                    <a:pt x="5471364" y="1305021"/>
                  </a:lnTo>
                  <a:lnTo>
                    <a:pt x="5485575" y="1276984"/>
                  </a:lnTo>
                  <a:lnTo>
                    <a:pt x="5499787" y="1236881"/>
                  </a:lnTo>
                  <a:lnTo>
                    <a:pt x="5513998" y="1294143"/>
                  </a:lnTo>
                  <a:lnTo>
                    <a:pt x="5528209" y="1287857"/>
                  </a:lnTo>
                  <a:lnTo>
                    <a:pt x="5542421" y="1271123"/>
                  </a:lnTo>
                  <a:lnTo>
                    <a:pt x="5556632" y="1319488"/>
                  </a:lnTo>
                  <a:lnTo>
                    <a:pt x="5570843" y="1261789"/>
                  </a:lnTo>
                  <a:lnTo>
                    <a:pt x="5585055" y="1197231"/>
                  </a:lnTo>
                  <a:lnTo>
                    <a:pt x="5599266" y="1273912"/>
                  </a:lnTo>
                  <a:lnTo>
                    <a:pt x="5613477" y="1296079"/>
                  </a:lnTo>
                  <a:lnTo>
                    <a:pt x="5627689" y="1257566"/>
                  </a:lnTo>
                  <a:lnTo>
                    <a:pt x="5641900" y="1225194"/>
                  </a:lnTo>
                  <a:lnTo>
                    <a:pt x="5656111" y="1238684"/>
                  </a:lnTo>
                  <a:lnTo>
                    <a:pt x="5670323" y="1276579"/>
                  </a:lnTo>
                  <a:lnTo>
                    <a:pt x="5684534" y="1229543"/>
                  </a:lnTo>
                  <a:lnTo>
                    <a:pt x="5698745" y="1257112"/>
                  </a:lnTo>
                  <a:lnTo>
                    <a:pt x="5712957" y="1199875"/>
                  </a:lnTo>
                  <a:lnTo>
                    <a:pt x="5727168" y="1218678"/>
                  </a:lnTo>
                  <a:lnTo>
                    <a:pt x="5741379" y="1219906"/>
                  </a:lnTo>
                  <a:lnTo>
                    <a:pt x="5755591" y="1236677"/>
                  </a:lnTo>
                  <a:lnTo>
                    <a:pt x="5769802" y="1254355"/>
                  </a:lnTo>
                  <a:lnTo>
                    <a:pt x="5784013" y="1227739"/>
                  </a:lnTo>
                  <a:lnTo>
                    <a:pt x="5798225" y="1193757"/>
                  </a:lnTo>
                  <a:lnTo>
                    <a:pt x="5812436" y="1189781"/>
                  </a:lnTo>
                  <a:lnTo>
                    <a:pt x="5826647" y="1166587"/>
                  </a:lnTo>
                  <a:lnTo>
                    <a:pt x="5840859" y="1134884"/>
                  </a:lnTo>
                  <a:lnTo>
                    <a:pt x="5855070" y="1091097"/>
                  </a:lnTo>
                  <a:lnTo>
                    <a:pt x="5869281" y="1068330"/>
                  </a:lnTo>
                  <a:lnTo>
                    <a:pt x="5883493" y="1055897"/>
                  </a:lnTo>
                  <a:lnTo>
                    <a:pt x="5897704" y="1004101"/>
                  </a:lnTo>
                  <a:lnTo>
                    <a:pt x="5911915" y="986744"/>
                  </a:lnTo>
                  <a:lnTo>
                    <a:pt x="5926127" y="1008770"/>
                  </a:lnTo>
                  <a:lnTo>
                    <a:pt x="5940338" y="1003282"/>
                  </a:lnTo>
                  <a:lnTo>
                    <a:pt x="5954549" y="1033519"/>
                  </a:lnTo>
                  <a:lnTo>
                    <a:pt x="5968761" y="1010393"/>
                  </a:lnTo>
                  <a:lnTo>
                    <a:pt x="5982972" y="981779"/>
                  </a:lnTo>
                  <a:lnTo>
                    <a:pt x="5997183" y="1042282"/>
                  </a:lnTo>
                  <a:lnTo>
                    <a:pt x="6011395" y="1029237"/>
                  </a:lnTo>
                  <a:lnTo>
                    <a:pt x="6025606" y="1041642"/>
                  </a:lnTo>
                  <a:lnTo>
                    <a:pt x="6039817" y="1067223"/>
                  </a:lnTo>
                  <a:lnTo>
                    <a:pt x="6054029" y="1088059"/>
                  </a:lnTo>
                  <a:lnTo>
                    <a:pt x="6068240" y="1111830"/>
                  </a:lnTo>
                  <a:lnTo>
                    <a:pt x="6082451" y="1109922"/>
                  </a:lnTo>
                  <a:lnTo>
                    <a:pt x="6096663" y="1091058"/>
                  </a:lnTo>
                  <a:lnTo>
                    <a:pt x="6110874" y="1092396"/>
                  </a:lnTo>
                  <a:lnTo>
                    <a:pt x="6125085" y="1035765"/>
                  </a:lnTo>
                  <a:lnTo>
                    <a:pt x="6139297" y="1028579"/>
                  </a:lnTo>
                  <a:lnTo>
                    <a:pt x="6153508" y="977301"/>
                  </a:lnTo>
                  <a:lnTo>
                    <a:pt x="6167719" y="955588"/>
                  </a:lnTo>
                  <a:lnTo>
                    <a:pt x="6181931" y="966251"/>
                  </a:lnTo>
                  <a:lnTo>
                    <a:pt x="6196142" y="948355"/>
                  </a:lnTo>
                  <a:lnTo>
                    <a:pt x="6210353" y="927760"/>
                  </a:lnTo>
                  <a:lnTo>
                    <a:pt x="6224565" y="836633"/>
                  </a:lnTo>
                  <a:lnTo>
                    <a:pt x="6238776" y="745923"/>
                  </a:lnTo>
                  <a:lnTo>
                    <a:pt x="6252987" y="748231"/>
                  </a:lnTo>
                  <a:lnTo>
                    <a:pt x="6267199" y="770408"/>
                  </a:lnTo>
                  <a:lnTo>
                    <a:pt x="6281410" y="737173"/>
                  </a:lnTo>
                  <a:lnTo>
                    <a:pt x="6295621" y="726002"/>
                  </a:lnTo>
                  <a:lnTo>
                    <a:pt x="6309833" y="687264"/>
                  </a:lnTo>
                  <a:lnTo>
                    <a:pt x="6324044" y="737215"/>
                  </a:lnTo>
                  <a:lnTo>
                    <a:pt x="6338255" y="768100"/>
                  </a:lnTo>
                  <a:lnTo>
                    <a:pt x="6352467" y="782700"/>
                  </a:lnTo>
                  <a:lnTo>
                    <a:pt x="6366678" y="801688"/>
                  </a:lnTo>
                  <a:lnTo>
                    <a:pt x="6380889" y="813604"/>
                  </a:lnTo>
                  <a:lnTo>
                    <a:pt x="6395101" y="751676"/>
                  </a:lnTo>
                  <a:lnTo>
                    <a:pt x="6409312" y="674155"/>
                  </a:lnTo>
                  <a:lnTo>
                    <a:pt x="6423523" y="658929"/>
                  </a:lnTo>
                  <a:lnTo>
                    <a:pt x="6437735" y="637166"/>
                  </a:lnTo>
                  <a:lnTo>
                    <a:pt x="6451946" y="593192"/>
                  </a:lnTo>
                  <a:lnTo>
                    <a:pt x="6466157" y="597585"/>
                  </a:lnTo>
                  <a:lnTo>
                    <a:pt x="6480369" y="624699"/>
                  </a:lnTo>
                  <a:lnTo>
                    <a:pt x="6494580" y="671638"/>
                  </a:lnTo>
                  <a:lnTo>
                    <a:pt x="6508791" y="731344"/>
                  </a:lnTo>
                  <a:lnTo>
                    <a:pt x="6523003" y="703547"/>
                  </a:lnTo>
                  <a:lnTo>
                    <a:pt x="6537214" y="764602"/>
                  </a:lnTo>
                  <a:lnTo>
                    <a:pt x="6551425" y="781977"/>
                  </a:lnTo>
                  <a:lnTo>
                    <a:pt x="6565637" y="708443"/>
                  </a:lnTo>
                  <a:lnTo>
                    <a:pt x="6579848" y="707780"/>
                  </a:lnTo>
                  <a:lnTo>
                    <a:pt x="6594059" y="765876"/>
                  </a:lnTo>
                  <a:lnTo>
                    <a:pt x="6608271" y="830941"/>
                  </a:lnTo>
                  <a:lnTo>
                    <a:pt x="6622482" y="839886"/>
                  </a:lnTo>
                  <a:lnTo>
                    <a:pt x="6636693" y="845030"/>
                  </a:lnTo>
                  <a:lnTo>
                    <a:pt x="6650905" y="882551"/>
                  </a:lnTo>
                  <a:lnTo>
                    <a:pt x="6665116" y="878864"/>
                  </a:lnTo>
                  <a:lnTo>
                    <a:pt x="6679327" y="873565"/>
                  </a:lnTo>
                  <a:lnTo>
                    <a:pt x="6693539" y="883837"/>
                  </a:lnTo>
                  <a:lnTo>
                    <a:pt x="6707750" y="902104"/>
                  </a:lnTo>
                  <a:lnTo>
                    <a:pt x="6721961" y="824482"/>
                  </a:lnTo>
                  <a:lnTo>
                    <a:pt x="6736173" y="836478"/>
                  </a:lnTo>
                  <a:lnTo>
                    <a:pt x="6750384" y="833571"/>
                  </a:lnTo>
                  <a:lnTo>
                    <a:pt x="6764595" y="829692"/>
                  </a:lnTo>
                  <a:lnTo>
                    <a:pt x="6778807" y="849374"/>
                  </a:lnTo>
                  <a:lnTo>
                    <a:pt x="6793018" y="829705"/>
                  </a:lnTo>
                  <a:lnTo>
                    <a:pt x="6807230" y="800128"/>
                  </a:lnTo>
                  <a:lnTo>
                    <a:pt x="6821441" y="786574"/>
                  </a:lnTo>
                  <a:lnTo>
                    <a:pt x="6835652" y="789168"/>
                  </a:lnTo>
                  <a:lnTo>
                    <a:pt x="6849864" y="792840"/>
                  </a:lnTo>
                  <a:lnTo>
                    <a:pt x="6864075" y="743761"/>
                  </a:lnTo>
                  <a:lnTo>
                    <a:pt x="6878286" y="782402"/>
                  </a:lnTo>
                  <a:lnTo>
                    <a:pt x="6892498" y="738378"/>
                  </a:lnTo>
                  <a:lnTo>
                    <a:pt x="6906709" y="749852"/>
                  </a:lnTo>
                  <a:lnTo>
                    <a:pt x="6920920" y="726014"/>
                  </a:lnTo>
                  <a:lnTo>
                    <a:pt x="6935132" y="718286"/>
                  </a:lnTo>
                  <a:lnTo>
                    <a:pt x="6949343" y="734869"/>
                  </a:lnTo>
                  <a:lnTo>
                    <a:pt x="6963554" y="664597"/>
                  </a:lnTo>
                  <a:lnTo>
                    <a:pt x="6977766" y="627181"/>
                  </a:lnTo>
                  <a:lnTo>
                    <a:pt x="6991977" y="642656"/>
                  </a:lnTo>
                  <a:lnTo>
                    <a:pt x="7006188" y="684189"/>
                  </a:lnTo>
                  <a:lnTo>
                    <a:pt x="7020400" y="610589"/>
                  </a:lnTo>
                  <a:lnTo>
                    <a:pt x="7034611" y="599243"/>
                  </a:lnTo>
                  <a:lnTo>
                    <a:pt x="7048822" y="547254"/>
                  </a:lnTo>
                  <a:lnTo>
                    <a:pt x="7063034" y="559161"/>
                  </a:lnTo>
                  <a:lnTo>
                    <a:pt x="7077245" y="608079"/>
                  </a:lnTo>
                  <a:lnTo>
                    <a:pt x="7091456" y="569403"/>
                  </a:lnTo>
                  <a:lnTo>
                    <a:pt x="7105668" y="596498"/>
                  </a:lnTo>
                  <a:lnTo>
                    <a:pt x="7119879" y="610941"/>
                  </a:lnTo>
                  <a:lnTo>
                    <a:pt x="7134090" y="611915"/>
                  </a:lnTo>
                  <a:lnTo>
                    <a:pt x="7148302" y="643170"/>
                  </a:lnTo>
                  <a:lnTo>
                    <a:pt x="7162513" y="651466"/>
                  </a:lnTo>
                  <a:lnTo>
                    <a:pt x="7176724" y="612419"/>
                  </a:lnTo>
                  <a:lnTo>
                    <a:pt x="7190936" y="590425"/>
                  </a:lnTo>
                  <a:lnTo>
                    <a:pt x="7205147" y="638427"/>
                  </a:lnTo>
                  <a:lnTo>
                    <a:pt x="7219358" y="672030"/>
                  </a:lnTo>
                  <a:lnTo>
                    <a:pt x="7233570" y="662827"/>
                  </a:lnTo>
                  <a:lnTo>
                    <a:pt x="7247781" y="647276"/>
                  </a:lnTo>
                  <a:lnTo>
                    <a:pt x="7261992" y="622660"/>
                  </a:lnTo>
                  <a:lnTo>
                    <a:pt x="7276204" y="58296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434396" y="2606197"/>
              <a:ext cx="7276204" cy="2247689"/>
            </a:xfrm>
            <a:custGeom>
              <a:avLst/>
              <a:pathLst>
                <a:path w="7276204" h="2247689">
                  <a:moveTo>
                    <a:pt x="7276204" y="801556"/>
                  </a:moveTo>
                  <a:lnTo>
                    <a:pt x="7261992" y="839166"/>
                  </a:lnTo>
                  <a:lnTo>
                    <a:pt x="7247781" y="818676"/>
                  </a:lnTo>
                  <a:lnTo>
                    <a:pt x="7233570" y="856458"/>
                  </a:lnTo>
                  <a:lnTo>
                    <a:pt x="7219358" y="830553"/>
                  </a:lnTo>
                  <a:lnTo>
                    <a:pt x="7205147" y="832671"/>
                  </a:lnTo>
                  <a:lnTo>
                    <a:pt x="7190936" y="861505"/>
                  </a:lnTo>
                  <a:lnTo>
                    <a:pt x="7176724" y="879951"/>
                  </a:lnTo>
                  <a:lnTo>
                    <a:pt x="7162513" y="832455"/>
                  </a:lnTo>
                  <a:lnTo>
                    <a:pt x="7148302" y="834771"/>
                  </a:lnTo>
                  <a:lnTo>
                    <a:pt x="7134090" y="801925"/>
                  </a:lnTo>
                  <a:lnTo>
                    <a:pt x="7119879" y="812214"/>
                  </a:lnTo>
                  <a:lnTo>
                    <a:pt x="7105668" y="813195"/>
                  </a:lnTo>
                  <a:lnTo>
                    <a:pt x="7091456" y="845309"/>
                  </a:lnTo>
                  <a:lnTo>
                    <a:pt x="7077245" y="819224"/>
                  </a:lnTo>
                  <a:lnTo>
                    <a:pt x="7063034" y="816633"/>
                  </a:lnTo>
                  <a:lnTo>
                    <a:pt x="7048822" y="811628"/>
                  </a:lnTo>
                  <a:lnTo>
                    <a:pt x="7034611" y="862411"/>
                  </a:lnTo>
                  <a:lnTo>
                    <a:pt x="7020400" y="881864"/>
                  </a:lnTo>
                  <a:lnTo>
                    <a:pt x="7006188" y="892229"/>
                  </a:lnTo>
                  <a:lnTo>
                    <a:pt x="6991977" y="853340"/>
                  </a:lnTo>
                  <a:lnTo>
                    <a:pt x="6977766" y="920208"/>
                  </a:lnTo>
                  <a:lnTo>
                    <a:pt x="6963554" y="929693"/>
                  </a:lnTo>
                  <a:lnTo>
                    <a:pt x="6949343" y="930526"/>
                  </a:lnTo>
                  <a:lnTo>
                    <a:pt x="6935132" y="911644"/>
                  </a:lnTo>
                  <a:lnTo>
                    <a:pt x="6920920" y="932352"/>
                  </a:lnTo>
                  <a:lnTo>
                    <a:pt x="6906709" y="953938"/>
                  </a:lnTo>
                  <a:lnTo>
                    <a:pt x="6892498" y="966823"/>
                  </a:lnTo>
                  <a:lnTo>
                    <a:pt x="6878286" y="1019212"/>
                  </a:lnTo>
                  <a:lnTo>
                    <a:pt x="6864075" y="1068669"/>
                  </a:lnTo>
                  <a:lnTo>
                    <a:pt x="6849864" y="1099467"/>
                  </a:lnTo>
                  <a:lnTo>
                    <a:pt x="6835652" y="1110486"/>
                  </a:lnTo>
                  <a:lnTo>
                    <a:pt x="6821441" y="1100040"/>
                  </a:lnTo>
                  <a:lnTo>
                    <a:pt x="6807230" y="1144687"/>
                  </a:lnTo>
                  <a:lnTo>
                    <a:pt x="6793018" y="1201410"/>
                  </a:lnTo>
                  <a:lnTo>
                    <a:pt x="6778807" y="1202065"/>
                  </a:lnTo>
                  <a:lnTo>
                    <a:pt x="6764595" y="1104190"/>
                  </a:lnTo>
                  <a:lnTo>
                    <a:pt x="6750384" y="1114019"/>
                  </a:lnTo>
                  <a:lnTo>
                    <a:pt x="6736173" y="1101424"/>
                  </a:lnTo>
                  <a:lnTo>
                    <a:pt x="6721961" y="1083938"/>
                  </a:lnTo>
                  <a:lnTo>
                    <a:pt x="6707750" y="1140701"/>
                  </a:lnTo>
                  <a:lnTo>
                    <a:pt x="6693539" y="1192084"/>
                  </a:lnTo>
                  <a:lnTo>
                    <a:pt x="6679327" y="1186325"/>
                  </a:lnTo>
                  <a:lnTo>
                    <a:pt x="6665116" y="1210542"/>
                  </a:lnTo>
                  <a:lnTo>
                    <a:pt x="6650905" y="1197351"/>
                  </a:lnTo>
                  <a:lnTo>
                    <a:pt x="6636693" y="1252596"/>
                  </a:lnTo>
                  <a:lnTo>
                    <a:pt x="6622482" y="1239139"/>
                  </a:lnTo>
                  <a:lnTo>
                    <a:pt x="6608271" y="1167274"/>
                  </a:lnTo>
                  <a:lnTo>
                    <a:pt x="6594059" y="1136746"/>
                  </a:lnTo>
                  <a:lnTo>
                    <a:pt x="6579848" y="1109190"/>
                  </a:lnTo>
                  <a:lnTo>
                    <a:pt x="6565637" y="1082321"/>
                  </a:lnTo>
                  <a:lnTo>
                    <a:pt x="6551425" y="1127453"/>
                  </a:lnTo>
                  <a:lnTo>
                    <a:pt x="6537214" y="1086481"/>
                  </a:lnTo>
                  <a:lnTo>
                    <a:pt x="6523003" y="1061041"/>
                  </a:lnTo>
                  <a:lnTo>
                    <a:pt x="6508791" y="1090309"/>
                  </a:lnTo>
                  <a:lnTo>
                    <a:pt x="6494580" y="1109421"/>
                  </a:lnTo>
                  <a:lnTo>
                    <a:pt x="6480369" y="1054523"/>
                  </a:lnTo>
                  <a:lnTo>
                    <a:pt x="6466157" y="1060679"/>
                  </a:lnTo>
                  <a:lnTo>
                    <a:pt x="6451946" y="1090922"/>
                  </a:lnTo>
                  <a:lnTo>
                    <a:pt x="6437735" y="1081792"/>
                  </a:lnTo>
                  <a:lnTo>
                    <a:pt x="6423523" y="1051090"/>
                  </a:lnTo>
                  <a:lnTo>
                    <a:pt x="6409312" y="1037690"/>
                  </a:lnTo>
                  <a:lnTo>
                    <a:pt x="6395101" y="1064692"/>
                  </a:lnTo>
                  <a:lnTo>
                    <a:pt x="6380889" y="1074286"/>
                  </a:lnTo>
                  <a:lnTo>
                    <a:pt x="6366678" y="1020381"/>
                  </a:lnTo>
                  <a:lnTo>
                    <a:pt x="6352467" y="979314"/>
                  </a:lnTo>
                  <a:lnTo>
                    <a:pt x="6338255" y="922941"/>
                  </a:lnTo>
                  <a:lnTo>
                    <a:pt x="6324044" y="933996"/>
                  </a:lnTo>
                  <a:lnTo>
                    <a:pt x="6309833" y="932036"/>
                  </a:lnTo>
                  <a:lnTo>
                    <a:pt x="6295621" y="925367"/>
                  </a:lnTo>
                  <a:lnTo>
                    <a:pt x="6281410" y="915277"/>
                  </a:lnTo>
                  <a:lnTo>
                    <a:pt x="6267199" y="1001347"/>
                  </a:lnTo>
                  <a:lnTo>
                    <a:pt x="6252987" y="975060"/>
                  </a:lnTo>
                  <a:lnTo>
                    <a:pt x="6238776" y="941928"/>
                  </a:lnTo>
                  <a:lnTo>
                    <a:pt x="6224565" y="918339"/>
                  </a:lnTo>
                  <a:lnTo>
                    <a:pt x="6210353" y="1000062"/>
                  </a:lnTo>
                  <a:lnTo>
                    <a:pt x="6196142" y="1008836"/>
                  </a:lnTo>
                  <a:lnTo>
                    <a:pt x="6181931" y="1049075"/>
                  </a:lnTo>
                  <a:lnTo>
                    <a:pt x="6167719" y="1056758"/>
                  </a:lnTo>
                  <a:lnTo>
                    <a:pt x="6153508" y="1070376"/>
                  </a:lnTo>
                  <a:lnTo>
                    <a:pt x="6139297" y="1061739"/>
                  </a:lnTo>
                  <a:lnTo>
                    <a:pt x="6125085" y="1161138"/>
                  </a:lnTo>
                  <a:lnTo>
                    <a:pt x="6110874" y="1079660"/>
                  </a:lnTo>
                  <a:lnTo>
                    <a:pt x="6096663" y="1076427"/>
                  </a:lnTo>
                  <a:lnTo>
                    <a:pt x="6082451" y="1155111"/>
                  </a:lnTo>
                  <a:lnTo>
                    <a:pt x="6068240" y="1145181"/>
                  </a:lnTo>
                  <a:lnTo>
                    <a:pt x="6054029" y="1117955"/>
                  </a:lnTo>
                  <a:lnTo>
                    <a:pt x="6039817" y="1089081"/>
                  </a:lnTo>
                  <a:lnTo>
                    <a:pt x="6025606" y="1125037"/>
                  </a:lnTo>
                  <a:lnTo>
                    <a:pt x="6011395" y="1096070"/>
                  </a:lnTo>
                  <a:lnTo>
                    <a:pt x="5997183" y="1159952"/>
                  </a:lnTo>
                  <a:lnTo>
                    <a:pt x="5982972" y="1104717"/>
                  </a:lnTo>
                  <a:lnTo>
                    <a:pt x="5968761" y="1108410"/>
                  </a:lnTo>
                  <a:lnTo>
                    <a:pt x="5954549" y="1092861"/>
                  </a:lnTo>
                  <a:lnTo>
                    <a:pt x="5940338" y="1064930"/>
                  </a:lnTo>
                  <a:lnTo>
                    <a:pt x="5926127" y="1045335"/>
                  </a:lnTo>
                  <a:lnTo>
                    <a:pt x="5911915" y="1051164"/>
                  </a:lnTo>
                  <a:lnTo>
                    <a:pt x="5897704" y="1010325"/>
                  </a:lnTo>
                  <a:lnTo>
                    <a:pt x="5883493" y="1006227"/>
                  </a:lnTo>
                  <a:lnTo>
                    <a:pt x="5869281" y="1001770"/>
                  </a:lnTo>
                  <a:lnTo>
                    <a:pt x="5855070" y="1023212"/>
                  </a:lnTo>
                  <a:lnTo>
                    <a:pt x="5840859" y="1035418"/>
                  </a:lnTo>
                  <a:lnTo>
                    <a:pt x="5826647" y="1043386"/>
                  </a:lnTo>
                  <a:lnTo>
                    <a:pt x="5812436" y="1036692"/>
                  </a:lnTo>
                  <a:lnTo>
                    <a:pt x="5798225" y="1048972"/>
                  </a:lnTo>
                  <a:lnTo>
                    <a:pt x="5784013" y="1008058"/>
                  </a:lnTo>
                  <a:lnTo>
                    <a:pt x="5769802" y="954996"/>
                  </a:lnTo>
                  <a:lnTo>
                    <a:pt x="5755591" y="957087"/>
                  </a:lnTo>
                  <a:lnTo>
                    <a:pt x="5741379" y="981697"/>
                  </a:lnTo>
                  <a:lnTo>
                    <a:pt x="5727168" y="996892"/>
                  </a:lnTo>
                  <a:lnTo>
                    <a:pt x="5712957" y="1056714"/>
                  </a:lnTo>
                  <a:lnTo>
                    <a:pt x="5698745" y="1093188"/>
                  </a:lnTo>
                  <a:lnTo>
                    <a:pt x="5684534" y="1076239"/>
                  </a:lnTo>
                  <a:lnTo>
                    <a:pt x="5670323" y="1071142"/>
                  </a:lnTo>
                  <a:lnTo>
                    <a:pt x="5656111" y="1069271"/>
                  </a:lnTo>
                  <a:lnTo>
                    <a:pt x="5641900" y="1118880"/>
                  </a:lnTo>
                  <a:lnTo>
                    <a:pt x="5627689" y="1146958"/>
                  </a:lnTo>
                  <a:lnTo>
                    <a:pt x="5613477" y="1108664"/>
                  </a:lnTo>
                  <a:lnTo>
                    <a:pt x="5599266" y="1080248"/>
                  </a:lnTo>
                  <a:lnTo>
                    <a:pt x="5585055" y="1111262"/>
                  </a:lnTo>
                  <a:lnTo>
                    <a:pt x="5570843" y="1130497"/>
                  </a:lnTo>
                  <a:lnTo>
                    <a:pt x="5556632" y="1111786"/>
                  </a:lnTo>
                  <a:lnTo>
                    <a:pt x="5542421" y="1123779"/>
                  </a:lnTo>
                  <a:lnTo>
                    <a:pt x="5528209" y="1133802"/>
                  </a:lnTo>
                  <a:lnTo>
                    <a:pt x="5513998" y="1114409"/>
                  </a:lnTo>
                  <a:lnTo>
                    <a:pt x="5499787" y="1157189"/>
                  </a:lnTo>
                  <a:lnTo>
                    <a:pt x="5485575" y="1126339"/>
                  </a:lnTo>
                  <a:lnTo>
                    <a:pt x="5471364" y="1144407"/>
                  </a:lnTo>
                  <a:lnTo>
                    <a:pt x="5457153" y="1194552"/>
                  </a:lnTo>
                  <a:lnTo>
                    <a:pt x="5442941" y="1284728"/>
                  </a:lnTo>
                  <a:lnTo>
                    <a:pt x="5428730" y="1340101"/>
                  </a:lnTo>
                  <a:lnTo>
                    <a:pt x="5414519" y="1284729"/>
                  </a:lnTo>
                  <a:lnTo>
                    <a:pt x="5400307" y="1333814"/>
                  </a:lnTo>
                  <a:lnTo>
                    <a:pt x="5386096" y="1316900"/>
                  </a:lnTo>
                  <a:lnTo>
                    <a:pt x="5371885" y="1294281"/>
                  </a:lnTo>
                  <a:lnTo>
                    <a:pt x="5357673" y="1347685"/>
                  </a:lnTo>
                  <a:lnTo>
                    <a:pt x="5343462" y="1304041"/>
                  </a:lnTo>
                  <a:lnTo>
                    <a:pt x="5329251" y="1314286"/>
                  </a:lnTo>
                  <a:lnTo>
                    <a:pt x="5315039" y="1340552"/>
                  </a:lnTo>
                  <a:lnTo>
                    <a:pt x="5300828" y="1381143"/>
                  </a:lnTo>
                  <a:lnTo>
                    <a:pt x="5286617" y="1296285"/>
                  </a:lnTo>
                  <a:lnTo>
                    <a:pt x="5272405" y="1348994"/>
                  </a:lnTo>
                  <a:lnTo>
                    <a:pt x="5258194" y="1342385"/>
                  </a:lnTo>
                  <a:lnTo>
                    <a:pt x="5243983" y="1391212"/>
                  </a:lnTo>
                  <a:lnTo>
                    <a:pt x="5229771" y="1363536"/>
                  </a:lnTo>
                  <a:lnTo>
                    <a:pt x="5215560" y="1306028"/>
                  </a:lnTo>
                  <a:lnTo>
                    <a:pt x="5201349" y="1346229"/>
                  </a:lnTo>
                  <a:lnTo>
                    <a:pt x="5187137" y="1319486"/>
                  </a:lnTo>
                  <a:lnTo>
                    <a:pt x="5172926" y="1332800"/>
                  </a:lnTo>
                  <a:lnTo>
                    <a:pt x="5158715" y="1380879"/>
                  </a:lnTo>
                  <a:lnTo>
                    <a:pt x="5144503" y="1358604"/>
                  </a:lnTo>
                  <a:lnTo>
                    <a:pt x="5130292" y="1378840"/>
                  </a:lnTo>
                  <a:lnTo>
                    <a:pt x="5116081" y="1389648"/>
                  </a:lnTo>
                  <a:lnTo>
                    <a:pt x="5101869" y="1385776"/>
                  </a:lnTo>
                  <a:lnTo>
                    <a:pt x="5087658" y="1389509"/>
                  </a:lnTo>
                  <a:lnTo>
                    <a:pt x="5073446" y="1402655"/>
                  </a:lnTo>
                  <a:lnTo>
                    <a:pt x="5059235" y="1372636"/>
                  </a:lnTo>
                  <a:lnTo>
                    <a:pt x="5045024" y="1437318"/>
                  </a:lnTo>
                  <a:lnTo>
                    <a:pt x="5030812" y="1431318"/>
                  </a:lnTo>
                  <a:lnTo>
                    <a:pt x="5016601" y="1444252"/>
                  </a:lnTo>
                  <a:lnTo>
                    <a:pt x="5002390" y="1435911"/>
                  </a:lnTo>
                  <a:lnTo>
                    <a:pt x="4988178" y="1428439"/>
                  </a:lnTo>
                  <a:lnTo>
                    <a:pt x="4973967" y="1351985"/>
                  </a:lnTo>
                  <a:lnTo>
                    <a:pt x="4959756" y="1319093"/>
                  </a:lnTo>
                  <a:lnTo>
                    <a:pt x="4945544" y="1355434"/>
                  </a:lnTo>
                  <a:lnTo>
                    <a:pt x="4931333" y="1363010"/>
                  </a:lnTo>
                  <a:lnTo>
                    <a:pt x="4917122" y="1412533"/>
                  </a:lnTo>
                  <a:lnTo>
                    <a:pt x="4902910" y="1381126"/>
                  </a:lnTo>
                  <a:lnTo>
                    <a:pt x="4888699" y="1375890"/>
                  </a:lnTo>
                  <a:lnTo>
                    <a:pt x="4874488" y="1450754"/>
                  </a:lnTo>
                  <a:lnTo>
                    <a:pt x="4860276" y="1497150"/>
                  </a:lnTo>
                  <a:lnTo>
                    <a:pt x="4846065" y="1472224"/>
                  </a:lnTo>
                  <a:lnTo>
                    <a:pt x="4831854" y="1447674"/>
                  </a:lnTo>
                  <a:lnTo>
                    <a:pt x="4817642" y="1420377"/>
                  </a:lnTo>
                  <a:lnTo>
                    <a:pt x="4803431" y="1412650"/>
                  </a:lnTo>
                  <a:lnTo>
                    <a:pt x="4789220" y="1463554"/>
                  </a:lnTo>
                  <a:lnTo>
                    <a:pt x="4775008" y="1499129"/>
                  </a:lnTo>
                  <a:lnTo>
                    <a:pt x="4760797" y="1508967"/>
                  </a:lnTo>
                  <a:lnTo>
                    <a:pt x="4746586" y="1525656"/>
                  </a:lnTo>
                  <a:lnTo>
                    <a:pt x="4732374" y="1539960"/>
                  </a:lnTo>
                  <a:lnTo>
                    <a:pt x="4718163" y="1526235"/>
                  </a:lnTo>
                  <a:lnTo>
                    <a:pt x="4703952" y="1577190"/>
                  </a:lnTo>
                  <a:lnTo>
                    <a:pt x="4689740" y="1535677"/>
                  </a:lnTo>
                  <a:lnTo>
                    <a:pt x="4675529" y="1545276"/>
                  </a:lnTo>
                  <a:lnTo>
                    <a:pt x="4661318" y="1524032"/>
                  </a:lnTo>
                  <a:lnTo>
                    <a:pt x="4647106" y="1472915"/>
                  </a:lnTo>
                  <a:lnTo>
                    <a:pt x="4632895" y="1477727"/>
                  </a:lnTo>
                  <a:lnTo>
                    <a:pt x="4618684" y="1461957"/>
                  </a:lnTo>
                  <a:lnTo>
                    <a:pt x="4604472" y="1372982"/>
                  </a:lnTo>
                  <a:lnTo>
                    <a:pt x="4590261" y="1262361"/>
                  </a:lnTo>
                  <a:lnTo>
                    <a:pt x="4576050" y="1238184"/>
                  </a:lnTo>
                  <a:lnTo>
                    <a:pt x="4561838" y="1196640"/>
                  </a:lnTo>
                  <a:lnTo>
                    <a:pt x="4547627" y="1168253"/>
                  </a:lnTo>
                  <a:lnTo>
                    <a:pt x="4533416" y="1239562"/>
                  </a:lnTo>
                  <a:lnTo>
                    <a:pt x="4519204" y="1253654"/>
                  </a:lnTo>
                  <a:lnTo>
                    <a:pt x="4504993" y="1238977"/>
                  </a:lnTo>
                  <a:lnTo>
                    <a:pt x="4490782" y="1199649"/>
                  </a:lnTo>
                  <a:lnTo>
                    <a:pt x="4476570" y="1225564"/>
                  </a:lnTo>
                  <a:lnTo>
                    <a:pt x="4462359" y="1238997"/>
                  </a:lnTo>
                  <a:lnTo>
                    <a:pt x="4448148" y="1280623"/>
                  </a:lnTo>
                  <a:lnTo>
                    <a:pt x="4433936" y="1306395"/>
                  </a:lnTo>
                  <a:lnTo>
                    <a:pt x="4419725" y="1270075"/>
                  </a:lnTo>
                  <a:lnTo>
                    <a:pt x="4405514" y="1274307"/>
                  </a:lnTo>
                  <a:lnTo>
                    <a:pt x="4391302" y="1338598"/>
                  </a:lnTo>
                  <a:lnTo>
                    <a:pt x="4377091" y="1411935"/>
                  </a:lnTo>
                  <a:lnTo>
                    <a:pt x="4362880" y="1460405"/>
                  </a:lnTo>
                  <a:lnTo>
                    <a:pt x="4348668" y="1480148"/>
                  </a:lnTo>
                  <a:lnTo>
                    <a:pt x="4334457" y="1448306"/>
                  </a:lnTo>
                  <a:lnTo>
                    <a:pt x="4320246" y="1485301"/>
                  </a:lnTo>
                  <a:lnTo>
                    <a:pt x="4306034" y="1464465"/>
                  </a:lnTo>
                  <a:lnTo>
                    <a:pt x="4291823" y="1471627"/>
                  </a:lnTo>
                  <a:lnTo>
                    <a:pt x="4277612" y="1411742"/>
                  </a:lnTo>
                  <a:lnTo>
                    <a:pt x="4263400" y="1368968"/>
                  </a:lnTo>
                  <a:lnTo>
                    <a:pt x="4249189" y="1272016"/>
                  </a:lnTo>
                  <a:lnTo>
                    <a:pt x="4234978" y="1267466"/>
                  </a:lnTo>
                  <a:lnTo>
                    <a:pt x="4220766" y="1282070"/>
                  </a:lnTo>
                  <a:lnTo>
                    <a:pt x="4206555" y="1308152"/>
                  </a:lnTo>
                  <a:lnTo>
                    <a:pt x="4192344" y="1315575"/>
                  </a:lnTo>
                  <a:lnTo>
                    <a:pt x="4178132" y="1417615"/>
                  </a:lnTo>
                  <a:lnTo>
                    <a:pt x="4163921" y="1451472"/>
                  </a:lnTo>
                  <a:lnTo>
                    <a:pt x="4149710" y="1430591"/>
                  </a:lnTo>
                  <a:lnTo>
                    <a:pt x="4135498" y="1407406"/>
                  </a:lnTo>
                  <a:lnTo>
                    <a:pt x="4121287" y="1377349"/>
                  </a:lnTo>
                  <a:lnTo>
                    <a:pt x="4107076" y="1332035"/>
                  </a:lnTo>
                  <a:lnTo>
                    <a:pt x="4092864" y="1326189"/>
                  </a:lnTo>
                  <a:lnTo>
                    <a:pt x="4078653" y="1307653"/>
                  </a:lnTo>
                  <a:lnTo>
                    <a:pt x="4064442" y="1320321"/>
                  </a:lnTo>
                  <a:lnTo>
                    <a:pt x="4050230" y="1215139"/>
                  </a:lnTo>
                  <a:lnTo>
                    <a:pt x="4036019" y="1243316"/>
                  </a:lnTo>
                  <a:lnTo>
                    <a:pt x="4021808" y="1238976"/>
                  </a:lnTo>
                  <a:lnTo>
                    <a:pt x="4007596" y="1235265"/>
                  </a:lnTo>
                  <a:lnTo>
                    <a:pt x="3993385" y="1294023"/>
                  </a:lnTo>
                  <a:lnTo>
                    <a:pt x="3979174" y="1388284"/>
                  </a:lnTo>
                  <a:lnTo>
                    <a:pt x="3964962" y="1351868"/>
                  </a:lnTo>
                  <a:lnTo>
                    <a:pt x="3950751" y="1384006"/>
                  </a:lnTo>
                  <a:lnTo>
                    <a:pt x="3936540" y="1382115"/>
                  </a:lnTo>
                  <a:lnTo>
                    <a:pt x="3922328" y="1371872"/>
                  </a:lnTo>
                  <a:lnTo>
                    <a:pt x="3908117" y="1405079"/>
                  </a:lnTo>
                  <a:lnTo>
                    <a:pt x="3893906" y="1506395"/>
                  </a:lnTo>
                  <a:lnTo>
                    <a:pt x="3879694" y="1530615"/>
                  </a:lnTo>
                  <a:lnTo>
                    <a:pt x="3865483" y="1468311"/>
                  </a:lnTo>
                  <a:lnTo>
                    <a:pt x="3851272" y="1494747"/>
                  </a:lnTo>
                  <a:lnTo>
                    <a:pt x="3837060" y="1461665"/>
                  </a:lnTo>
                  <a:lnTo>
                    <a:pt x="3822849" y="1504093"/>
                  </a:lnTo>
                  <a:lnTo>
                    <a:pt x="3808638" y="1543340"/>
                  </a:lnTo>
                  <a:lnTo>
                    <a:pt x="3794426" y="1497636"/>
                  </a:lnTo>
                  <a:lnTo>
                    <a:pt x="3780215" y="1486074"/>
                  </a:lnTo>
                  <a:lnTo>
                    <a:pt x="3766004" y="1457423"/>
                  </a:lnTo>
                  <a:lnTo>
                    <a:pt x="3751792" y="1532959"/>
                  </a:lnTo>
                  <a:lnTo>
                    <a:pt x="3737581" y="1574806"/>
                  </a:lnTo>
                  <a:lnTo>
                    <a:pt x="3723370" y="1644718"/>
                  </a:lnTo>
                  <a:lnTo>
                    <a:pt x="3709158" y="1621439"/>
                  </a:lnTo>
                  <a:lnTo>
                    <a:pt x="3694947" y="1554405"/>
                  </a:lnTo>
                  <a:lnTo>
                    <a:pt x="3680736" y="1508623"/>
                  </a:lnTo>
                  <a:lnTo>
                    <a:pt x="3666524" y="1518672"/>
                  </a:lnTo>
                  <a:lnTo>
                    <a:pt x="3652313" y="1551779"/>
                  </a:lnTo>
                  <a:lnTo>
                    <a:pt x="3638102" y="1503512"/>
                  </a:lnTo>
                  <a:lnTo>
                    <a:pt x="3623890" y="1426074"/>
                  </a:lnTo>
                  <a:lnTo>
                    <a:pt x="3609679" y="1450504"/>
                  </a:lnTo>
                  <a:lnTo>
                    <a:pt x="3595468" y="1502039"/>
                  </a:lnTo>
                  <a:lnTo>
                    <a:pt x="3581256" y="1486593"/>
                  </a:lnTo>
                  <a:lnTo>
                    <a:pt x="3567045" y="1456206"/>
                  </a:lnTo>
                  <a:lnTo>
                    <a:pt x="3552834" y="1450999"/>
                  </a:lnTo>
                  <a:lnTo>
                    <a:pt x="3538622" y="1443419"/>
                  </a:lnTo>
                  <a:lnTo>
                    <a:pt x="3524411" y="1515534"/>
                  </a:lnTo>
                  <a:lnTo>
                    <a:pt x="3510200" y="1470225"/>
                  </a:lnTo>
                  <a:lnTo>
                    <a:pt x="3495988" y="1473464"/>
                  </a:lnTo>
                  <a:lnTo>
                    <a:pt x="3481777" y="1534527"/>
                  </a:lnTo>
                  <a:lnTo>
                    <a:pt x="3467566" y="1550010"/>
                  </a:lnTo>
                  <a:lnTo>
                    <a:pt x="3453354" y="1515197"/>
                  </a:lnTo>
                  <a:lnTo>
                    <a:pt x="3439143" y="1437827"/>
                  </a:lnTo>
                  <a:lnTo>
                    <a:pt x="3424932" y="1448088"/>
                  </a:lnTo>
                  <a:lnTo>
                    <a:pt x="3410720" y="1476803"/>
                  </a:lnTo>
                  <a:lnTo>
                    <a:pt x="3396509" y="1479802"/>
                  </a:lnTo>
                  <a:lnTo>
                    <a:pt x="3382297" y="1500087"/>
                  </a:lnTo>
                  <a:lnTo>
                    <a:pt x="3368086" y="1521742"/>
                  </a:lnTo>
                  <a:lnTo>
                    <a:pt x="3353875" y="1510111"/>
                  </a:lnTo>
                  <a:lnTo>
                    <a:pt x="3339663" y="1533506"/>
                  </a:lnTo>
                  <a:lnTo>
                    <a:pt x="3325452" y="1495596"/>
                  </a:lnTo>
                  <a:lnTo>
                    <a:pt x="3311241" y="1526051"/>
                  </a:lnTo>
                  <a:lnTo>
                    <a:pt x="3297029" y="1565840"/>
                  </a:lnTo>
                  <a:lnTo>
                    <a:pt x="3282818" y="1580347"/>
                  </a:lnTo>
                  <a:lnTo>
                    <a:pt x="3268607" y="1541419"/>
                  </a:lnTo>
                  <a:lnTo>
                    <a:pt x="3254395" y="1484572"/>
                  </a:lnTo>
                  <a:lnTo>
                    <a:pt x="3240184" y="1492901"/>
                  </a:lnTo>
                  <a:lnTo>
                    <a:pt x="3225973" y="1499105"/>
                  </a:lnTo>
                  <a:lnTo>
                    <a:pt x="3211761" y="1515444"/>
                  </a:lnTo>
                  <a:lnTo>
                    <a:pt x="3197550" y="1493190"/>
                  </a:lnTo>
                  <a:lnTo>
                    <a:pt x="3183339" y="1485947"/>
                  </a:lnTo>
                  <a:lnTo>
                    <a:pt x="3169127" y="1498536"/>
                  </a:lnTo>
                  <a:lnTo>
                    <a:pt x="3154916" y="1628576"/>
                  </a:lnTo>
                  <a:lnTo>
                    <a:pt x="3140705" y="1656502"/>
                  </a:lnTo>
                  <a:lnTo>
                    <a:pt x="3126493" y="1576234"/>
                  </a:lnTo>
                  <a:lnTo>
                    <a:pt x="3112282" y="1561237"/>
                  </a:lnTo>
                  <a:lnTo>
                    <a:pt x="3098071" y="1510036"/>
                  </a:lnTo>
                  <a:lnTo>
                    <a:pt x="3083859" y="1496768"/>
                  </a:lnTo>
                  <a:lnTo>
                    <a:pt x="3069648" y="1503385"/>
                  </a:lnTo>
                  <a:lnTo>
                    <a:pt x="3055437" y="1522815"/>
                  </a:lnTo>
                  <a:lnTo>
                    <a:pt x="3041225" y="1487980"/>
                  </a:lnTo>
                  <a:lnTo>
                    <a:pt x="3027014" y="1439446"/>
                  </a:lnTo>
                  <a:lnTo>
                    <a:pt x="3012803" y="1422967"/>
                  </a:lnTo>
                  <a:lnTo>
                    <a:pt x="2998591" y="1350944"/>
                  </a:lnTo>
                  <a:lnTo>
                    <a:pt x="2984380" y="1426724"/>
                  </a:lnTo>
                  <a:lnTo>
                    <a:pt x="2970169" y="1487784"/>
                  </a:lnTo>
                  <a:lnTo>
                    <a:pt x="2955957" y="1450837"/>
                  </a:lnTo>
                  <a:lnTo>
                    <a:pt x="2941746" y="1403707"/>
                  </a:lnTo>
                  <a:lnTo>
                    <a:pt x="2927535" y="1443433"/>
                  </a:lnTo>
                  <a:lnTo>
                    <a:pt x="2913323" y="1421095"/>
                  </a:lnTo>
                  <a:lnTo>
                    <a:pt x="2899112" y="1408250"/>
                  </a:lnTo>
                  <a:lnTo>
                    <a:pt x="2884901" y="1436440"/>
                  </a:lnTo>
                  <a:lnTo>
                    <a:pt x="2870689" y="1380014"/>
                  </a:lnTo>
                  <a:lnTo>
                    <a:pt x="2856478" y="1435823"/>
                  </a:lnTo>
                  <a:lnTo>
                    <a:pt x="2842267" y="1433722"/>
                  </a:lnTo>
                  <a:lnTo>
                    <a:pt x="2828055" y="1433655"/>
                  </a:lnTo>
                  <a:lnTo>
                    <a:pt x="2813844" y="1373670"/>
                  </a:lnTo>
                  <a:lnTo>
                    <a:pt x="2799633" y="1422877"/>
                  </a:lnTo>
                  <a:lnTo>
                    <a:pt x="2785421" y="1451150"/>
                  </a:lnTo>
                  <a:lnTo>
                    <a:pt x="2771210" y="1455748"/>
                  </a:lnTo>
                  <a:lnTo>
                    <a:pt x="2756999" y="1449967"/>
                  </a:lnTo>
                  <a:lnTo>
                    <a:pt x="2742787" y="1448938"/>
                  </a:lnTo>
                  <a:lnTo>
                    <a:pt x="2728576" y="1435452"/>
                  </a:lnTo>
                  <a:lnTo>
                    <a:pt x="2714365" y="1414272"/>
                  </a:lnTo>
                  <a:lnTo>
                    <a:pt x="2700153" y="1500736"/>
                  </a:lnTo>
                  <a:lnTo>
                    <a:pt x="2685942" y="1532386"/>
                  </a:lnTo>
                  <a:lnTo>
                    <a:pt x="2671731" y="1486786"/>
                  </a:lnTo>
                  <a:lnTo>
                    <a:pt x="2657519" y="1452149"/>
                  </a:lnTo>
                  <a:lnTo>
                    <a:pt x="2643308" y="1449483"/>
                  </a:lnTo>
                  <a:lnTo>
                    <a:pt x="2629097" y="1481652"/>
                  </a:lnTo>
                  <a:lnTo>
                    <a:pt x="2614885" y="1436519"/>
                  </a:lnTo>
                  <a:lnTo>
                    <a:pt x="2600674" y="1416845"/>
                  </a:lnTo>
                  <a:lnTo>
                    <a:pt x="2586463" y="1391426"/>
                  </a:lnTo>
                  <a:lnTo>
                    <a:pt x="2572251" y="1488793"/>
                  </a:lnTo>
                  <a:lnTo>
                    <a:pt x="2558040" y="1493645"/>
                  </a:lnTo>
                  <a:lnTo>
                    <a:pt x="2543829" y="1401065"/>
                  </a:lnTo>
                  <a:lnTo>
                    <a:pt x="2529617" y="1493674"/>
                  </a:lnTo>
                  <a:lnTo>
                    <a:pt x="2515406" y="1514443"/>
                  </a:lnTo>
                  <a:lnTo>
                    <a:pt x="2501195" y="1603686"/>
                  </a:lnTo>
                  <a:lnTo>
                    <a:pt x="2486983" y="1597238"/>
                  </a:lnTo>
                  <a:lnTo>
                    <a:pt x="2472772" y="1644284"/>
                  </a:lnTo>
                  <a:lnTo>
                    <a:pt x="2458561" y="1533975"/>
                  </a:lnTo>
                  <a:lnTo>
                    <a:pt x="2444349" y="1531671"/>
                  </a:lnTo>
                  <a:lnTo>
                    <a:pt x="2430138" y="1550705"/>
                  </a:lnTo>
                  <a:lnTo>
                    <a:pt x="2415927" y="1575244"/>
                  </a:lnTo>
                  <a:lnTo>
                    <a:pt x="2401715" y="1605537"/>
                  </a:lnTo>
                  <a:lnTo>
                    <a:pt x="2387504" y="1594385"/>
                  </a:lnTo>
                  <a:lnTo>
                    <a:pt x="2373293" y="1502761"/>
                  </a:lnTo>
                  <a:lnTo>
                    <a:pt x="2359081" y="1571095"/>
                  </a:lnTo>
                  <a:lnTo>
                    <a:pt x="2344870" y="1543213"/>
                  </a:lnTo>
                  <a:lnTo>
                    <a:pt x="2330659" y="1478380"/>
                  </a:lnTo>
                  <a:lnTo>
                    <a:pt x="2316447" y="1484464"/>
                  </a:lnTo>
                  <a:lnTo>
                    <a:pt x="2302236" y="1524081"/>
                  </a:lnTo>
                  <a:lnTo>
                    <a:pt x="2288025" y="1447734"/>
                  </a:lnTo>
                  <a:lnTo>
                    <a:pt x="2273813" y="1452095"/>
                  </a:lnTo>
                  <a:lnTo>
                    <a:pt x="2259602" y="1511612"/>
                  </a:lnTo>
                  <a:lnTo>
                    <a:pt x="2245391" y="1434303"/>
                  </a:lnTo>
                  <a:lnTo>
                    <a:pt x="2231179" y="1400804"/>
                  </a:lnTo>
                  <a:lnTo>
                    <a:pt x="2216968" y="1464569"/>
                  </a:lnTo>
                  <a:lnTo>
                    <a:pt x="2202757" y="1498572"/>
                  </a:lnTo>
                  <a:lnTo>
                    <a:pt x="2188545" y="1540479"/>
                  </a:lnTo>
                  <a:lnTo>
                    <a:pt x="2174334" y="1506676"/>
                  </a:lnTo>
                  <a:lnTo>
                    <a:pt x="2160123" y="1498890"/>
                  </a:lnTo>
                  <a:lnTo>
                    <a:pt x="2145911" y="1511393"/>
                  </a:lnTo>
                  <a:lnTo>
                    <a:pt x="2131700" y="1556932"/>
                  </a:lnTo>
                  <a:lnTo>
                    <a:pt x="2117489" y="1691678"/>
                  </a:lnTo>
                  <a:lnTo>
                    <a:pt x="2103277" y="1624941"/>
                  </a:lnTo>
                  <a:lnTo>
                    <a:pt x="2089066" y="1722567"/>
                  </a:lnTo>
                  <a:lnTo>
                    <a:pt x="2074855" y="1745496"/>
                  </a:lnTo>
                  <a:lnTo>
                    <a:pt x="2060643" y="1773778"/>
                  </a:lnTo>
                  <a:lnTo>
                    <a:pt x="2046432" y="1791350"/>
                  </a:lnTo>
                  <a:lnTo>
                    <a:pt x="2032221" y="1732701"/>
                  </a:lnTo>
                  <a:lnTo>
                    <a:pt x="2018009" y="1648765"/>
                  </a:lnTo>
                  <a:lnTo>
                    <a:pt x="2003798" y="1626398"/>
                  </a:lnTo>
                  <a:lnTo>
                    <a:pt x="1989587" y="1607007"/>
                  </a:lnTo>
                  <a:lnTo>
                    <a:pt x="1975375" y="1655066"/>
                  </a:lnTo>
                  <a:lnTo>
                    <a:pt x="1961164" y="1755497"/>
                  </a:lnTo>
                  <a:lnTo>
                    <a:pt x="1946953" y="1803491"/>
                  </a:lnTo>
                  <a:lnTo>
                    <a:pt x="1932741" y="1756494"/>
                  </a:lnTo>
                  <a:lnTo>
                    <a:pt x="1918530" y="1774980"/>
                  </a:lnTo>
                  <a:lnTo>
                    <a:pt x="1904319" y="1734752"/>
                  </a:lnTo>
                  <a:lnTo>
                    <a:pt x="1890107" y="1751025"/>
                  </a:lnTo>
                  <a:lnTo>
                    <a:pt x="1875896" y="1814913"/>
                  </a:lnTo>
                  <a:lnTo>
                    <a:pt x="1861685" y="1820863"/>
                  </a:lnTo>
                  <a:lnTo>
                    <a:pt x="1847473" y="1840735"/>
                  </a:lnTo>
                  <a:lnTo>
                    <a:pt x="1833262" y="1763200"/>
                  </a:lnTo>
                  <a:lnTo>
                    <a:pt x="1819051" y="1722696"/>
                  </a:lnTo>
                  <a:lnTo>
                    <a:pt x="1804839" y="1767666"/>
                  </a:lnTo>
                  <a:lnTo>
                    <a:pt x="1790628" y="1633982"/>
                  </a:lnTo>
                  <a:lnTo>
                    <a:pt x="1776417" y="1604229"/>
                  </a:lnTo>
                  <a:lnTo>
                    <a:pt x="1762205" y="1613599"/>
                  </a:lnTo>
                  <a:lnTo>
                    <a:pt x="1747994" y="1615749"/>
                  </a:lnTo>
                  <a:lnTo>
                    <a:pt x="1733783" y="1524677"/>
                  </a:lnTo>
                  <a:lnTo>
                    <a:pt x="1719571" y="1582684"/>
                  </a:lnTo>
                  <a:lnTo>
                    <a:pt x="1705360" y="1530127"/>
                  </a:lnTo>
                  <a:lnTo>
                    <a:pt x="1691148" y="1518885"/>
                  </a:lnTo>
                  <a:lnTo>
                    <a:pt x="1676937" y="1632604"/>
                  </a:lnTo>
                  <a:lnTo>
                    <a:pt x="1662726" y="1627824"/>
                  </a:lnTo>
                  <a:lnTo>
                    <a:pt x="1648514" y="1622739"/>
                  </a:lnTo>
                  <a:lnTo>
                    <a:pt x="1634303" y="1650663"/>
                  </a:lnTo>
                  <a:lnTo>
                    <a:pt x="1620092" y="1747961"/>
                  </a:lnTo>
                  <a:lnTo>
                    <a:pt x="1605880" y="1819643"/>
                  </a:lnTo>
                  <a:lnTo>
                    <a:pt x="1591669" y="1908431"/>
                  </a:lnTo>
                  <a:lnTo>
                    <a:pt x="1577458" y="1957540"/>
                  </a:lnTo>
                  <a:lnTo>
                    <a:pt x="1563246" y="1978377"/>
                  </a:lnTo>
                  <a:lnTo>
                    <a:pt x="1549035" y="1874396"/>
                  </a:lnTo>
                  <a:lnTo>
                    <a:pt x="1534824" y="1856756"/>
                  </a:lnTo>
                  <a:lnTo>
                    <a:pt x="1520612" y="1749692"/>
                  </a:lnTo>
                  <a:lnTo>
                    <a:pt x="1506401" y="1778341"/>
                  </a:lnTo>
                  <a:lnTo>
                    <a:pt x="1492190" y="1741721"/>
                  </a:lnTo>
                  <a:lnTo>
                    <a:pt x="1477978" y="1687946"/>
                  </a:lnTo>
                  <a:lnTo>
                    <a:pt x="1463767" y="1609766"/>
                  </a:lnTo>
                  <a:lnTo>
                    <a:pt x="1449556" y="1544176"/>
                  </a:lnTo>
                  <a:lnTo>
                    <a:pt x="1435344" y="1543388"/>
                  </a:lnTo>
                  <a:lnTo>
                    <a:pt x="1421133" y="1512164"/>
                  </a:lnTo>
                  <a:lnTo>
                    <a:pt x="1406922" y="1528510"/>
                  </a:lnTo>
                  <a:lnTo>
                    <a:pt x="1392710" y="1545080"/>
                  </a:lnTo>
                  <a:lnTo>
                    <a:pt x="1378499" y="1573828"/>
                  </a:lnTo>
                  <a:lnTo>
                    <a:pt x="1364288" y="1538831"/>
                  </a:lnTo>
                  <a:lnTo>
                    <a:pt x="1350076" y="1627338"/>
                  </a:lnTo>
                  <a:lnTo>
                    <a:pt x="1335865" y="1616904"/>
                  </a:lnTo>
                  <a:lnTo>
                    <a:pt x="1321654" y="1579890"/>
                  </a:lnTo>
                  <a:lnTo>
                    <a:pt x="1307442" y="1476061"/>
                  </a:lnTo>
                  <a:lnTo>
                    <a:pt x="1293231" y="1418976"/>
                  </a:lnTo>
                  <a:lnTo>
                    <a:pt x="1279020" y="1444682"/>
                  </a:lnTo>
                  <a:lnTo>
                    <a:pt x="1264808" y="1461198"/>
                  </a:lnTo>
                  <a:lnTo>
                    <a:pt x="1250597" y="1452685"/>
                  </a:lnTo>
                  <a:lnTo>
                    <a:pt x="1236386" y="1504011"/>
                  </a:lnTo>
                  <a:lnTo>
                    <a:pt x="1222174" y="1588444"/>
                  </a:lnTo>
                  <a:lnTo>
                    <a:pt x="1207963" y="1589312"/>
                  </a:lnTo>
                  <a:lnTo>
                    <a:pt x="1193752" y="1621644"/>
                  </a:lnTo>
                  <a:lnTo>
                    <a:pt x="1179540" y="1537900"/>
                  </a:lnTo>
                  <a:lnTo>
                    <a:pt x="1165329" y="1560182"/>
                  </a:lnTo>
                  <a:lnTo>
                    <a:pt x="1151118" y="1510267"/>
                  </a:lnTo>
                  <a:lnTo>
                    <a:pt x="1136906" y="1506951"/>
                  </a:lnTo>
                  <a:lnTo>
                    <a:pt x="1122695" y="1393270"/>
                  </a:lnTo>
                  <a:lnTo>
                    <a:pt x="1108484" y="1311462"/>
                  </a:lnTo>
                  <a:lnTo>
                    <a:pt x="1094272" y="1296185"/>
                  </a:lnTo>
                  <a:lnTo>
                    <a:pt x="1080061" y="1390657"/>
                  </a:lnTo>
                  <a:lnTo>
                    <a:pt x="1065850" y="1470773"/>
                  </a:lnTo>
                  <a:lnTo>
                    <a:pt x="1051638" y="1508809"/>
                  </a:lnTo>
                  <a:lnTo>
                    <a:pt x="1037427" y="1594654"/>
                  </a:lnTo>
                  <a:lnTo>
                    <a:pt x="1023216" y="1555096"/>
                  </a:lnTo>
                  <a:lnTo>
                    <a:pt x="1009004" y="1583667"/>
                  </a:lnTo>
                  <a:lnTo>
                    <a:pt x="994793" y="1463621"/>
                  </a:lnTo>
                  <a:lnTo>
                    <a:pt x="980582" y="1357906"/>
                  </a:lnTo>
                  <a:lnTo>
                    <a:pt x="966370" y="1224708"/>
                  </a:lnTo>
                  <a:lnTo>
                    <a:pt x="952159" y="1253070"/>
                  </a:lnTo>
                  <a:lnTo>
                    <a:pt x="937948" y="1214393"/>
                  </a:lnTo>
                  <a:lnTo>
                    <a:pt x="923736" y="1136692"/>
                  </a:lnTo>
                  <a:lnTo>
                    <a:pt x="909525" y="1174561"/>
                  </a:lnTo>
                  <a:lnTo>
                    <a:pt x="895314" y="1299536"/>
                  </a:lnTo>
                  <a:lnTo>
                    <a:pt x="881102" y="1284149"/>
                  </a:lnTo>
                  <a:lnTo>
                    <a:pt x="866891" y="1316544"/>
                  </a:lnTo>
                  <a:lnTo>
                    <a:pt x="852680" y="1325291"/>
                  </a:lnTo>
                  <a:lnTo>
                    <a:pt x="838468" y="1316294"/>
                  </a:lnTo>
                  <a:lnTo>
                    <a:pt x="824257" y="1312155"/>
                  </a:lnTo>
                  <a:lnTo>
                    <a:pt x="810046" y="1286413"/>
                  </a:lnTo>
                  <a:lnTo>
                    <a:pt x="795834" y="1485065"/>
                  </a:lnTo>
                  <a:lnTo>
                    <a:pt x="781623" y="1610554"/>
                  </a:lnTo>
                  <a:lnTo>
                    <a:pt x="767412" y="1481384"/>
                  </a:lnTo>
                  <a:lnTo>
                    <a:pt x="753200" y="1483534"/>
                  </a:lnTo>
                  <a:lnTo>
                    <a:pt x="738989" y="1395001"/>
                  </a:lnTo>
                  <a:lnTo>
                    <a:pt x="724778" y="1407313"/>
                  </a:lnTo>
                  <a:lnTo>
                    <a:pt x="710566" y="1381001"/>
                  </a:lnTo>
                  <a:lnTo>
                    <a:pt x="696355" y="1405628"/>
                  </a:lnTo>
                  <a:lnTo>
                    <a:pt x="682144" y="1422904"/>
                  </a:lnTo>
                  <a:lnTo>
                    <a:pt x="667932" y="1384243"/>
                  </a:lnTo>
                  <a:lnTo>
                    <a:pt x="653721" y="1332487"/>
                  </a:lnTo>
                  <a:lnTo>
                    <a:pt x="639510" y="1462494"/>
                  </a:lnTo>
                  <a:lnTo>
                    <a:pt x="625298" y="1478122"/>
                  </a:lnTo>
                  <a:lnTo>
                    <a:pt x="611087" y="1512989"/>
                  </a:lnTo>
                  <a:lnTo>
                    <a:pt x="596876" y="1430461"/>
                  </a:lnTo>
                  <a:lnTo>
                    <a:pt x="582664" y="1367041"/>
                  </a:lnTo>
                  <a:lnTo>
                    <a:pt x="568453" y="1319687"/>
                  </a:lnTo>
                  <a:lnTo>
                    <a:pt x="554242" y="1427659"/>
                  </a:lnTo>
                  <a:lnTo>
                    <a:pt x="540030" y="1321601"/>
                  </a:lnTo>
                  <a:lnTo>
                    <a:pt x="525819" y="1475449"/>
                  </a:lnTo>
                  <a:lnTo>
                    <a:pt x="511608" y="1530432"/>
                  </a:lnTo>
                  <a:lnTo>
                    <a:pt x="497396" y="1852122"/>
                  </a:lnTo>
                  <a:lnTo>
                    <a:pt x="483185" y="1846760"/>
                  </a:lnTo>
                  <a:lnTo>
                    <a:pt x="468974" y="1835292"/>
                  </a:lnTo>
                  <a:lnTo>
                    <a:pt x="454762" y="1995795"/>
                  </a:lnTo>
                  <a:lnTo>
                    <a:pt x="440551" y="1848954"/>
                  </a:lnTo>
                  <a:lnTo>
                    <a:pt x="426340" y="1857015"/>
                  </a:lnTo>
                  <a:lnTo>
                    <a:pt x="412128" y="1823485"/>
                  </a:lnTo>
                  <a:lnTo>
                    <a:pt x="397917" y="1813492"/>
                  </a:lnTo>
                  <a:lnTo>
                    <a:pt x="383706" y="1935689"/>
                  </a:lnTo>
                  <a:lnTo>
                    <a:pt x="369494" y="1753265"/>
                  </a:lnTo>
                  <a:lnTo>
                    <a:pt x="355283" y="1646648"/>
                  </a:lnTo>
                  <a:lnTo>
                    <a:pt x="341072" y="1557021"/>
                  </a:lnTo>
                  <a:lnTo>
                    <a:pt x="326860" y="1420762"/>
                  </a:lnTo>
                  <a:lnTo>
                    <a:pt x="312649" y="1350632"/>
                  </a:lnTo>
                  <a:lnTo>
                    <a:pt x="298438" y="1184145"/>
                  </a:lnTo>
                  <a:lnTo>
                    <a:pt x="284226" y="1202808"/>
                  </a:lnTo>
                  <a:lnTo>
                    <a:pt x="270015" y="1394218"/>
                  </a:lnTo>
                  <a:lnTo>
                    <a:pt x="255804" y="1398057"/>
                  </a:lnTo>
                  <a:lnTo>
                    <a:pt x="241592" y="1223521"/>
                  </a:lnTo>
                  <a:lnTo>
                    <a:pt x="227381" y="1418630"/>
                  </a:lnTo>
                  <a:lnTo>
                    <a:pt x="213170" y="1364811"/>
                  </a:lnTo>
                  <a:lnTo>
                    <a:pt x="198958" y="1365375"/>
                  </a:lnTo>
                  <a:lnTo>
                    <a:pt x="184747" y="1274698"/>
                  </a:lnTo>
                  <a:lnTo>
                    <a:pt x="170536" y="1195381"/>
                  </a:lnTo>
                  <a:lnTo>
                    <a:pt x="156324" y="1469136"/>
                  </a:lnTo>
                  <a:lnTo>
                    <a:pt x="142113" y="1337960"/>
                  </a:lnTo>
                  <a:lnTo>
                    <a:pt x="127902" y="2247689"/>
                  </a:lnTo>
                  <a:lnTo>
                    <a:pt x="113690" y="1997946"/>
                  </a:lnTo>
                  <a:lnTo>
                    <a:pt x="99479" y="1748202"/>
                  </a:lnTo>
                  <a:lnTo>
                    <a:pt x="85268" y="1498459"/>
                  </a:lnTo>
                  <a:lnTo>
                    <a:pt x="71056" y="1248716"/>
                  </a:lnTo>
                  <a:lnTo>
                    <a:pt x="56845" y="998973"/>
                  </a:lnTo>
                  <a:lnTo>
                    <a:pt x="42634" y="749229"/>
                  </a:lnTo>
                  <a:lnTo>
                    <a:pt x="28422" y="499486"/>
                  </a:lnTo>
                  <a:lnTo>
                    <a:pt x="14211" y="249743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434396" y="2606197"/>
              <a:ext cx="7276204" cy="2247689"/>
            </a:xfrm>
            <a:custGeom>
              <a:avLst/>
              <a:pathLst>
                <a:path w="7276204" h="2247689">
                  <a:moveTo>
                    <a:pt x="0" y="0"/>
                  </a:moveTo>
                  <a:lnTo>
                    <a:pt x="14211" y="249743"/>
                  </a:lnTo>
                  <a:lnTo>
                    <a:pt x="28422" y="499486"/>
                  </a:lnTo>
                  <a:lnTo>
                    <a:pt x="42634" y="749229"/>
                  </a:lnTo>
                  <a:lnTo>
                    <a:pt x="56845" y="998973"/>
                  </a:lnTo>
                  <a:lnTo>
                    <a:pt x="71056" y="1248716"/>
                  </a:lnTo>
                  <a:lnTo>
                    <a:pt x="85268" y="1498459"/>
                  </a:lnTo>
                  <a:lnTo>
                    <a:pt x="99479" y="1748202"/>
                  </a:lnTo>
                  <a:lnTo>
                    <a:pt x="113690" y="1997946"/>
                  </a:lnTo>
                  <a:lnTo>
                    <a:pt x="127902" y="2247689"/>
                  </a:lnTo>
                  <a:lnTo>
                    <a:pt x="142113" y="1337960"/>
                  </a:lnTo>
                  <a:lnTo>
                    <a:pt x="156324" y="1469136"/>
                  </a:lnTo>
                  <a:lnTo>
                    <a:pt x="170536" y="1195381"/>
                  </a:lnTo>
                  <a:lnTo>
                    <a:pt x="184747" y="1274698"/>
                  </a:lnTo>
                  <a:lnTo>
                    <a:pt x="198958" y="1365375"/>
                  </a:lnTo>
                  <a:lnTo>
                    <a:pt x="213170" y="1364811"/>
                  </a:lnTo>
                  <a:lnTo>
                    <a:pt x="227381" y="1418630"/>
                  </a:lnTo>
                  <a:lnTo>
                    <a:pt x="241592" y="1223521"/>
                  </a:lnTo>
                  <a:lnTo>
                    <a:pt x="255804" y="1398057"/>
                  </a:lnTo>
                  <a:lnTo>
                    <a:pt x="270015" y="1394218"/>
                  </a:lnTo>
                  <a:lnTo>
                    <a:pt x="284226" y="1202808"/>
                  </a:lnTo>
                  <a:lnTo>
                    <a:pt x="298438" y="1184145"/>
                  </a:lnTo>
                  <a:lnTo>
                    <a:pt x="312649" y="1350632"/>
                  </a:lnTo>
                  <a:lnTo>
                    <a:pt x="326860" y="1420762"/>
                  </a:lnTo>
                  <a:lnTo>
                    <a:pt x="341072" y="1557021"/>
                  </a:lnTo>
                  <a:lnTo>
                    <a:pt x="355283" y="1646648"/>
                  </a:lnTo>
                  <a:lnTo>
                    <a:pt x="369494" y="1753265"/>
                  </a:lnTo>
                  <a:lnTo>
                    <a:pt x="383706" y="1935689"/>
                  </a:lnTo>
                  <a:lnTo>
                    <a:pt x="397917" y="1813492"/>
                  </a:lnTo>
                  <a:lnTo>
                    <a:pt x="412128" y="1823485"/>
                  </a:lnTo>
                  <a:lnTo>
                    <a:pt x="426340" y="1857015"/>
                  </a:lnTo>
                  <a:lnTo>
                    <a:pt x="440551" y="1848954"/>
                  </a:lnTo>
                  <a:lnTo>
                    <a:pt x="454762" y="1995795"/>
                  </a:lnTo>
                  <a:lnTo>
                    <a:pt x="468974" y="1835292"/>
                  </a:lnTo>
                  <a:lnTo>
                    <a:pt x="483185" y="1846760"/>
                  </a:lnTo>
                  <a:lnTo>
                    <a:pt x="497396" y="1852122"/>
                  </a:lnTo>
                  <a:lnTo>
                    <a:pt x="511608" y="1530432"/>
                  </a:lnTo>
                  <a:lnTo>
                    <a:pt x="525819" y="1475449"/>
                  </a:lnTo>
                  <a:lnTo>
                    <a:pt x="540030" y="1321601"/>
                  </a:lnTo>
                  <a:lnTo>
                    <a:pt x="554242" y="1427659"/>
                  </a:lnTo>
                  <a:lnTo>
                    <a:pt x="568453" y="1319687"/>
                  </a:lnTo>
                  <a:lnTo>
                    <a:pt x="582664" y="1367041"/>
                  </a:lnTo>
                  <a:lnTo>
                    <a:pt x="596876" y="1430461"/>
                  </a:lnTo>
                  <a:lnTo>
                    <a:pt x="611087" y="1512989"/>
                  </a:lnTo>
                  <a:lnTo>
                    <a:pt x="625298" y="1478122"/>
                  </a:lnTo>
                  <a:lnTo>
                    <a:pt x="639510" y="1462494"/>
                  </a:lnTo>
                  <a:lnTo>
                    <a:pt x="653721" y="1332487"/>
                  </a:lnTo>
                  <a:lnTo>
                    <a:pt x="667932" y="1384243"/>
                  </a:lnTo>
                  <a:lnTo>
                    <a:pt x="682144" y="1422904"/>
                  </a:lnTo>
                  <a:lnTo>
                    <a:pt x="696355" y="1405628"/>
                  </a:lnTo>
                  <a:lnTo>
                    <a:pt x="710566" y="1381001"/>
                  </a:lnTo>
                  <a:lnTo>
                    <a:pt x="724778" y="1407313"/>
                  </a:lnTo>
                  <a:lnTo>
                    <a:pt x="738989" y="1395001"/>
                  </a:lnTo>
                  <a:lnTo>
                    <a:pt x="753200" y="1483534"/>
                  </a:lnTo>
                  <a:lnTo>
                    <a:pt x="767412" y="1481384"/>
                  </a:lnTo>
                  <a:lnTo>
                    <a:pt x="781623" y="1610554"/>
                  </a:lnTo>
                  <a:lnTo>
                    <a:pt x="795834" y="1485065"/>
                  </a:lnTo>
                  <a:lnTo>
                    <a:pt x="810046" y="1286413"/>
                  </a:lnTo>
                  <a:lnTo>
                    <a:pt x="824257" y="1312155"/>
                  </a:lnTo>
                  <a:lnTo>
                    <a:pt x="838468" y="1316294"/>
                  </a:lnTo>
                  <a:lnTo>
                    <a:pt x="852680" y="1325291"/>
                  </a:lnTo>
                  <a:lnTo>
                    <a:pt x="866891" y="1316544"/>
                  </a:lnTo>
                  <a:lnTo>
                    <a:pt x="881102" y="1284149"/>
                  </a:lnTo>
                  <a:lnTo>
                    <a:pt x="895314" y="1299536"/>
                  </a:lnTo>
                  <a:lnTo>
                    <a:pt x="909525" y="1174561"/>
                  </a:lnTo>
                  <a:lnTo>
                    <a:pt x="923736" y="1136692"/>
                  </a:lnTo>
                  <a:lnTo>
                    <a:pt x="937948" y="1214393"/>
                  </a:lnTo>
                  <a:lnTo>
                    <a:pt x="952159" y="1253070"/>
                  </a:lnTo>
                  <a:lnTo>
                    <a:pt x="966370" y="1224708"/>
                  </a:lnTo>
                  <a:lnTo>
                    <a:pt x="980582" y="1357906"/>
                  </a:lnTo>
                  <a:lnTo>
                    <a:pt x="994793" y="1463621"/>
                  </a:lnTo>
                  <a:lnTo>
                    <a:pt x="1009004" y="1583667"/>
                  </a:lnTo>
                  <a:lnTo>
                    <a:pt x="1023216" y="1555096"/>
                  </a:lnTo>
                  <a:lnTo>
                    <a:pt x="1037427" y="1594654"/>
                  </a:lnTo>
                  <a:lnTo>
                    <a:pt x="1051638" y="1508809"/>
                  </a:lnTo>
                  <a:lnTo>
                    <a:pt x="1065850" y="1470773"/>
                  </a:lnTo>
                  <a:lnTo>
                    <a:pt x="1080061" y="1390657"/>
                  </a:lnTo>
                  <a:lnTo>
                    <a:pt x="1094272" y="1296185"/>
                  </a:lnTo>
                  <a:lnTo>
                    <a:pt x="1108484" y="1311462"/>
                  </a:lnTo>
                  <a:lnTo>
                    <a:pt x="1122695" y="1393270"/>
                  </a:lnTo>
                  <a:lnTo>
                    <a:pt x="1136906" y="1506951"/>
                  </a:lnTo>
                  <a:lnTo>
                    <a:pt x="1151118" y="1510267"/>
                  </a:lnTo>
                  <a:lnTo>
                    <a:pt x="1165329" y="1560182"/>
                  </a:lnTo>
                  <a:lnTo>
                    <a:pt x="1179540" y="1537900"/>
                  </a:lnTo>
                  <a:lnTo>
                    <a:pt x="1193752" y="1621644"/>
                  </a:lnTo>
                  <a:lnTo>
                    <a:pt x="1207963" y="1589312"/>
                  </a:lnTo>
                  <a:lnTo>
                    <a:pt x="1222174" y="1588444"/>
                  </a:lnTo>
                  <a:lnTo>
                    <a:pt x="1236386" y="1504011"/>
                  </a:lnTo>
                  <a:lnTo>
                    <a:pt x="1250597" y="1452685"/>
                  </a:lnTo>
                  <a:lnTo>
                    <a:pt x="1264808" y="1461198"/>
                  </a:lnTo>
                  <a:lnTo>
                    <a:pt x="1279020" y="1444682"/>
                  </a:lnTo>
                  <a:lnTo>
                    <a:pt x="1293231" y="1418976"/>
                  </a:lnTo>
                  <a:lnTo>
                    <a:pt x="1307442" y="1476061"/>
                  </a:lnTo>
                  <a:lnTo>
                    <a:pt x="1321654" y="1579890"/>
                  </a:lnTo>
                  <a:lnTo>
                    <a:pt x="1335865" y="1616904"/>
                  </a:lnTo>
                  <a:lnTo>
                    <a:pt x="1350076" y="1627338"/>
                  </a:lnTo>
                  <a:lnTo>
                    <a:pt x="1364288" y="1538831"/>
                  </a:lnTo>
                  <a:lnTo>
                    <a:pt x="1378499" y="1573828"/>
                  </a:lnTo>
                  <a:lnTo>
                    <a:pt x="1392710" y="1545080"/>
                  </a:lnTo>
                  <a:lnTo>
                    <a:pt x="1406922" y="1528510"/>
                  </a:lnTo>
                  <a:lnTo>
                    <a:pt x="1421133" y="1512164"/>
                  </a:lnTo>
                  <a:lnTo>
                    <a:pt x="1435344" y="1543388"/>
                  </a:lnTo>
                  <a:lnTo>
                    <a:pt x="1449556" y="1544176"/>
                  </a:lnTo>
                  <a:lnTo>
                    <a:pt x="1463767" y="1609766"/>
                  </a:lnTo>
                  <a:lnTo>
                    <a:pt x="1477978" y="1687946"/>
                  </a:lnTo>
                  <a:lnTo>
                    <a:pt x="1492190" y="1741721"/>
                  </a:lnTo>
                  <a:lnTo>
                    <a:pt x="1506401" y="1778341"/>
                  </a:lnTo>
                  <a:lnTo>
                    <a:pt x="1520612" y="1749692"/>
                  </a:lnTo>
                  <a:lnTo>
                    <a:pt x="1534824" y="1856756"/>
                  </a:lnTo>
                  <a:lnTo>
                    <a:pt x="1549035" y="1874396"/>
                  </a:lnTo>
                  <a:lnTo>
                    <a:pt x="1563246" y="1978377"/>
                  </a:lnTo>
                  <a:lnTo>
                    <a:pt x="1577458" y="1957540"/>
                  </a:lnTo>
                  <a:lnTo>
                    <a:pt x="1591669" y="1908431"/>
                  </a:lnTo>
                  <a:lnTo>
                    <a:pt x="1605880" y="1819643"/>
                  </a:lnTo>
                  <a:lnTo>
                    <a:pt x="1620092" y="1747961"/>
                  </a:lnTo>
                  <a:lnTo>
                    <a:pt x="1634303" y="1650663"/>
                  </a:lnTo>
                  <a:lnTo>
                    <a:pt x="1648514" y="1622739"/>
                  </a:lnTo>
                  <a:lnTo>
                    <a:pt x="1662726" y="1627824"/>
                  </a:lnTo>
                  <a:lnTo>
                    <a:pt x="1676937" y="1632604"/>
                  </a:lnTo>
                  <a:lnTo>
                    <a:pt x="1691148" y="1518885"/>
                  </a:lnTo>
                  <a:lnTo>
                    <a:pt x="1705360" y="1530127"/>
                  </a:lnTo>
                  <a:lnTo>
                    <a:pt x="1719571" y="1582684"/>
                  </a:lnTo>
                  <a:lnTo>
                    <a:pt x="1733783" y="1524677"/>
                  </a:lnTo>
                  <a:lnTo>
                    <a:pt x="1747994" y="1615749"/>
                  </a:lnTo>
                  <a:lnTo>
                    <a:pt x="1762205" y="1613599"/>
                  </a:lnTo>
                  <a:lnTo>
                    <a:pt x="1776417" y="1604229"/>
                  </a:lnTo>
                  <a:lnTo>
                    <a:pt x="1790628" y="1633982"/>
                  </a:lnTo>
                  <a:lnTo>
                    <a:pt x="1804839" y="1767666"/>
                  </a:lnTo>
                  <a:lnTo>
                    <a:pt x="1819051" y="1722696"/>
                  </a:lnTo>
                  <a:lnTo>
                    <a:pt x="1833262" y="1763200"/>
                  </a:lnTo>
                  <a:lnTo>
                    <a:pt x="1847473" y="1840735"/>
                  </a:lnTo>
                  <a:lnTo>
                    <a:pt x="1861685" y="1820863"/>
                  </a:lnTo>
                  <a:lnTo>
                    <a:pt x="1875896" y="1814913"/>
                  </a:lnTo>
                  <a:lnTo>
                    <a:pt x="1890107" y="1751025"/>
                  </a:lnTo>
                  <a:lnTo>
                    <a:pt x="1904319" y="1734752"/>
                  </a:lnTo>
                  <a:lnTo>
                    <a:pt x="1918530" y="1774980"/>
                  </a:lnTo>
                  <a:lnTo>
                    <a:pt x="1932741" y="1756494"/>
                  </a:lnTo>
                  <a:lnTo>
                    <a:pt x="1946953" y="1803491"/>
                  </a:lnTo>
                  <a:lnTo>
                    <a:pt x="1961164" y="1755497"/>
                  </a:lnTo>
                  <a:lnTo>
                    <a:pt x="1975375" y="1655066"/>
                  </a:lnTo>
                  <a:lnTo>
                    <a:pt x="1989587" y="1607007"/>
                  </a:lnTo>
                  <a:lnTo>
                    <a:pt x="2003798" y="1626398"/>
                  </a:lnTo>
                  <a:lnTo>
                    <a:pt x="2018009" y="1648765"/>
                  </a:lnTo>
                  <a:lnTo>
                    <a:pt x="2032221" y="1732701"/>
                  </a:lnTo>
                  <a:lnTo>
                    <a:pt x="2046432" y="1791350"/>
                  </a:lnTo>
                  <a:lnTo>
                    <a:pt x="2060643" y="1773778"/>
                  </a:lnTo>
                  <a:lnTo>
                    <a:pt x="2074855" y="1745496"/>
                  </a:lnTo>
                  <a:lnTo>
                    <a:pt x="2089066" y="1722567"/>
                  </a:lnTo>
                  <a:lnTo>
                    <a:pt x="2103277" y="1624941"/>
                  </a:lnTo>
                  <a:lnTo>
                    <a:pt x="2117489" y="1691678"/>
                  </a:lnTo>
                  <a:lnTo>
                    <a:pt x="2131700" y="1556932"/>
                  </a:lnTo>
                  <a:lnTo>
                    <a:pt x="2145911" y="1511393"/>
                  </a:lnTo>
                  <a:lnTo>
                    <a:pt x="2160123" y="1498890"/>
                  </a:lnTo>
                  <a:lnTo>
                    <a:pt x="2174334" y="1506676"/>
                  </a:lnTo>
                  <a:lnTo>
                    <a:pt x="2188545" y="1540479"/>
                  </a:lnTo>
                  <a:lnTo>
                    <a:pt x="2202757" y="1498572"/>
                  </a:lnTo>
                  <a:lnTo>
                    <a:pt x="2216968" y="1464569"/>
                  </a:lnTo>
                  <a:lnTo>
                    <a:pt x="2231179" y="1400804"/>
                  </a:lnTo>
                  <a:lnTo>
                    <a:pt x="2245391" y="1434303"/>
                  </a:lnTo>
                  <a:lnTo>
                    <a:pt x="2259602" y="1511612"/>
                  </a:lnTo>
                  <a:lnTo>
                    <a:pt x="2273813" y="1452095"/>
                  </a:lnTo>
                  <a:lnTo>
                    <a:pt x="2288025" y="1447734"/>
                  </a:lnTo>
                  <a:lnTo>
                    <a:pt x="2302236" y="1524081"/>
                  </a:lnTo>
                  <a:lnTo>
                    <a:pt x="2316447" y="1484464"/>
                  </a:lnTo>
                  <a:lnTo>
                    <a:pt x="2330659" y="1478380"/>
                  </a:lnTo>
                  <a:lnTo>
                    <a:pt x="2344870" y="1543213"/>
                  </a:lnTo>
                  <a:lnTo>
                    <a:pt x="2359081" y="1571095"/>
                  </a:lnTo>
                  <a:lnTo>
                    <a:pt x="2373293" y="1502761"/>
                  </a:lnTo>
                  <a:lnTo>
                    <a:pt x="2387504" y="1594385"/>
                  </a:lnTo>
                  <a:lnTo>
                    <a:pt x="2401715" y="1605537"/>
                  </a:lnTo>
                  <a:lnTo>
                    <a:pt x="2415927" y="1575244"/>
                  </a:lnTo>
                  <a:lnTo>
                    <a:pt x="2430138" y="1550705"/>
                  </a:lnTo>
                  <a:lnTo>
                    <a:pt x="2444349" y="1531671"/>
                  </a:lnTo>
                  <a:lnTo>
                    <a:pt x="2458561" y="1533975"/>
                  </a:lnTo>
                  <a:lnTo>
                    <a:pt x="2472772" y="1644284"/>
                  </a:lnTo>
                  <a:lnTo>
                    <a:pt x="2486983" y="1597238"/>
                  </a:lnTo>
                  <a:lnTo>
                    <a:pt x="2501195" y="1603686"/>
                  </a:lnTo>
                  <a:lnTo>
                    <a:pt x="2515406" y="1514443"/>
                  </a:lnTo>
                  <a:lnTo>
                    <a:pt x="2529617" y="1493674"/>
                  </a:lnTo>
                  <a:lnTo>
                    <a:pt x="2543829" y="1401065"/>
                  </a:lnTo>
                  <a:lnTo>
                    <a:pt x="2558040" y="1493645"/>
                  </a:lnTo>
                  <a:lnTo>
                    <a:pt x="2572251" y="1488793"/>
                  </a:lnTo>
                  <a:lnTo>
                    <a:pt x="2586463" y="1391426"/>
                  </a:lnTo>
                  <a:lnTo>
                    <a:pt x="2600674" y="1416845"/>
                  </a:lnTo>
                  <a:lnTo>
                    <a:pt x="2614885" y="1436519"/>
                  </a:lnTo>
                  <a:lnTo>
                    <a:pt x="2629097" y="1481652"/>
                  </a:lnTo>
                  <a:lnTo>
                    <a:pt x="2643308" y="1449483"/>
                  </a:lnTo>
                  <a:lnTo>
                    <a:pt x="2657519" y="1452149"/>
                  </a:lnTo>
                  <a:lnTo>
                    <a:pt x="2671731" y="1486786"/>
                  </a:lnTo>
                  <a:lnTo>
                    <a:pt x="2685942" y="1532386"/>
                  </a:lnTo>
                  <a:lnTo>
                    <a:pt x="2700153" y="1500736"/>
                  </a:lnTo>
                  <a:lnTo>
                    <a:pt x="2714365" y="1414272"/>
                  </a:lnTo>
                  <a:lnTo>
                    <a:pt x="2728576" y="1435452"/>
                  </a:lnTo>
                  <a:lnTo>
                    <a:pt x="2742787" y="1448938"/>
                  </a:lnTo>
                  <a:lnTo>
                    <a:pt x="2756999" y="1449967"/>
                  </a:lnTo>
                  <a:lnTo>
                    <a:pt x="2771210" y="1455748"/>
                  </a:lnTo>
                  <a:lnTo>
                    <a:pt x="2785421" y="1451150"/>
                  </a:lnTo>
                  <a:lnTo>
                    <a:pt x="2799633" y="1422877"/>
                  </a:lnTo>
                  <a:lnTo>
                    <a:pt x="2813844" y="1373670"/>
                  </a:lnTo>
                  <a:lnTo>
                    <a:pt x="2828055" y="1433655"/>
                  </a:lnTo>
                  <a:lnTo>
                    <a:pt x="2842267" y="1433722"/>
                  </a:lnTo>
                  <a:lnTo>
                    <a:pt x="2856478" y="1435823"/>
                  </a:lnTo>
                  <a:lnTo>
                    <a:pt x="2870689" y="1380014"/>
                  </a:lnTo>
                  <a:lnTo>
                    <a:pt x="2884901" y="1436440"/>
                  </a:lnTo>
                  <a:lnTo>
                    <a:pt x="2899112" y="1408250"/>
                  </a:lnTo>
                  <a:lnTo>
                    <a:pt x="2913323" y="1421095"/>
                  </a:lnTo>
                  <a:lnTo>
                    <a:pt x="2927535" y="1443433"/>
                  </a:lnTo>
                  <a:lnTo>
                    <a:pt x="2941746" y="1403707"/>
                  </a:lnTo>
                  <a:lnTo>
                    <a:pt x="2955957" y="1450837"/>
                  </a:lnTo>
                  <a:lnTo>
                    <a:pt x="2970169" y="1487784"/>
                  </a:lnTo>
                  <a:lnTo>
                    <a:pt x="2984380" y="1426724"/>
                  </a:lnTo>
                  <a:lnTo>
                    <a:pt x="2998591" y="1350944"/>
                  </a:lnTo>
                  <a:lnTo>
                    <a:pt x="3012803" y="1422967"/>
                  </a:lnTo>
                  <a:lnTo>
                    <a:pt x="3027014" y="1439446"/>
                  </a:lnTo>
                  <a:lnTo>
                    <a:pt x="3041225" y="1487980"/>
                  </a:lnTo>
                  <a:lnTo>
                    <a:pt x="3055437" y="1522815"/>
                  </a:lnTo>
                  <a:lnTo>
                    <a:pt x="3069648" y="1503385"/>
                  </a:lnTo>
                  <a:lnTo>
                    <a:pt x="3083859" y="1496768"/>
                  </a:lnTo>
                  <a:lnTo>
                    <a:pt x="3098071" y="1510036"/>
                  </a:lnTo>
                  <a:lnTo>
                    <a:pt x="3112282" y="1561237"/>
                  </a:lnTo>
                  <a:lnTo>
                    <a:pt x="3126493" y="1576234"/>
                  </a:lnTo>
                  <a:lnTo>
                    <a:pt x="3140705" y="1656502"/>
                  </a:lnTo>
                  <a:lnTo>
                    <a:pt x="3154916" y="1628576"/>
                  </a:lnTo>
                  <a:lnTo>
                    <a:pt x="3169127" y="1498536"/>
                  </a:lnTo>
                  <a:lnTo>
                    <a:pt x="3183339" y="1485947"/>
                  </a:lnTo>
                  <a:lnTo>
                    <a:pt x="3197550" y="1493190"/>
                  </a:lnTo>
                  <a:lnTo>
                    <a:pt x="3211761" y="1515444"/>
                  </a:lnTo>
                  <a:lnTo>
                    <a:pt x="3225973" y="1499105"/>
                  </a:lnTo>
                  <a:lnTo>
                    <a:pt x="3240184" y="1492901"/>
                  </a:lnTo>
                  <a:lnTo>
                    <a:pt x="3254395" y="1484572"/>
                  </a:lnTo>
                  <a:lnTo>
                    <a:pt x="3268607" y="1541419"/>
                  </a:lnTo>
                  <a:lnTo>
                    <a:pt x="3282818" y="1580347"/>
                  </a:lnTo>
                  <a:lnTo>
                    <a:pt x="3297029" y="1565840"/>
                  </a:lnTo>
                  <a:lnTo>
                    <a:pt x="3311241" y="1526051"/>
                  </a:lnTo>
                  <a:lnTo>
                    <a:pt x="3325452" y="1495596"/>
                  </a:lnTo>
                  <a:lnTo>
                    <a:pt x="3339663" y="1533506"/>
                  </a:lnTo>
                  <a:lnTo>
                    <a:pt x="3353875" y="1510111"/>
                  </a:lnTo>
                  <a:lnTo>
                    <a:pt x="3368086" y="1521742"/>
                  </a:lnTo>
                  <a:lnTo>
                    <a:pt x="3382297" y="1500087"/>
                  </a:lnTo>
                  <a:lnTo>
                    <a:pt x="3396509" y="1479802"/>
                  </a:lnTo>
                  <a:lnTo>
                    <a:pt x="3410720" y="1476803"/>
                  </a:lnTo>
                  <a:lnTo>
                    <a:pt x="3424932" y="1448088"/>
                  </a:lnTo>
                  <a:lnTo>
                    <a:pt x="3439143" y="1437827"/>
                  </a:lnTo>
                  <a:lnTo>
                    <a:pt x="3453354" y="1515197"/>
                  </a:lnTo>
                  <a:lnTo>
                    <a:pt x="3467566" y="1550010"/>
                  </a:lnTo>
                  <a:lnTo>
                    <a:pt x="3481777" y="1534527"/>
                  </a:lnTo>
                  <a:lnTo>
                    <a:pt x="3495988" y="1473464"/>
                  </a:lnTo>
                  <a:lnTo>
                    <a:pt x="3510200" y="1470225"/>
                  </a:lnTo>
                  <a:lnTo>
                    <a:pt x="3524411" y="1515534"/>
                  </a:lnTo>
                  <a:lnTo>
                    <a:pt x="3538622" y="1443419"/>
                  </a:lnTo>
                  <a:lnTo>
                    <a:pt x="3552834" y="1450999"/>
                  </a:lnTo>
                  <a:lnTo>
                    <a:pt x="3567045" y="1456206"/>
                  </a:lnTo>
                  <a:lnTo>
                    <a:pt x="3581256" y="1486593"/>
                  </a:lnTo>
                  <a:lnTo>
                    <a:pt x="3595468" y="1502039"/>
                  </a:lnTo>
                  <a:lnTo>
                    <a:pt x="3609679" y="1450504"/>
                  </a:lnTo>
                  <a:lnTo>
                    <a:pt x="3623890" y="1426074"/>
                  </a:lnTo>
                  <a:lnTo>
                    <a:pt x="3638102" y="1503512"/>
                  </a:lnTo>
                  <a:lnTo>
                    <a:pt x="3652313" y="1551779"/>
                  </a:lnTo>
                  <a:lnTo>
                    <a:pt x="3666524" y="1518672"/>
                  </a:lnTo>
                  <a:lnTo>
                    <a:pt x="3680736" y="1508623"/>
                  </a:lnTo>
                  <a:lnTo>
                    <a:pt x="3694947" y="1554405"/>
                  </a:lnTo>
                  <a:lnTo>
                    <a:pt x="3709158" y="1621439"/>
                  </a:lnTo>
                  <a:lnTo>
                    <a:pt x="3723370" y="1644718"/>
                  </a:lnTo>
                  <a:lnTo>
                    <a:pt x="3737581" y="1574806"/>
                  </a:lnTo>
                  <a:lnTo>
                    <a:pt x="3751792" y="1532959"/>
                  </a:lnTo>
                  <a:lnTo>
                    <a:pt x="3766004" y="1457423"/>
                  </a:lnTo>
                  <a:lnTo>
                    <a:pt x="3780215" y="1486074"/>
                  </a:lnTo>
                  <a:lnTo>
                    <a:pt x="3794426" y="1497636"/>
                  </a:lnTo>
                  <a:lnTo>
                    <a:pt x="3808638" y="1543340"/>
                  </a:lnTo>
                  <a:lnTo>
                    <a:pt x="3822849" y="1504093"/>
                  </a:lnTo>
                  <a:lnTo>
                    <a:pt x="3837060" y="1461665"/>
                  </a:lnTo>
                  <a:lnTo>
                    <a:pt x="3851272" y="1494747"/>
                  </a:lnTo>
                  <a:lnTo>
                    <a:pt x="3865483" y="1468311"/>
                  </a:lnTo>
                  <a:lnTo>
                    <a:pt x="3879694" y="1530615"/>
                  </a:lnTo>
                  <a:lnTo>
                    <a:pt x="3893906" y="1506395"/>
                  </a:lnTo>
                  <a:lnTo>
                    <a:pt x="3908117" y="1405079"/>
                  </a:lnTo>
                  <a:lnTo>
                    <a:pt x="3922328" y="1371872"/>
                  </a:lnTo>
                  <a:lnTo>
                    <a:pt x="3936540" y="1382115"/>
                  </a:lnTo>
                  <a:lnTo>
                    <a:pt x="3950751" y="1384006"/>
                  </a:lnTo>
                  <a:lnTo>
                    <a:pt x="3964962" y="1351868"/>
                  </a:lnTo>
                  <a:lnTo>
                    <a:pt x="3979174" y="1388284"/>
                  </a:lnTo>
                  <a:lnTo>
                    <a:pt x="3993385" y="1294023"/>
                  </a:lnTo>
                  <a:lnTo>
                    <a:pt x="4007596" y="1235265"/>
                  </a:lnTo>
                  <a:lnTo>
                    <a:pt x="4021808" y="1238976"/>
                  </a:lnTo>
                  <a:lnTo>
                    <a:pt x="4036019" y="1243316"/>
                  </a:lnTo>
                  <a:lnTo>
                    <a:pt x="4050230" y="1215139"/>
                  </a:lnTo>
                  <a:lnTo>
                    <a:pt x="4064442" y="1320321"/>
                  </a:lnTo>
                  <a:lnTo>
                    <a:pt x="4078653" y="1307653"/>
                  </a:lnTo>
                  <a:lnTo>
                    <a:pt x="4092864" y="1326189"/>
                  </a:lnTo>
                  <a:lnTo>
                    <a:pt x="4107076" y="1332035"/>
                  </a:lnTo>
                  <a:lnTo>
                    <a:pt x="4121287" y="1377349"/>
                  </a:lnTo>
                  <a:lnTo>
                    <a:pt x="4135498" y="1407406"/>
                  </a:lnTo>
                  <a:lnTo>
                    <a:pt x="4149710" y="1430591"/>
                  </a:lnTo>
                  <a:lnTo>
                    <a:pt x="4163921" y="1451472"/>
                  </a:lnTo>
                  <a:lnTo>
                    <a:pt x="4178132" y="1417615"/>
                  </a:lnTo>
                  <a:lnTo>
                    <a:pt x="4192344" y="1315575"/>
                  </a:lnTo>
                  <a:lnTo>
                    <a:pt x="4206555" y="1308152"/>
                  </a:lnTo>
                  <a:lnTo>
                    <a:pt x="4220766" y="1282070"/>
                  </a:lnTo>
                  <a:lnTo>
                    <a:pt x="4234978" y="1267466"/>
                  </a:lnTo>
                  <a:lnTo>
                    <a:pt x="4249189" y="1272016"/>
                  </a:lnTo>
                  <a:lnTo>
                    <a:pt x="4263400" y="1368968"/>
                  </a:lnTo>
                  <a:lnTo>
                    <a:pt x="4277612" y="1411742"/>
                  </a:lnTo>
                  <a:lnTo>
                    <a:pt x="4291823" y="1471627"/>
                  </a:lnTo>
                  <a:lnTo>
                    <a:pt x="4306034" y="1464465"/>
                  </a:lnTo>
                  <a:lnTo>
                    <a:pt x="4320246" y="1485301"/>
                  </a:lnTo>
                  <a:lnTo>
                    <a:pt x="4334457" y="1448306"/>
                  </a:lnTo>
                  <a:lnTo>
                    <a:pt x="4348668" y="1480148"/>
                  </a:lnTo>
                  <a:lnTo>
                    <a:pt x="4362880" y="1460405"/>
                  </a:lnTo>
                  <a:lnTo>
                    <a:pt x="4377091" y="1411935"/>
                  </a:lnTo>
                  <a:lnTo>
                    <a:pt x="4391302" y="1338598"/>
                  </a:lnTo>
                  <a:lnTo>
                    <a:pt x="4405514" y="1274307"/>
                  </a:lnTo>
                  <a:lnTo>
                    <a:pt x="4419725" y="1270075"/>
                  </a:lnTo>
                  <a:lnTo>
                    <a:pt x="4433936" y="1306395"/>
                  </a:lnTo>
                  <a:lnTo>
                    <a:pt x="4448148" y="1280623"/>
                  </a:lnTo>
                  <a:lnTo>
                    <a:pt x="4462359" y="1238997"/>
                  </a:lnTo>
                  <a:lnTo>
                    <a:pt x="4476570" y="1225564"/>
                  </a:lnTo>
                  <a:lnTo>
                    <a:pt x="4490782" y="1199649"/>
                  </a:lnTo>
                  <a:lnTo>
                    <a:pt x="4504993" y="1238977"/>
                  </a:lnTo>
                  <a:lnTo>
                    <a:pt x="4519204" y="1253654"/>
                  </a:lnTo>
                  <a:lnTo>
                    <a:pt x="4533416" y="1239562"/>
                  </a:lnTo>
                  <a:lnTo>
                    <a:pt x="4547627" y="1168253"/>
                  </a:lnTo>
                  <a:lnTo>
                    <a:pt x="4561838" y="1196640"/>
                  </a:lnTo>
                  <a:lnTo>
                    <a:pt x="4576050" y="1238184"/>
                  </a:lnTo>
                  <a:lnTo>
                    <a:pt x="4590261" y="1262361"/>
                  </a:lnTo>
                  <a:lnTo>
                    <a:pt x="4604472" y="1372982"/>
                  </a:lnTo>
                  <a:lnTo>
                    <a:pt x="4618684" y="1461957"/>
                  </a:lnTo>
                  <a:lnTo>
                    <a:pt x="4632895" y="1477727"/>
                  </a:lnTo>
                  <a:lnTo>
                    <a:pt x="4647106" y="1472915"/>
                  </a:lnTo>
                  <a:lnTo>
                    <a:pt x="4661318" y="1524032"/>
                  </a:lnTo>
                  <a:lnTo>
                    <a:pt x="4675529" y="1545276"/>
                  </a:lnTo>
                  <a:lnTo>
                    <a:pt x="4689740" y="1535677"/>
                  </a:lnTo>
                  <a:lnTo>
                    <a:pt x="4703952" y="1577190"/>
                  </a:lnTo>
                  <a:lnTo>
                    <a:pt x="4718163" y="1526235"/>
                  </a:lnTo>
                  <a:lnTo>
                    <a:pt x="4732374" y="1539960"/>
                  </a:lnTo>
                  <a:lnTo>
                    <a:pt x="4746586" y="1525656"/>
                  </a:lnTo>
                  <a:lnTo>
                    <a:pt x="4760797" y="1508967"/>
                  </a:lnTo>
                  <a:lnTo>
                    <a:pt x="4775008" y="1499129"/>
                  </a:lnTo>
                  <a:lnTo>
                    <a:pt x="4789220" y="1463554"/>
                  </a:lnTo>
                  <a:lnTo>
                    <a:pt x="4803431" y="1412650"/>
                  </a:lnTo>
                  <a:lnTo>
                    <a:pt x="4817642" y="1420377"/>
                  </a:lnTo>
                  <a:lnTo>
                    <a:pt x="4831854" y="1447674"/>
                  </a:lnTo>
                  <a:lnTo>
                    <a:pt x="4846065" y="1472224"/>
                  </a:lnTo>
                  <a:lnTo>
                    <a:pt x="4860276" y="1497150"/>
                  </a:lnTo>
                  <a:lnTo>
                    <a:pt x="4874488" y="1450754"/>
                  </a:lnTo>
                  <a:lnTo>
                    <a:pt x="4888699" y="1375890"/>
                  </a:lnTo>
                  <a:lnTo>
                    <a:pt x="4902910" y="1381126"/>
                  </a:lnTo>
                  <a:lnTo>
                    <a:pt x="4917122" y="1412533"/>
                  </a:lnTo>
                  <a:lnTo>
                    <a:pt x="4931333" y="1363010"/>
                  </a:lnTo>
                  <a:lnTo>
                    <a:pt x="4945544" y="1355434"/>
                  </a:lnTo>
                  <a:lnTo>
                    <a:pt x="4959756" y="1319093"/>
                  </a:lnTo>
                  <a:lnTo>
                    <a:pt x="4973967" y="1351985"/>
                  </a:lnTo>
                  <a:lnTo>
                    <a:pt x="4988178" y="1428439"/>
                  </a:lnTo>
                  <a:lnTo>
                    <a:pt x="5002390" y="1435911"/>
                  </a:lnTo>
                  <a:lnTo>
                    <a:pt x="5016601" y="1444252"/>
                  </a:lnTo>
                  <a:lnTo>
                    <a:pt x="5030812" y="1431318"/>
                  </a:lnTo>
                  <a:lnTo>
                    <a:pt x="5045024" y="1437318"/>
                  </a:lnTo>
                  <a:lnTo>
                    <a:pt x="5059235" y="1372636"/>
                  </a:lnTo>
                  <a:lnTo>
                    <a:pt x="5073446" y="1402655"/>
                  </a:lnTo>
                  <a:lnTo>
                    <a:pt x="5087658" y="1389509"/>
                  </a:lnTo>
                  <a:lnTo>
                    <a:pt x="5101869" y="1385776"/>
                  </a:lnTo>
                  <a:lnTo>
                    <a:pt x="5116081" y="1389648"/>
                  </a:lnTo>
                  <a:lnTo>
                    <a:pt x="5130292" y="1378840"/>
                  </a:lnTo>
                  <a:lnTo>
                    <a:pt x="5144503" y="1358604"/>
                  </a:lnTo>
                  <a:lnTo>
                    <a:pt x="5158715" y="1380879"/>
                  </a:lnTo>
                  <a:lnTo>
                    <a:pt x="5172926" y="1332800"/>
                  </a:lnTo>
                  <a:lnTo>
                    <a:pt x="5187137" y="1319486"/>
                  </a:lnTo>
                  <a:lnTo>
                    <a:pt x="5201349" y="1346229"/>
                  </a:lnTo>
                  <a:lnTo>
                    <a:pt x="5215560" y="1306028"/>
                  </a:lnTo>
                  <a:lnTo>
                    <a:pt x="5229771" y="1363536"/>
                  </a:lnTo>
                  <a:lnTo>
                    <a:pt x="5243983" y="1391212"/>
                  </a:lnTo>
                  <a:lnTo>
                    <a:pt x="5258194" y="1342385"/>
                  </a:lnTo>
                  <a:lnTo>
                    <a:pt x="5272405" y="1348994"/>
                  </a:lnTo>
                  <a:lnTo>
                    <a:pt x="5286617" y="1296285"/>
                  </a:lnTo>
                  <a:lnTo>
                    <a:pt x="5300828" y="1381143"/>
                  </a:lnTo>
                  <a:lnTo>
                    <a:pt x="5315039" y="1340552"/>
                  </a:lnTo>
                  <a:lnTo>
                    <a:pt x="5329251" y="1314286"/>
                  </a:lnTo>
                  <a:lnTo>
                    <a:pt x="5343462" y="1304041"/>
                  </a:lnTo>
                  <a:lnTo>
                    <a:pt x="5357673" y="1347685"/>
                  </a:lnTo>
                  <a:lnTo>
                    <a:pt x="5371885" y="1294281"/>
                  </a:lnTo>
                  <a:lnTo>
                    <a:pt x="5386096" y="1316900"/>
                  </a:lnTo>
                  <a:lnTo>
                    <a:pt x="5400307" y="1333814"/>
                  </a:lnTo>
                  <a:lnTo>
                    <a:pt x="5414519" y="1284729"/>
                  </a:lnTo>
                  <a:lnTo>
                    <a:pt x="5428730" y="1340101"/>
                  </a:lnTo>
                  <a:lnTo>
                    <a:pt x="5442941" y="1284728"/>
                  </a:lnTo>
                  <a:lnTo>
                    <a:pt x="5457153" y="1194552"/>
                  </a:lnTo>
                  <a:lnTo>
                    <a:pt x="5471364" y="1144407"/>
                  </a:lnTo>
                  <a:lnTo>
                    <a:pt x="5485575" y="1126339"/>
                  </a:lnTo>
                  <a:lnTo>
                    <a:pt x="5499787" y="1157189"/>
                  </a:lnTo>
                  <a:lnTo>
                    <a:pt x="5513998" y="1114409"/>
                  </a:lnTo>
                  <a:lnTo>
                    <a:pt x="5528209" y="1133802"/>
                  </a:lnTo>
                  <a:lnTo>
                    <a:pt x="5542421" y="1123779"/>
                  </a:lnTo>
                  <a:lnTo>
                    <a:pt x="5556632" y="1111786"/>
                  </a:lnTo>
                  <a:lnTo>
                    <a:pt x="5570843" y="1130497"/>
                  </a:lnTo>
                  <a:lnTo>
                    <a:pt x="5585055" y="1111262"/>
                  </a:lnTo>
                  <a:lnTo>
                    <a:pt x="5599266" y="1080248"/>
                  </a:lnTo>
                  <a:lnTo>
                    <a:pt x="5613477" y="1108664"/>
                  </a:lnTo>
                  <a:lnTo>
                    <a:pt x="5627689" y="1146958"/>
                  </a:lnTo>
                  <a:lnTo>
                    <a:pt x="5641900" y="1118880"/>
                  </a:lnTo>
                  <a:lnTo>
                    <a:pt x="5656111" y="1069271"/>
                  </a:lnTo>
                  <a:lnTo>
                    <a:pt x="5670323" y="1071142"/>
                  </a:lnTo>
                  <a:lnTo>
                    <a:pt x="5684534" y="1076239"/>
                  </a:lnTo>
                  <a:lnTo>
                    <a:pt x="5698745" y="1093188"/>
                  </a:lnTo>
                  <a:lnTo>
                    <a:pt x="5712957" y="1056714"/>
                  </a:lnTo>
                  <a:lnTo>
                    <a:pt x="5727168" y="996892"/>
                  </a:lnTo>
                  <a:lnTo>
                    <a:pt x="5741379" y="981697"/>
                  </a:lnTo>
                  <a:lnTo>
                    <a:pt x="5755591" y="957087"/>
                  </a:lnTo>
                  <a:lnTo>
                    <a:pt x="5769802" y="954996"/>
                  </a:lnTo>
                  <a:lnTo>
                    <a:pt x="5784013" y="1008058"/>
                  </a:lnTo>
                  <a:lnTo>
                    <a:pt x="5798225" y="1048972"/>
                  </a:lnTo>
                  <a:lnTo>
                    <a:pt x="5812436" y="1036692"/>
                  </a:lnTo>
                  <a:lnTo>
                    <a:pt x="5826647" y="1043386"/>
                  </a:lnTo>
                  <a:lnTo>
                    <a:pt x="5840859" y="1035418"/>
                  </a:lnTo>
                  <a:lnTo>
                    <a:pt x="5855070" y="1023212"/>
                  </a:lnTo>
                  <a:lnTo>
                    <a:pt x="5869281" y="1001770"/>
                  </a:lnTo>
                  <a:lnTo>
                    <a:pt x="5883493" y="1006227"/>
                  </a:lnTo>
                  <a:lnTo>
                    <a:pt x="5897704" y="1010325"/>
                  </a:lnTo>
                  <a:lnTo>
                    <a:pt x="5911915" y="1051164"/>
                  </a:lnTo>
                  <a:lnTo>
                    <a:pt x="5926127" y="1045335"/>
                  </a:lnTo>
                  <a:lnTo>
                    <a:pt x="5940338" y="1064930"/>
                  </a:lnTo>
                  <a:lnTo>
                    <a:pt x="5954549" y="1092861"/>
                  </a:lnTo>
                  <a:lnTo>
                    <a:pt x="5968761" y="1108410"/>
                  </a:lnTo>
                  <a:lnTo>
                    <a:pt x="5982972" y="1104717"/>
                  </a:lnTo>
                  <a:lnTo>
                    <a:pt x="5997183" y="1159952"/>
                  </a:lnTo>
                  <a:lnTo>
                    <a:pt x="6011395" y="1096070"/>
                  </a:lnTo>
                  <a:lnTo>
                    <a:pt x="6025606" y="1125037"/>
                  </a:lnTo>
                  <a:lnTo>
                    <a:pt x="6039817" y="1089081"/>
                  </a:lnTo>
                  <a:lnTo>
                    <a:pt x="6054029" y="1117955"/>
                  </a:lnTo>
                  <a:lnTo>
                    <a:pt x="6068240" y="1145181"/>
                  </a:lnTo>
                  <a:lnTo>
                    <a:pt x="6082451" y="1155111"/>
                  </a:lnTo>
                  <a:lnTo>
                    <a:pt x="6096663" y="1076427"/>
                  </a:lnTo>
                  <a:lnTo>
                    <a:pt x="6110874" y="1079660"/>
                  </a:lnTo>
                  <a:lnTo>
                    <a:pt x="6125085" y="1161138"/>
                  </a:lnTo>
                  <a:lnTo>
                    <a:pt x="6139297" y="1061739"/>
                  </a:lnTo>
                  <a:lnTo>
                    <a:pt x="6153508" y="1070376"/>
                  </a:lnTo>
                  <a:lnTo>
                    <a:pt x="6167719" y="1056758"/>
                  </a:lnTo>
                  <a:lnTo>
                    <a:pt x="6181931" y="1049075"/>
                  </a:lnTo>
                  <a:lnTo>
                    <a:pt x="6196142" y="1008836"/>
                  </a:lnTo>
                  <a:lnTo>
                    <a:pt x="6210353" y="1000062"/>
                  </a:lnTo>
                  <a:lnTo>
                    <a:pt x="6224565" y="918339"/>
                  </a:lnTo>
                  <a:lnTo>
                    <a:pt x="6238776" y="941928"/>
                  </a:lnTo>
                  <a:lnTo>
                    <a:pt x="6252987" y="975060"/>
                  </a:lnTo>
                  <a:lnTo>
                    <a:pt x="6267199" y="1001347"/>
                  </a:lnTo>
                  <a:lnTo>
                    <a:pt x="6281410" y="915277"/>
                  </a:lnTo>
                  <a:lnTo>
                    <a:pt x="6295621" y="925367"/>
                  </a:lnTo>
                  <a:lnTo>
                    <a:pt x="6309833" y="932036"/>
                  </a:lnTo>
                  <a:lnTo>
                    <a:pt x="6324044" y="933996"/>
                  </a:lnTo>
                  <a:lnTo>
                    <a:pt x="6338255" y="922941"/>
                  </a:lnTo>
                  <a:lnTo>
                    <a:pt x="6352467" y="979314"/>
                  </a:lnTo>
                  <a:lnTo>
                    <a:pt x="6366678" y="1020381"/>
                  </a:lnTo>
                  <a:lnTo>
                    <a:pt x="6380889" y="1074286"/>
                  </a:lnTo>
                  <a:lnTo>
                    <a:pt x="6395101" y="1064692"/>
                  </a:lnTo>
                  <a:lnTo>
                    <a:pt x="6409312" y="1037690"/>
                  </a:lnTo>
                  <a:lnTo>
                    <a:pt x="6423523" y="1051090"/>
                  </a:lnTo>
                  <a:lnTo>
                    <a:pt x="6437735" y="1081792"/>
                  </a:lnTo>
                  <a:lnTo>
                    <a:pt x="6451946" y="1090922"/>
                  </a:lnTo>
                  <a:lnTo>
                    <a:pt x="6466157" y="1060679"/>
                  </a:lnTo>
                  <a:lnTo>
                    <a:pt x="6480369" y="1054523"/>
                  </a:lnTo>
                  <a:lnTo>
                    <a:pt x="6494580" y="1109421"/>
                  </a:lnTo>
                  <a:lnTo>
                    <a:pt x="6508791" y="1090309"/>
                  </a:lnTo>
                  <a:lnTo>
                    <a:pt x="6523003" y="1061041"/>
                  </a:lnTo>
                  <a:lnTo>
                    <a:pt x="6537214" y="1086481"/>
                  </a:lnTo>
                  <a:lnTo>
                    <a:pt x="6551425" y="1127453"/>
                  </a:lnTo>
                  <a:lnTo>
                    <a:pt x="6565637" y="1082321"/>
                  </a:lnTo>
                  <a:lnTo>
                    <a:pt x="6579848" y="1109190"/>
                  </a:lnTo>
                  <a:lnTo>
                    <a:pt x="6594059" y="1136746"/>
                  </a:lnTo>
                  <a:lnTo>
                    <a:pt x="6608271" y="1167274"/>
                  </a:lnTo>
                  <a:lnTo>
                    <a:pt x="6622482" y="1239139"/>
                  </a:lnTo>
                  <a:lnTo>
                    <a:pt x="6636693" y="1252596"/>
                  </a:lnTo>
                  <a:lnTo>
                    <a:pt x="6650905" y="1197351"/>
                  </a:lnTo>
                  <a:lnTo>
                    <a:pt x="6665116" y="1210542"/>
                  </a:lnTo>
                  <a:lnTo>
                    <a:pt x="6679327" y="1186325"/>
                  </a:lnTo>
                  <a:lnTo>
                    <a:pt x="6693539" y="1192084"/>
                  </a:lnTo>
                  <a:lnTo>
                    <a:pt x="6707750" y="1140701"/>
                  </a:lnTo>
                  <a:lnTo>
                    <a:pt x="6721961" y="1083938"/>
                  </a:lnTo>
                  <a:lnTo>
                    <a:pt x="6736173" y="1101424"/>
                  </a:lnTo>
                  <a:lnTo>
                    <a:pt x="6750384" y="1114019"/>
                  </a:lnTo>
                  <a:lnTo>
                    <a:pt x="6764595" y="1104190"/>
                  </a:lnTo>
                  <a:lnTo>
                    <a:pt x="6778807" y="1202065"/>
                  </a:lnTo>
                  <a:lnTo>
                    <a:pt x="6793018" y="1201410"/>
                  </a:lnTo>
                  <a:lnTo>
                    <a:pt x="6807230" y="1144687"/>
                  </a:lnTo>
                  <a:lnTo>
                    <a:pt x="6821441" y="1100040"/>
                  </a:lnTo>
                  <a:lnTo>
                    <a:pt x="6835652" y="1110486"/>
                  </a:lnTo>
                  <a:lnTo>
                    <a:pt x="6849864" y="1099467"/>
                  </a:lnTo>
                  <a:lnTo>
                    <a:pt x="6864075" y="1068669"/>
                  </a:lnTo>
                  <a:lnTo>
                    <a:pt x="6878286" y="1019212"/>
                  </a:lnTo>
                  <a:lnTo>
                    <a:pt x="6892498" y="966823"/>
                  </a:lnTo>
                  <a:lnTo>
                    <a:pt x="6906709" y="953938"/>
                  </a:lnTo>
                  <a:lnTo>
                    <a:pt x="6920920" y="932352"/>
                  </a:lnTo>
                  <a:lnTo>
                    <a:pt x="6935132" y="911644"/>
                  </a:lnTo>
                  <a:lnTo>
                    <a:pt x="6949343" y="930526"/>
                  </a:lnTo>
                  <a:lnTo>
                    <a:pt x="6963554" y="929693"/>
                  </a:lnTo>
                  <a:lnTo>
                    <a:pt x="6977766" y="920208"/>
                  </a:lnTo>
                  <a:lnTo>
                    <a:pt x="6991977" y="853340"/>
                  </a:lnTo>
                  <a:lnTo>
                    <a:pt x="7006188" y="892229"/>
                  </a:lnTo>
                  <a:lnTo>
                    <a:pt x="7020400" y="881864"/>
                  </a:lnTo>
                  <a:lnTo>
                    <a:pt x="7034611" y="862411"/>
                  </a:lnTo>
                  <a:lnTo>
                    <a:pt x="7048822" y="811628"/>
                  </a:lnTo>
                  <a:lnTo>
                    <a:pt x="7063034" y="816633"/>
                  </a:lnTo>
                  <a:lnTo>
                    <a:pt x="7077245" y="819224"/>
                  </a:lnTo>
                  <a:lnTo>
                    <a:pt x="7091456" y="845309"/>
                  </a:lnTo>
                  <a:lnTo>
                    <a:pt x="7105668" y="813195"/>
                  </a:lnTo>
                  <a:lnTo>
                    <a:pt x="7119879" y="812214"/>
                  </a:lnTo>
                  <a:lnTo>
                    <a:pt x="7134090" y="801925"/>
                  </a:lnTo>
                  <a:lnTo>
                    <a:pt x="7148302" y="834771"/>
                  </a:lnTo>
                  <a:lnTo>
                    <a:pt x="7162513" y="832455"/>
                  </a:lnTo>
                  <a:lnTo>
                    <a:pt x="7176724" y="879951"/>
                  </a:lnTo>
                  <a:lnTo>
                    <a:pt x="7190936" y="861505"/>
                  </a:lnTo>
                  <a:lnTo>
                    <a:pt x="7205147" y="832671"/>
                  </a:lnTo>
                  <a:lnTo>
                    <a:pt x="7219358" y="830553"/>
                  </a:lnTo>
                  <a:lnTo>
                    <a:pt x="7233570" y="856458"/>
                  </a:lnTo>
                  <a:lnTo>
                    <a:pt x="7247781" y="818676"/>
                  </a:lnTo>
                  <a:lnTo>
                    <a:pt x="7261992" y="839166"/>
                  </a:lnTo>
                  <a:lnTo>
                    <a:pt x="7276204" y="801556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434396" y="1232054"/>
              <a:ext cx="7276204" cy="1541103"/>
            </a:xfrm>
            <a:custGeom>
              <a:avLst/>
              <a:pathLst>
                <a:path w="7276204" h="1541103">
                  <a:moveTo>
                    <a:pt x="0" y="1374142"/>
                  </a:moveTo>
                  <a:lnTo>
                    <a:pt x="14211" y="599373"/>
                  </a:lnTo>
                  <a:lnTo>
                    <a:pt x="28422" y="581058"/>
                  </a:lnTo>
                  <a:lnTo>
                    <a:pt x="42634" y="294446"/>
                  </a:lnTo>
                  <a:lnTo>
                    <a:pt x="56845" y="369005"/>
                  </a:lnTo>
                  <a:lnTo>
                    <a:pt x="71056" y="551196"/>
                  </a:lnTo>
                  <a:lnTo>
                    <a:pt x="85268" y="377743"/>
                  </a:lnTo>
                  <a:lnTo>
                    <a:pt x="99479" y="446548"/>
                  </a:lnTo>
                  <a:lnTo>
                    <a:pt x="113690" y="479614"/>
                  </a:lnTo>
                  <a:lnTo>
                    <a:pt x="127902" y="478088"/>
                  </a:lnTo>
                  <a:lnTo>
                    <a:pt x="142113" y="424878"/>
                  </a:lnTo>
                  <a:lnTo>
                    <a:pt x="156324" y="207294"/>
                  </a:lnTo>
                  <a:lnTo>
                    <a:pt x="170536" y="0"/>
                  </a:lnTo>
                  <a:lnTo>
                    <a:pt x="184747" y="249743"/>
                  </a:lnTo>
                  <a:lnTo>
                    <a:pt x="198958" y="306351"/>
                  </a:lnTo>
                  <a:lnTo>
                    <a:pt x="213170" y="113170"/>
                  </a:lnTo>
                  <a:lnTo>
                    <a:pt x="227381" y="162608"/>
                  </a:lnTo>
                  <a:lnTo>
                    <a:pt x="241592" y="254116"/>
                  </a:lnTo>
                  <a:lnTo>
                    <a:pt x="255804" y="290569"/>
                  </a:lnTo>
                  <a:lnTo>
                    <a:pt x="270015" y="243374"/>
                  </a:lnTo>
                  <a:lnTo>
                    <a:pt x="284226" y="292619"/>
                  </a:lnTo>
                  <a:lnTo>
                    <a:pt x="298438" y="325259"/>
                  </a:lnTo>
                  <a:lnTo>
                    <a:pt x="312649" y="357027"/>
                  </a:lnTo>
                  <a:lnTo>
                    <a:pt x="326860" y="284373"/>
                  </a:lnTo>
                  <a:lnTo>
                    <a:pt x="341072" y="91019"/>
                  </a:lnTo>
                  <a:lnTo>
                    <a:pt x="355283" y="58105"/>
                  </a:lnTo>
                  <a:lnTo>
                    <a:pt x="369494" y="91082"/>
                  </a:lnTo>
                  <a:lnTo>
                    <a:pt x="383706" y="78425"/>
                  </a:lnTo>
                  <a:lnTo>
                    <a:pt x="397917" y="120795"/>
                  </a:lnTo>
                  <a:lnTo>
                    <a:pt x="412128" y="150998"/>
                  </a:lnTo>
                  <a:lnTo>
                    <a:pt x="426340" y="177563"/>
                  </a:lnTo>
                  <a:lnTo>
                    <a:pt x="440551" y="185079"/>
                  </a:lnTo>
                  <a:lnTo>
                    <a:pt x="454762" y="195899"/>
                  </a:lnTo>
                  <a:lnTo>
                    <a:pt x="468974" y="190323"/>
                  </a:lnTo>
                  <a:lnTo>
                    <a:pt x="483185" y="271174"/>
                  </a:lnTo>
                  <a:lnTo>
                    <a:pt x="497396" y="248287"/>
                  </a:lnTo>
                  <a:lnTo>
                    <a:pt x="511608" y="227609"/>
                  </a:lnTo>
                  <a:lnTo>
                    <a:pt x="525819" y="88262"/>
                  </a:lnTo>
                  <a:lnTo>
                    <a:pt x="540030" y="121761"/>
                  </a:lnTo>
                  <a:lnTo>
                    <a:pt x="554242" y="101406"/>
                  </a:lnTo>
                  <a:lnTo>
                    <a:pt x="568453" y="104990"/>
                  </a:lnTo>
                  <a:lnTo>
                    <a:pt x="582664" y="148472"/>
                  </a:lnTo>
                  <a:lnTo>
                    <a:pt x="596876" y="89749"/>
                  </a:lnTo>
                  <a:lnTo>
                    <a:pt x="611087" y="68813"/>
                  </a:lnTo>
                  <a:lnTo>
                    <a:pt x="625298" y="123936"/>
                  </a:lnTo>
                  <a:lnTo>
                    <a:pt x="639510" y="290464"/>
                  </a:lnTo>
                  <a:lnTo>
                    <a:pt x="653721" y="482873"/>
                  </a:lnTo>
                  <a:lnTo>
                    <a:pt x="667932" y="406553"/>
                  </a:lnTo>
                  <a:lnTo>
                    <a:pt x="682144" y="470267"/>
                  </a:lnTo>
                  <a:lnTo>
                    <a:pt x="696355" y="416370"/>
                  </a:lnTo>
                  <a:lnTo>
                    <a:pt x="710566" y="448808"/>
                  </a:lnTo>
                  <a:lnTo>
                    <a:pt x="724778" y="439000"/>
                  </a:lnTo>
                  <a:lnTo>
                    <a:pt x="738989" y="427858"/>
                  </a:lnTo>
                  <a:lnTo>
                    <a:pt x="753200" y="468436"/>
                  </a:lnTo>
                  <a:lnTo>
                    <a:pt x="767412" y="516084"/>
                  </a:lnTo>
                  <a:lnTo>
                    <a:pt x="781623" y="408184"/>
                  </a:lnTo>
                  <a:lnTo>
                    <a:pt x="795834" y="420241"/>
                  </a:lnTo>
                  <a:lnTo>
                    <a:pt x="810046" y="407290"/>
                  </a:lnTo>
                  <a:lnTo>
                    <a:pt x="824257" y="514687"/>
                  </a:lnTo>
                  <a:lnTo>
                    <a:pt x="838468" y="448894"/>
                  </a:lnTo>
                  <a:lnTo>
                    <a:pt x="852680" y="503781"/>
                  </a:lnTo>
                  <a:lnTo>
                    <a:pt x="866891" y="568449"/>
                  </a:lnTo>
                  <a:lnTo>
                    <a:pt x="881102" y="498057"/>
                  </a:lnTo>
                  <a:lnTo>
                    <a:pt x="895314" y="414847"/>
                  </a:lnTo>
                  <a:lnTo>
                    <a:pt x="909525" y="375336"/>
                  </a:lnTo>
                  <a:lnTo>
                    <a:pt x="923736" y="153116"/>
                  </a:lnTo>
                  <a:lnTo>
                    <a:pt x="937948" y="153118"/>
                  </a:lnTo>
                  <a:lnTo>
                    <a:pt x="952159" y="247209"/>
                  </a:lnTo>
                  <a:lnTo>
                    <a:pt x="966370" y="331715"/>
                  </a:lnTo>
                  <a:lnTo>
                    <a:pt x="980582" y="243886"/>
                  </a:lnTo>
                  <a:lnTo>
                    <a:pt x="994793" y="360779"/>
                  </a:lnTo>
                  <a:lnTo>
                    <a:pt x="1009004" y="402191"/>
                  </a:lnTo>
                  <a:lnTo>
                    <a:pt x="1023216" y="338849"/>
                  </a:lnTo>
                  <a:lnTo>
                    <a:pt x="1037427" y="406785"/>
                  </a:lnTo>
                  <a:lnTo>
                    <a:pt x="1051638" y="517936"/>
                  </a:lnTo>
                  <a:lnTo>
                    <a:pt x="1065850" y="604571"/>
                  </a:lnTo>
                  <a:lnTo>
                    <a:pt x="1080061" y="597626"/>
                  </a:lnTo>
                  <a:lnTo>
                    <a:pt x="1094272" y="622551"/>
                  </a:lnTo>
                  <a:lnTo>
                    <a:pt x="1108484" y="548153"/>
                  </a:lnTo>
                  <a:lnTo>
                    <a:pt x="1122695" y="505478"/>
                  </a:lnTo>
                  <a:lnTo>
                    <a:pt x="1136906" y="533823"/>
                  </a:lnTo>
                  <a:lnTo>
                    <a:pt x="1151118" y="542598"/>
                  </a:lnTo>
                  <a:lnTo>
                    <a:pt x="1165329" y="472249"/>
                  </a:lnTo>
                  <a:lnTo>
                    <a:pt x="1179540" y="407088"/>
                  </a:lnTo>
                  <a:lnTo>
                    <a:pt x="1193752" y="430624"/>
                  </a:lnTo>
                  <a:lnTo>
                    <a:pt x="1207963" y="399733"/>
                  </a:lnTo>
                  <a:lnTo>
                    <a:pt x="1222174" y="524554"/>
                  </a:lnTo>
                  <a:lnTo>
                    <a:pt x="1236386" y="520922"/>
                  </a:lnTo>
                  <a:lnTo>
                    <a:pt x="1250597" y="622842"/>
                  </a:lnTo>
                  <a:lnTo>
                    <a:pt x="1264808" y="626418"/>
                  </a:lnTo>
                  <a:lnTo>
                    <a:pt x="1279020" y="682623"/>
                  </a:lnTo>
                  <a:lnTo>
                    <a:pt x="1293231" y="597670"/>
                  </a:lnTo>
                  <a:lnTo>
                    <a:pt x="1307442" y="553727"/>
                  </a:lnTo>
                  <a:lnTo>
                    <a:pt x="1321654" y="591037"/>
                  </a:lnTo>
                  <a:lnTo>
                    <a:pt x="1335865" y="432364"/>
                  </a:lnTo>
                  <a:lnTo>
                    <a:pt x="1350076" y="413433"/>
                  </a:lnTo>
                  <a:lnTo>
                    <a:pt x="1364288" y="469014"/>
                  </a:lnTo>
                  <a:lnTo>
                    <a:pt x="1378499" y="461634"/>
                  </a:lnTo>
                  <a:lnTo>
                    <a:pt x="1392710" y="420469"/>
                  </a:lnTo>
                  <a:lnTo>
                    <a:pt x="1406922" y="455314"/>
                  </a:lnTo>
                  <a:lnTo>
                    <a:pt x="1421133" y="511134"/>
                  </a:lnTo>
                  <a:lnTo>
                    <a:pt x="1435344" y="518498"/>
                  </a:lnTo>
                  <a:lnTo>
                    <a:pt x="1449556" y="545547"/>
                  </a:lnTo>
                  <a:lnTo>
                    <a:pt x="1463767" y="591841"/>
                  </a:lnTo>
                  <a:lnTo>
                    <a:pt x="1477978" y="517021"/>
                  </a:lnTo>
                  <a:lnTo>
                    <a:pt x="1492190" y="589785"/>
                  </a:lnTo>
                  <a:lnTo>
                    <a:pt x="1506401" y="610403"/>
                  </a:lnTo>
                  <a:lnTo>
                    <a:pt x="1520612" y="573979"/>
                  </a:lnTo>
                  <a:lnTo>
                    <a:pt x="1534824" y="531344"/>
                  </a:lnTo>
                  <a:lnTo>
                    <a:pt x="1549035" y="318199"/>
                  </a:lnTo>
                  <a:lnTo>
                    <a:pt x="1563246" y="325471"/>
                  </a:lnTo>
                  <a:lnTo>
                    <a:pt x="1577458" y="443393"/>
                  </a:lnTo>
                  <a:lnTo>
                    <a:pt x="1591669" y="402501"/>
                  </a:lnTo>
                  <a:lnTo>
                    <a:pt x="1605880" y="490317"/>
                  </a:lnTo>
                  <a:lnTo>
                    <a:pt x="1620092" y="461279"/>
                  </a:lnTo>
                  <a:lnTo>
                    <a:pt x="1634303" y="463134"/>
                  </a:lnTo>
                  <a:lnTo>
                    <a:pt x="1648514" y="435779"/>
                  </a:lnTo>
                  <a:lnTo>
                    <a:pt x="1662726" y="457171"/>
                  </a:lnTo>
                  <a:lnTo>
                    <a:pt x="1676937" y="378545"/>
                  </a:lnTo>
                  <a:lnTo>
                    <a:pt x="1691148" y="434514"/>
                  </a:lnTo>
                  <a:lnTo>
                    <a:pt x="1705360" y="526141"/>
                  </a:lnTo>
                  <a:lnTo>
                    <a:pt x="1719571" y="517647"/>
                  </a:lnTo>
                  <a:lnTo>
                    <a:pt x="1733783" y="570718"/>
                  </a:lnTo>
                  <a:lnTo>
                    <a:pt x="1747994" y="584559"/>
                  </a:lnTo>
                  <a:lnTo>
                    <a:pt x="1762205" y="562095"/>
                  </a:lnTo>
                  <a:lnTo>
                    <a:pt x="1776417" y="652910"/>
                  </a:lnTo>
                  <a:lnTo>
                    <a:pt x="1790628" y="699351"/>
                  </a:lnTo>
                  <a:lnTo>
                    <a:pt x="1804839" y="718620"/>
                  </a:lnTo>
                  <a:lnTo>
                    <a:pt x="1819051" y="744618"/>
                  </a:lnTo>
                  <a:lnTo>
                    <a:pt x="1833262" y="704488"/>
                  </a:lnTo>
                  <a:lnTo>
                    <a:pt x="1847473" y="714207"/>
                  </a:lnTo>
                  <a:lnTo>
                    <a:pt x="1861685" y="751675"/>
                  </a:lnTo>
                  <a:lnTo>
                    <a:pt x="1875896" y="628476"/>
                  </a:lnTo>
                  <a:lnTo>
                    <a:pt x="1890107" y="620597"/>
                  </a:lnTo>
                  <a:lnTo>
                    <a:pt x="1904319" y="534872"/>
                  </a:lnTo>
                  <a:lnTo>
                    <a:pt x="1918530" y="485890"/>
                  </a:lnTo>
                  <a:lnTo>
                    <a:pt x="1932741" y="569077"/>
                  </a:lnTo>
                  <a:lnTo>
                    <a:pt x="1946953" y="605882"/>
                  </a:lnTo>
                  <a:lnTo>
                    <a:pt x="1961164" y="573994"/>
                  </a:lnTo>
                  <a:lnTo>
                    <a:pt x="1975375" y="503088"/>
                  </a:lnTo>
                  <a:lnTo>
                    <a:pt x="1989587" y="559420"/>
                  </a:lnTo>
                  <a:lnTo>
                    <a:pt x="2003798" y="519601"/>
                  </a:lnTo>
                  <a:lnTo>
                    <a:pt x="2018009" y="553422"/>
                  </a:lnTo>
                  <a:lnTo>
                    <a:pt x="2032221" y="567358"/>
                  </a:lnTo>
                  <a:lnTo>
                    <a:pt x="2046432" y="601298"/>
                  </a:lnTo>
                  <a:lnTo>
                    <a:pt x="2060643" y="618602"/>
                  </a:lnTo>
                  <a:lnTo>
                    <a:pt x="2074855" y="635819"/>
                  </a:lnTo>
                  <a:lnTo>
                    <a:pt x="2089066" y="547560"/>
                  </a:lnTo>
                  <a:lnTo>
                    <a:pt x="2103277" y="628912"/>
                  </a:lnTo>
                  <a:lnTo>
                    <a:pt x="2117489" y="640278"/>
                  </a:lnTo>
                  <a:lnTo>
                    <a:pt x="2131700" y="706304"/>
                  </a:lnTo>
                  <a:lnTo>
                    <a:pt x="2145911" y="760848"/>
                  </a:lnTo>
                  <a:lnTo>
                    <a:pt x="2160123" y="846631"/>
                  </a:lnTo>
                  <a:lnTo>
                    <a:pt x="2174334" y="711705"/>
                  </a:lnTo>
                  <a:lnTo>
                    <a:pt x="2188545" y="658846"/>
                  </a:lnTo>
                  <a:lnTo>
                    <a:pt x="2202757" y="693719"/>
                  </a:lnTo>
                  <a:lnTo>
                    <a:pt x="2216968" y="744232"/>
                  </a:lnTo>
                  <a:lnTo>
                    <a:pt x="2231179" y="738533"/>
                  </a:lnTo>
                  <a:lnTo>
                    <a:pt x="2245391" y="738865"/>
                  </a:lnTo>
                  <a:lnTo>
                    <a:pt x="2259602" y="653486"/>
                  </a:lnTo>
                  <a:lnTo>
                    <a:pt x="2273813" y="656645"/>
                  </a:lnTo>
                  <a:lnTo>
                    <a:pt x="2288025" y="750046"/>
                  </a:lnTo>
                  <a:lnTo>
                    <a:pt x="2302236" y="758666"/>
                  </a:lnTo>
                  <a:lnTo>
                    <a:pt x="2316447" y="772663"/>
                  </a:lnTo>
                  <a:lnTo>
                    <a:pt x="2330659" y="756570"/>
                  </a:lnTo>
                  <a:lnTo>
                    <a:pt x="2344870" y="727919"/>
                  </a:lnTo>
                  <a:lnTo>
                    <a:pt x="2359081" y="720583"/>
                  </a:lnTo>
                  <a:lnTo>
                    <a:pt x="2373293" y="737745"/>
                  </a:lnTo>
                  <a:lnTo>
                    <a:pt x="2387504" y="821900"/>
                  </a:lnTo>
                  <a:lnTo>
                    <a:pt x="2401715" y="802455"/>
                  </a:lnTo>
                  <a:lnTo>
                    <a:pt x="2415927" y="839376"/>
                  </a:lnTo>
                  <a:lnTo>
                    <a:pt x="2430138" y="856618"/>
                  </a:lnTo>
                  <a:lnTo>
                    <a:pt x="2444349" y="894747"/>
                  </a:lnTo>
                  <a:lnTo>
                    <a:pt x="2458561" y="891404"/>
                  </a:lnTo>
                  <a:lnTo>
                    <a:pt x="2472772" y="984169"/>
                  </a:lnTo>
                  <a:lnTo>
                    <a:pt x="2486983" y="923789"/>
                  </a:lnTo>
                  <a:lnTo>
                    <a:pt x="2501195" y="879372"/>
                  </a:lnTo>
                  <a:lnTo>
                    <a:pt x="2515406" y="827935"/>
                  </a:lnTo>
                  <a:lnTo>
                    <a:pt x="2529617" y="905384"/>
                  </a:lnTo>
                  <a:lnTo>
                    <a:pt x="2543829" y="919245"/>
                  </a:lnTo>
                  <a:lnTo>
                    <a:pt x="2558040" y="947684"/>
                  </a:lnTo>
                  <a:lnTo>
                    <a:pt x="2572251" y="950103"/>
                  </a:lnTo>
                  <a:lnTo>
                    <a:pt x="2586463" y="1044916"/>
                  </a:lnTo>
                  <a:lnTo>
                    <a:pt x="2600674" y="1015105"/>
                  </a:lnTo>
                  <a:lnTo>
                    <a:pt x="2614885" y="958320"/>
                  </a:lnTo>
                  <a:lnTo>
                    <a:pt x="2629097" y="906118"/>
                  </a:lnTo>
                  <a:lnTo>
                    <a:pt x="2643308" y="919214"/>
                  </a:lnTo>
                  <a:lnTo>
                    <a:pt x="2657519" y="904518"/>
                  </a:lnTo>
                  <a:lnTo>
                    <a:pt x="2671731" y="906766"/>
                  </a:lnTo>
                  <a:lnTo>
                    <a:pt x="2685942" y="953920"/>
                  </a:lnTo>
                  <a:lnTo>
                    <a:pt x="2700153" y="897974"/>
                  </a:lnTo>
                  <a:lnTo>
                    <a:pt x="2714365" y="985611"/>
                  </a:lnTo>
                  <a:lnTo>
                    <a:pt x="2728576" y="977984"/>
                  </a:lnTo>
                  <a:lnTo>
                    <a:pt x="2742787" y="1061996"/>
                  </a:lnTo>
                  <a:lnTo>
                    <a:pt x="2756999" y="1096923"/>
                  </a:lnTo>
                  <a:lnTo>
                    <a:pt x="2771210" y="1134492"/>
                  </a:lnTo>
                  <a:lnTo>
                    <a:pt x="2785421" y="1192482"/>
                  </a:lnTo>
                  <a:lnTo>
                    <a:pt x="2799633" y="1159154"/>
                  </a:lnTo>
                  <a:lnTo>
                    <a:pt x="2813844" y="1178717"/>
                  </a:lnTo>
                  <a:lnTo>
                    <a:pt x="2828055" y="1136257"/>
                  </a:lnTo>
                  <a:lnTo>
                    <a:pt x="2842267" y="1182846"/>
                  </a:lnTo>
                  <a:lnTo>
                    <a:pt x="2856478" y="1187911"/>
                  </a:lnTo>
                  <a:lnTo>
                    <a:pt x="2870689" y="1175863"/>
                  </a:lnTo>
                  <a:lnTo>
                    <a:pt x="2884901" y="1133843"/>
                  </a:lnTo>
                  <a:lnTo>
                    <a:pt x="2899112" y="1132215"/>
                  </a:lnTo>
                  <a:lnTo>
                    <a:pt x="2913323" y="1145242"/>
                  </a:lnTo>
                  <a:lnTo>
                    <a:pt x="2927535" y="1196610"/>
                  </a:lnTo>
                  <a:lnTo>
                    <a:pt x="2941746" y="1193651"/>
                  </a:lnTo>
                  <a:lnTo>
                    <a:pt x="2955957" y="1275095"/>
                  </a:lnTo>
                  <a:lnTo>
                    <a:pt x="2970169" y="1248369"/>
                  </a:lnTo>
                  <a:lnTo>
                    <a:pt x="2984380" y="1158092"/>
                  </a:lnTo>
                  <a:lnTo>
                    <a:pt x="2998591" y="1177647"/>
                  </a:lnTo>
                  <a:lnTo>
                    <a:pt x="3012803" y="1182403"/>
                  </a:lnTo>
                  <a:lnTo>
                    <a:pt x="3027014" y="1232555"/>
                  </a:lnTo>
                  <a:lnTo>
                    <a:pt x="3041225" y="1248229"/>
                  </a:lnTo>
                  <a:lnTo>
                    <a:pt x="3055437" y="1187713"/>
                  </a:lnTo>
                  <a:lnTo>
                    <a:pt x="3069648" y="1189701"/>
                  </a:lnTo>
                  <a:lnTo>
                    <a:pt x="3083859" y="1129508"/>
                  </a:lnTo>
                  <a:lnTo>
                    <a:pt x="3098071" y="1099978"/>
                  </a:lnTo>
                  <a:lnTo>
                    <a:pt x="3112282" y="1146496"/>
                  </a:lnTo>
                  <a:lnTo>
                    <a:pt x="3126493" y="1196333"/>
                  </a:lnTo>
                  <a:lnTo>
                    <a:pt x="3140705" y="1219438"/>
                  </a:lnTo>
                  <a:lnTo>
                    <a:pt x="3154916" y="1167917"/>
                  </a:lnTo>
                  <a:lnTo>
                    <a:pt x="3169127" y="1126454"/>
                  </a:lnTo>
                  <a:lnTo>
                    <a:pt x="3183339" y="1135720"/>
                  </a:lnTo>
                  <a:lnTo>
                    <a:pt x="3197550" y="1187018"/>
                  </a:lnTo>
                  <a:lnTo>
                    <a:pt x="3211761" y="1203751"/>
                  </a:lnTo>
                  <a:lnTo>
                    <a:pt x="3225973" y="1283751"/>
                  </a:lnTo>
                  <a:lnTo>
                    <a:pt x="3240184" y="1199135"/>
                  </a:lnTo>
                  <a:lnTo>
                    <a:pt x="3254395" y="1156786"/>
                  </a:lnTo>
                  <a:lnTo>
                    <a:pt x="3268607" y="1160603"/>
                  </a:lnTo>
                  <a:lnTo>
                    <a:pt x="3282818" y="1139378"/>
                  </a:lnTo>
                  <a:lnTo>
                    <a:pt x="3297029" y="1190629"/>
                  </a:lnTo>
                  <a:lnTo>
                    <a:pt x="3311241" y="1301533"/>
                  </a:lnTo>
                  <a:lnTo>
                    <a:pt x="3325452" y="1324229"/>
                  </a:lnTo>
                  <a:lnTo>
                    <a:pt x="3339663" y="1292330"/>
                  </a:lnTo>
                  <a:lnTo>
                    <a:pt x="3353875" y="1282068"/>
                  </a:lnTo>
                  <a:lnTo>
                    <a:pt x="3368086" y="1289292"/>
                  </a:lnTo>
                  <a:lnTo>
                    <a:pt x="3382297" y="1360026"/>
                  </a:lnTo>
                  <a:lnTo>
                    <a:pt x="3396509" y="1420266"/>
                  </a:lnTo>
                  <a:lnTo>
                    <a:pt x="3410720" y="1476993"/>
                  </a:lnTo>
                  <a:lnTo>
                    <a:pt x="3424932" y="1477448"/>
                  </a:lnTo>
                  <a:lnTo>
                    <a:pt x="3439143" y="1508498"/>
                  </a:lnTo>
                  <a:lnTo>
                    <a:pt x="3453354" y="1504768"/>
                  </a:lnTo>
                  <a:lnTo>
                    <a:pt x="3467566" y="1513442"/>
                  </a:lnTo>
                  <a:lnTo>
                    <a:pt x="3481777" y="1504534"/>
                  </a:lnTo>
                  <a:lnTo>
                    <a:pt x="3495988" y="1456133"/>
                  </a:lnTo>
                  <a:lnTo>
                    <a:pt x="3510200" y="1414340"/>
                  </a:lnTo>
                  <a:lnTo>
                    <a:pt x="3524411" y="1480390"/>
                  </a:lnTo>
                  <a:lnTo>
                    <a:pt x="3538622" y="1433684"/>
                  </a:lnTo>
                  <a:lnTo>
                    <a:pt x="3552834" y="1449377"/>
                  </a:lnTo>
                  <a:lnTo>
                    <a:pt x="3567045" y="1443487"/>
                  </a:lnTo>
                  <a:lnTo>
                    <a:pt x="3581256" y="1400036"/>
                  </a:lnTo>
                  <a:lnTo>
                    <a:pt x="3595468" y="1487863"/>
                  </a:lnTo>
                  <a:lnTo>
                    <a:pt x="3609679" y="1466188"/>
                  </a:lnTo>
                  <a:lnTo>
                    <a:pt x="3623890" y="1428119"/>
                  </a:lnTo>
                  <a:lnTo>
                    <a:pt x="3638102" y="1433361"/>
                  </a:lnTo>
                  <a:lnTo>
                    <a:pt x="3652313" y="1471455"/>
                  </a:lnTo>
                  <a:lnTo>
                    <a:pt x="3666524" y="1541103"/>
                  </a:lnTo>
                  <a:lnTo>
                    <a:pt x="3680736" y="1496468"/>
                  </a:lnTo>
                  <a:lnTo>
                    <a:pt x="3694947" y="1472518"/>
                  </a:lnTo>
                  <a:lnTo>
                    <a:pt x="3709158" y="1484416"/>
                  </a:lnTo>
                  <a:lnTo>
                    <a:pt x="3723370" y="1410629"/>
                  </a:lnTo>
                  <a:lnTo>
                    <a:pt x="3737581" y="1435967"/>
                  </a:lnTo>
                  <a:lnTo>
                    <a:pt x="3751792" y="1380665"/>
                  </a:lnTo>
                  <a:lnTo>
                    <a:pt x="3766004" y="1433692"/>
                  </a:lnTo>
                  <a:lnTo>
                    <a:pt x="3780215" y="1433065"/>
                  </a:lnTo>
                  <a:lnTo>
                    <a:pt x="3794426" y="1435311"/>
                  </a:lnTo>
                  <a:lnTo>
                    <a:pt x="3808638" y="1470287"/>
                  </a:lnTo>
                  <a:lnTo>
                    <a:pt x="3822849" y="1457791"/>
                  </a:lnTo>
                  <a:lnTo>
                    <a:pt x="3837060" y="1384852"/>
                  </a:lnTo>
                  <a:lnTo>
                    <a:pt x="3851272" y="1323703"/>
                  </a:lnTo>
                  <a:lnTo>
                    <a:pt x="3865483" y="1307131"/>
                  </a:lnTo>
                  <a:lnTo>
                    <a:pt x="3879694" y="1370504"/>
                  </a:lnTo>
                  <a:lnTo>
                    <a:pt x="3893906" y="1339749"/>
                  </a:lnTo>
                  <a:lnTo>
                    <a:pt x="3908117" y="1221021"/>
                  </a:lnTo>
                  <a:lnTo>
                    <a:pt x="3922328" y="1257170"/>
                  </a:lnTo>
                  <a:lnTo>
                    <a:pt x="3936540" y="1241356"/>
                  </a:lnTo>
                  <a:lnTo>
                    <a:pt x="3950751" y="1306525"/>
                  </a:lnTo>
                  <a:lnTo>
                    <a:pt x="3964962" y="1299332"/>
                  </a:lnTo>
                  <a:lnTo>
                    <a:pt x="3979174" y="1324842"/>
                  </a:lnTo>
                  <a:lnTo>
                    <a:pt x="3993385" y="1333404"/>
                  </a:lnTo>
                  <a:lnTo>
                    <a:pt x="4007596" y="1323343"/>
                  </a:lnTo>
                  <a:lnTo>
                    <a:pt x="4021808" y="1351674"/>
                  </a:lnTo>
                  <a:lnTo>
                    <a:pt x="4036019" y="1294605"/>
                  </a:lnTo>
                  <a:lnTo>
                    <a:pt x="4050230" y="1285360"/>
                  </a:lnTo>
                  <a:lnTo>
                    <a:pt x="4064442" y="1245549"/>
                  </a:lnTo>
                  <a:lnTo>
                    <a:pt x="4078653" y="1241817"/>
                  </a:lnTo>
                  <a:lnTo>
                    <a:pt x="4092864" y="1270654"/>
                  </a:lnTo>
                  <a:lnTo>
                    <a:pt x="4107076" y="1259688"/>
                  </a:lnTo>
                  <a:lnTo>
                    <a:pt x="4121287" y="1270212"/>
                  </a:lnTo>
                  <a:lnTo>
                    <a:pt x="4135498" y="1234757"/>
                  </a:lnTo>
                  <a:lnTo>
                    <a:pt x="4149710" y="1216578"/>
                  </a:lnTo>
                  <a:lnTo>
                    <a:pt x="4163921" y="1260571"/>
                  </a:lnTo>
                  <a:lnTo>
                    <a:pt x="4178132" y="1316373"/>
                  </a:lnTo>
                  <a:lnTo>
                    <a:pt x="4192344" y="1355486"/>
                  </a:lnTo>
                  <a:lnTo>
                    <a:pt x="4206555" y="1352646"/>
                  </a:lnTo>
                  <a:lnTo>
                    <a:pt x="4220766" y="1374093"/>
                  </a:lnTo>
                  <a:lnTo>
                    <a:pt x="4234978" y="1441178"/>
                  </a:lnTo>
                  <a:lnTo>
                    <a:pt x="4249189" y="1479100"/>
                  </a:lnTo>
                  <a:lnTo>
                    <a:pt x="4263400" y="1458467"/>
                  </a:lnTo>
                  <a:lnTo>
                    <a:pt x="4277612" y="1489071"/>
                  </a:lnTo>
                  <a:lnTo>
                    <a:pt x="4291823" y="1487740"/>
                  </a:lnTo>
                  <a:lnTo>
                    <a:pt x="4306034" y="1405503"/>
                  </a:lnTo>
                  <a:lnTo>
                    <a:pt x="4320246" y="1363413"/>
                  </a:lnTo>
                  <a:lnTo>
                    <a:pt x="4334457" y="1398995"/>
                  </a:lnTo>
                  <a:lnTo>
                    <a:pt x="4348668" y="1439731"/>
                  </a:lnTo>
                  <a:lnTo>
                    <a:pt x="4362880" y="1433586"/>
                  </a:lnTo>
                  <a:lnTo>
                    <a:pt x="4377091" y="1449988"/>
                  </a:lnTo>
                  <a:lnTo>
                    <a:pt x="4391302" y="1476865"/>
                  </a:lnTo>
                  <a:lnTo>
                    <a:pt x="4405514" y="1471487"/>
                  </a:lnTo>
                  <a:lnTo>
                    <a:pt x="4419725" y="1464184"/>
                  </a:lnTo>
                  <a:lnTo>
                    <a:pt x="4433936" y="1450548"/>
                  </a:lnTo>
                  <a:lnTo>
                    <a:pt x="4448148" y="1448884"/>
                  </a:lnTo>
                  <a:lnTo>
                    <a:pt x="4462359" y="1455523"/>
                  </a:lnTo>
                  <a:lnTo>
                    <a:pt x="4476570" y="1466000"/>
                  </a:lnTo>
                  <a:lnTo>
                    <a:pt x="4490782" y="1449041"/>
                  </a:lnTo>
                  <a:lnTo>
                    <a:pt x="4504993" y="1362520"/>
                  </a:lnTo>
                  <a:lnTo>
                    <a:pt x="4519204" y="1392195"/>
                  </a:lnTo>
                  <a:lnTo>
                    <a:pt x="4533416" y="1404633"/>
                  </a:lnTo>
                  <a:lnTo>
                    <a:pt x="4547627" y="1363393"/>
                  </a:lnTo>
                  <a:lnTo>
                    <a:pt x="4561838" y="1310092"/>
                  </a:lnTo>
                  <a:lnTo>
                    <a:pt x="4576050" y="1285754"/>
                  </a:lnTo>
                  <a:lnTo>
                    <a:pt x="4590261" y="1300370"/>
                  </a:lnTo>
                  <a:lnTo>
                    <a:pt x="4604472" y="1377970"/>
                  </a:lnTo>
                  <a:lnTo>
                    <a:pt x="4618684" y="1358444"/>
                  </a:lnTo>
                  <a:lnTo>
                    <a:pt x="4632895" y="1440742"/>
                  </a:lnTo>
                  <a:lnTo>
                    <a:pt x="4647106" y="1442820"/>
                  </a:lnTo>
                  <a:lnTo>
                    <a:pt x="4661318" y="1410426"/>
                  </a:lnTo>
                  <a:lnTo>
                    <a:pt x="4675529" y="1425142"/>
                  </a:lnTo>
                  <a:lnTo>
                    <a:pt x="4689740" y="1434271"/>
                  </a:lnTo>
                  <a:lnTo>
                    <a:pt x="4703952" y="1398715"/>
                  </a:lnTo>
                  <a:lnTo>
                    <a:pt x="4718163" y="1390319"/>
                  </a:lnTo>
                  <a:lnTo>
                    <a:pt x="4732374" y="1465257"/>
                  </a:lnTo>
                  <a:lnTo>
                    <a:pt x="4746586" y="1399953"/>
                  </a:lnTo>
                  <a:lnTo>
                    <a:pt x="4760797" y="1434991"/>
                  </a:lnTo>
                  <a:lnTo>
                    <a:pt x="4775008" y="1394046"/>
                  </a:lnTo>
                  <a:lnTo>
                    <a:pt x="4789220" y="1355254"/>
                  </a:lnTo>
                  <a:lnTo>
                    <a:pt x="4803431" y="1312167"/>
                  </a:lnTo>
                  <a:lnTo>
                    <a:pt x="4817642" y="1339884"/>
                  </a:lnTo>
                  <a:lnTo>
                    <a:pt x="4831854" y="1302180"/>
                  </a:lnTo>
                  <a:lnTo>
                    <a:pt x="4846065" y="1309546"/>
                  </a:lnTo>
                  <a:lnTo>
                    <a:pt x="4860276" y="1335464"/>
                  </a:lnTo>
                  <a:lnTo>
                    <a:pt x="4874488" y="1307598"/>
                  </a:lnTo>
                  <a:lnTo>
                    <a:pt x="4888699" y="1320606"/>
                  </a:lnTo>
                  <a:lnTo>
                    <a:pt x="4902910" y="1246588"/>
                  </a:lnTo>
                  <a:lnTo>
                    <a:pt x="4917122" y="1283263"/>
                  </a:lnTo>
                  <a:lnTo>
                    <a:pt x="4931333" y="1288501"/>
                  </a:lnTo>
                  <a:lnTo>
                    <a:pt x="4945544" y="1328423"/>
                  </a:lnTo>
                  <a:lnTo>
                    <a:pt x="4959756" y="1262897"/>
                  </a:lnTo>
                  <a:lnTo>
                    <a:pt x="4973967" y="1222562"/>
                  </a:lnTo>
                  <a:lnTo>
                    <a:pt x="4988178" y="1134373"/>
                  </a:lnTo>
                  <a:lnTo>
                    <a:pt x="5002390" y="1086942"/>
                  </a:lnTo>
                  <a:lnTo>
                    <a:pt x="5016601" y="1078393"/>
                  </a:lnTo>
                  <a:lnTo>
                    <a:pt x="5030812" y="1149174"/>
                  </a:lnTo>
                  <a:lnTo>
                    <a:pt x="5045024" y="1192483"/>
                  </a:lnTo>
                  <a:lnTo>
                    <a:pt x="5059235" y="1167142"/>
                  </a:lnTo>
                  <a:lnTo>
                    <a:pt x="5073446" y="1153183"/>
                  </a:lnTo>
                  <a:lnTo>
                    <a:pt x="5087658" y="1197116"/>
                  </a:lnTo>
                  <a:lnTo>
                    <a:pt x="5101869" y="1241526"/>
                  </a:lnTo>
                  <a:lnTo>
                    <a:pt x="5116081" y="1289863"/>
                  </a:lnTo>
                  <a:lnTo>
                    <a:pt x="5130292" y="1279829"/>
                  </a:lnTo>
                  <a:lnTo>
                    <a:pt x="5144503" y="1317854"/>
                  </a:lnTo>
                  <a:lnTo>
                    <a:pt x="5158715" y="1277553"/>
                  </a:lnTo>
                  <a:lnTo>
                    <a:pt x="5172926" y="1301873"/>
                  </a:lnTo>
                  <a:lnTo>
                    <a:pt x="5187137" y="1315037"/>
                  </a:lnTo>
                  <a:lnTo>
                    <a:pt x="5201349" y="1319625"/>
                  </a:lnTo>
                  <a:lnTo>
                    <a:pt x="5215560" y="1322452"/>
                  </a:lnTo>
                  <a:lnTo>
                    <a:pt x="5229771" y="1343364"/>
                  </a:lnTo>
                  <a:lnTo>
                    <a:pt x="5243983" y="1337966"/>
                  </a:lnTo>
                  <a:lnTo>
                    <a:pt x="5258194" y="1317044"/>
                  </a:lnTo>
                  <a:lnTo>
                    <a:pt x="5272405" y="1307554"/>
                  </a:lnTo>
                  <a:lnTo>
                    <a:pt x="5286617" y="1338462"/>
                  </a:lnTo>
                  <a:lnTo>
                    <a:pt x="5300828" y="1327688"/>
                  </a:lnTo>
                  <a:lnTo>
                    <a:pt x="5315039" y="1336843"/>
                  </a:lnTo>
                  <a:lnTo>
                    <a:pt x="5329251" y="1321093"/>
                  </a:lnTo>
                  <a:lnTo>
                    <a:pt x="5343462" y="1288157"/>
                  </a:lnTo>
                  <a:lnTo>
                    <a:pt x="5357673" y="1299878"/>
                  </a:lnTo>
                  <a:lnTo>
                    <a:pt x="5371885" y="1350431"/>
                  </a:lnTo>
                  <a:lnTo>
                    <a:pt x="5386096" y="1333598"/>
                  </a:lnTo>
                  <a:lnTo>
                    <a:pt x="5400307" y="1353969"/>
                  </a:lnTo>
                  <a:lnTo>
                    <a:pt x="5414519" y="1356995"/>
                  </a:lnTo>
                  <a:lnTo>
                    <a:pt x="5428730" y="1318163"/>
                  </a:lnTo>
                  <a:lnTo>
                    <a:pt x="5442941" y="1299575"/>
                  </a:lnTo>
                  <a:lnTo>
                    <a:pt x="5457153" y="1262977"/>
                  </a:lnTo>
                  <a:lnTo>
                    <a:pt x="5471364" y="1305021"/>
                  </a:lnTo>
                  <a:lnTo>
                    <a:pt x="5485575" y="1276984"/>
                  </a:lnTo>
                  <a:lnTo>
                    <a:pt x="5499787" y="1236881"/>
                  </a:lnTo>
                  <a:lnTo>
                    <a:pt x="5513998" y="1294143"/>
                  </a:lnTo>
                  <a:lnTo>
                    <a:pt x="5528209" y="1287857"/>
                  </a:lnTo>
                  <a:lnTo>
                    <a:pt x="5542421" y="1271123"/>
                  </a:lnTo>
                  <a:lnTo>
                    <a:pt x="5556632" y="1319488"/>
                  </a:lnTo>
                  <a:lnTo>
                    <a:pt x="5570843" y="1261789"/>
                  </a:lnTo>
                  <a:lnTo>
                    <a:pt x="5585055" y="1197231"/>
                  </a:lnTo>
                  <a:lnTo>
                    <a:pt x="5599266" y="1273912"/>
                  </a:lnTo>
                  <a:lnTo>
                    <a:pt x="5613477" y="1296079"/>
                  </a:lnTo>
                  <a:lnTo>
                    <a:pt x="5627689" y="1257566"/>
                  </a:lnTo>
                  <a:lnTo>
                    <a:pt x="5641900" y="1225194"/>
                  </a:lnTo>
                  <a:lnTo>
                    <a:pt x="5656111" y="1238684"/>
                  </a:lnTo>
                  <a:lnTo>
                    <a:pt x="5670323" y="1276579"/>
                  </a:lnTo>
                  <a:lnTo>
                    <a:pt x="5684534" y="1229543"/>
                  </a:lnTo>
                  <a:lnTo>
                    <a:pt x="5698745" y="1257112"/>
                  </a:lnTo>
                  <a:lnTo>
                    <a:pt x="5712957" y="1199875"/>
                  </a:lnTo>
                  <a:lnTo>
                    <a:pt x="5727168" y="1218678"/>
                  </a:lnTo>
                  <a:lnTo>
                    <a:pt x="5741379" y="1219906"/>
                  </a:lnTo>
                  <a:lnTo>
                    <a:pt x="5755591" y="1236677"/>
                  </a:lnTo>
                  <a:lnTo>
                    <a:pt x="5769802" y="1254355"/>
                  </a:lnTo>
                  <a:lnTo>
                    <a:pt x="5784013" y="1227739"/>
                  </a:lnTo>
                  <a:lnTo>
                    <a:pt x="5798225" y="1193757"/>
                  </a:lnTo>
                  <a:lnTo>
                    <a:pt x="5812436" y="1189781"/>
                  </a:lnTo>
                  <a:lnTo>
                    <a:pt x="5826647" y="1166587"/>
                  </a:lnTo>
                  <a:lnTo>
                    <a:pt x="5840859" y="1134884"/>
                  </a:lnTo>
                  <a:lnTo>
                    <a:pt x="5855070" y="1091097"/>
                  </a:lnTo>
                  <a:lnTo>
                    <a:pt x="5869281" y="1068330"/>
                  </a:lnTo>
                  <a:lnTo>
                    <a:pt x="5883493" y="1055897"/>
                  </a:lnTo>
                  <a:lnTo>
                    <a:pt x="5897704" y="1004101"/>
                  </a:lnTo>
                  <a:lnTo>
                    <a:pt x="5911915" y="986744"/>
                  </a:lnTo>
                  <a:lnTo>
                    <a:pt x="5926127" y="1008770"/>
                  </a:lnTo>
                  <a:lnTo>
                    <a:pt x="5940338" y="1003282"/>
                  </a:lnTo>
                  <a:lnTo>
                    <a:pt x="5954549" y="1033519"/>
                  </a:lnTo>
                  <a:lnTo>
                    <a:pt x="5968761" y="1010393"/>
                  </a:lnTo>
                  <a:lnTo>
                    <a:pt x="5982972" y="981779"/>
                  </a:lnTo>
                  <a:lnTo>
                    <a:pt x="5997183" y="1042282"/>
                  </a:lnTo>
                  <a:lnTo>
                    <a:pt x="6011395" y="1029237"/>
                  </a:lnTo>
                  <a:lnTo>
                    <a:pt x="6025606" y="1041642"/>
                  </a:lnTo>
                  <a:lnTo>
                    <a:pt x="6039817" y="1067223"/>
                  </a:lnTo>
                  <a:lnTo>
                    <a:pt x="6054029" y="1088059"/>
                  </a:lnTo>
                  <a:lnTo>
                    <a:pt x="6068240" y="1111830"/>
                  </a:lnTo>
                  <a:lnTo>
                    <a:pt x="6082451" y="1109922"/>
                  </a:lnTo>
                  <a:lnTo>
                    <a:pt x="6096663" y="1091058"/>
                  </a:lnTo>
                  <a:lnTo>
                    <a:pt x="6110874" y="1092396"/>
                  </a:lnTo>
                  <a:lnTo>
                    <a:pt x="6125085" y="1035765"/>
                  </a:lnTo>
                  <a:lnTo>
                    <a:pt x="6139297" y="1028579"/>
                  </a:lnTo>
                  <a:lnTo>
                    <a:pt x="6153508" y="977301"/>
                  </a:lnTo>
                  <a:lnTo>
                    <a:pt x="6167719" y="955588"/>
                  </a:lnTo>
                  <a:lnTo>
                    <a:pt x="6181931" y="966251"/>
                  </a:lnTo>
                  <a:lnTo>
                    <a:pt x="6196142" y="948355"/>
                  </a:lnTo>
                  <a:lnTo>
                    <a:pt x="6210353" y="927760"/>
                  </a:lnTo>
                  <a:lnTo>
                    <a:pt x="6224565" y="836633"/>
                  </a:lnTo>
                  <a:lnTo>
                    <a:pt x="6238776" y="745923"/>
                  </a:lnTo>
                  <a:lnTo>
                    <a:pt x="6252987" y="748231"/>
                  </a:lnTo>
                  <a:lnTo>
                    <a:pt x="6267199" y="770408"/>
                  </a:lnTo>
                  <a:lnTo>
                    <a:pt x="6281410" y="737173"/>
                  </a:lnTo>
                  <a:lnTo>
                    <a:pt x="6295621" y="726002"/>
                  </a:lnTo>
                  <a:lnTo>
                    <a:pt x="6309833" y="687264"/>
                  </a:lnTo>
                  <a:lnTo>
                    <a:pt x="6324044" y="737215"/>
                  </a:lnTo>
                  <a:lnTo>
                    <a:pt x="6338255" y="768100"/>
                  </a:lnTo>
                  <a:lnTo>
                    <a:pt x="6352467" y="782700"/>
                  </a:lnTo>
                  <a:lnTo>
                    <a:pt x="6366678" y="801688"/>
                  </a:lnTo>
                  <a:lnTo>
                    <a:pt x="6380889" y="813604"/>
                  </a:lnTo>
                  <a:lnTo>
                    <a:pt x="6395101" y="751676"/>
                  </a:lnTo>
                  <a:lnTo>
                    <a:pt x="6409312" y="674155"/>
                  </a:lnTo>
                  <a:lnTo>
                    <a:pt x="6423523" y="658929"/>
                  </a:lnTo>
                  <a:lnTo>
                    <a:pt x="6437735" y="637166"/>
                  </a:lnTo>
                  <a:lnTo>
                    <a:pt x="6451946" y="593192"/>
                  </a:lnTo>
                  <a:lnTo>
                    <a:pt x="6466157" y="597585"/>
                  </a:lnTo>
                  <a:lnTo>
                    <a:pt x="6480369" y="624699"/>
                  </a:lnTo>
                  <a:lnTo>
                    <a:pt x="6494580" y="671638"/>
                  </a:lnTo>
                  <a:lnTo>
                    <a:pt x="6508791" y="731344"/>
                  </a:lnTo>
                  <a:lnTo>
                    <a:pt x="6523003" y="703547"/>
                  </a:lnTo>
                  <a:lnTo>
                    <a:pt x="6537214" y="764602"/>
                  </a:lnTo>
                  <a:lnTo>
                    <a:pt x="6551425" y="781977"/>
                  </a:lnTo>
                  <a:lnTo>
                    <a:pt x="6565637" y="708443"/>
                  </a:lnTo>
                  <a:lnTo>
                    <a:pt x="6579848" y="707780"/>
                  </a:lnTo>
                  <a:lnTo>
                    <a:pt x="6594059" y="765876"/>
                  </a:lnTo>
                  <a:lnTo>
                    <a:pt x="6608271" y="830941"/>
                  </a:lnTo>
                  <a:lnTo>
                    <a:pt x="6622482" y="839886"/>
                  </a:lnTo>
                  <a:lnTo>
                    <a:pt x="6636693" y="845030"/>
                  </a:lnTo>
                  <a:lnTo>
                    <a:pt x="6650905" y="882551"/>
                  </a:lnTo>
                  <a:lnTo>
                    <a:pt x="6665116" y="878864"/>
                  </a:lnTo>
                  <a:lnTo>
                    <a:pt x="6679327" y="873565"/>
                  </a:lnTo>
                  <a:lnTo>
                    <a:pt x="6693539" y="883837"/>
                  </a:lnTo>
                  <a:lnTo>
                    <a:pt x="6707750" y="902104"/>
                  </a:lnTo>
                  <a:lnTo>
                    <a:pt x="6721961" y="824482"/>
                  </a:lnTo>
                  <a:lnTo>
                    <a:pt x="6736173" y="836478"/>
                  </a:lnTo>
                  <a:lnTo>
                    <a:pt x="6750384" y="833571"/>
                  </a:lnTo>
                  <a:lnTo>
                    <a:pt x="6764595" y="829692"/>
                  </a:lnTo>
                  <a:lnTo>
                    <a:pt x="6778807" y="849374"/>
                  </a:lnTo>
                  <a:lnTo>
                    <a:pt x="6793018" y="829705"/>
                  </a:lnTo>
                  <a:lnTo>
                    <a:pt x="6807230" y="800128"/>
                  </a:lnTo>
                  <a:lnTo>
                    <a:pt x="6821441" y="786574"/>
                  </a:lnTo>
                  <a:lnTo>
                    <a:pt x="6835652" y="789168"/>
                  </a:lnTo>
                  <a:lnTo>
                    <a:pt x="6849864" y="792840"/>
                  </a:lnTo>
                  <a:lnTo>
                    <a:pt x="6864075" y="743761"/>
                  </a:lnTo>
                  <a:lnTo>
                    <a:pt x="6878286" y="782402"/>
                  </a:lnTo>
                  <a:lnTo>
                    <a:pt x="6892498" y="738378"/>
                  </a:lnTo>
                  <a:lnTo>
                    <a:pt x="6906709" y="749852"/>
                  </a:lnTo>
                  <a:lnTo>
                    <a:pt x="6920920" y="726014"/>
                  </a:lnTo>
                  <a:lnTo>
                    <a:pt x="6935132" y="718286"/>
                  </a:lnTo>
                  <a:lnTo>
                    <a:pt x="6949343" y="734869"/>
                  </a:lnTo>
                  <a:lnTo>
                    <a:pt x="6963554" y="664597"/>
                  </a:lnTo>
                  <a:lnTo>
                    <a:pt x="6977766" y="627181"/>
                  </a:lnTo>
                  <a:lnTo>
                    <a:pt x="6991977" y="642656"/>
                  </a:lnTo>
                  <a:lnTo>
                    <a:pt x="7006188" y="684189"/>
                  </a:lnTo>
                  <a:lnTo>
                    <a:pt x="7020400" y="610589"/>
                  </a:lnTo>
                  <a:lnTo>
                    <a:pt x="7034611" y="599243"/>
                  </a:lnTo>
                  <a:lnTo>
                    <a:pt x="7048822" y="547254"/>
                  </a:lnTo>
                  <a:lnTo>
                    <a:pt x="7063034" y="559161"/>
                  </a:lnTo>
                  <a:lnTo>
                    <a:pt x="7077245" y="608079"/>
                  </a:lnTo>
                  <a:lnTo>
                    <a:pt x="7091456" y="569403"/>
                  </a:lnTo>
                  <a:lnTo>
                    <a:pt x="7105668" y="596498"/>
                  </a:lnTo>
                  <a:lnTo>
                    <a:pt x="7119879" y="610941"/>
                  </a:lnTo>
                  <a:lnTo>
                    <a:pt x="7134090" y="611915"/>
                  </a:lnTo>
                  <a:lnTo>
                    <a:pt x="7148302" y="643170"/>
                  </a:lnTo>
                  <a:lnTo>
                    <a:pt x="7162513" y="651466"/>
                  </a:lnTo>
                  <a:lnTo>
                    <a:pt x="7176724" y="612419"/>
                  </a:lnTo>
                  <a:lnTo>
                    <a:pt x="7190936" y="590425"/>
                  </a:lnTo>
                  <a:lnTo>
                    <a:pt x="7205147" y="638427"/>
                  </a:lnTo>
                  <a:lnTo>
                    <a:pt x="7219358" y="672030"/>
                  </a:lnTo>
                  <a:lnTo>
                    <a:pt x="7233570" y="662827"/>
                  </a:lnTo>
                  <a:lnTo>
                    <a:pt x="7247781" y="647276"/>
                  </a:lnTo>
                  <a:lnTo>
                    <a:pt x="7261992" y="622660"/>
                  </a:lnTo>
                  <a:lnTo>
                    <a:pt x="7276204" y="582963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434396" y="1911080"/>
              <a:ext cx="7276204" cy="3847749"/>
            </a:xfrm>
            <a:custGeom>
              <a:avLst/>
              <a:pathLst>
                <a:path w="7276204" h="3847749">
                  <a:moveTo>
                    <a:pt x="0" y="695116"/>
                  </a:moveTo>
                  <a:lnTo>
                    <a:pt x="14211" y="944859"/>
                  </a:lnTo>
                  <a:lnTo>
                    <a:pt x="28422" y="1194602"/>
                  </a:lnTo>
                  <a:lnTo>
                    <a:pt x="42634" y="1444346"/>
                  </a:lnTo>
                  <a:lnTo>
                    <a:pt x="56845" y="1694089"/>
                  </a:lnTo>
                  <a:lnTo>
                    <a:pt x="71056" y="892114"/>
                  </a:lnTo>
                  <a:lnTo>
                    <a:pt x="85268" y="1141857"/>
                  </a:lnTo>
                  <a:lnTo>
                    <a:pt x="99479" y="526604"/>
                  </a:lnTo>
                  <a:lnTo>
                    <a:pt x="113690" y="776347"/>
                  </a:lnTo>
                  <a:lnTo>
                    <a:pt x="127902" y="1026090"/>
                  </a:lnTo>
                  <a:lnTo>
                    <a:pt x="142113" y="1070645"/>
                  </a:lnTo>
                  <a:lnTo>
                    <a:pt x="156324" y="1176388"/>
                  </a:lnTo>
                  <a:lnTo>
                    <a:pt x="170536" y="1258738"/>
                  </a:lnTo>
                  <a:lnTo>
                    <a:pt x="184747" y="1508481"/>
                  </a:lnTo>
                  <a:lnTo>
                    <a:pt x="198958" y="1555215"/>
                  </a:lnTo>
                  <a:lnTo>
                    <a:pt x="213170" y="1536114"/>
                  </a:lnTo>
                  <a:lnTo>
                    <a:pt x="227381" y="1115966"/>
                  </a:lnTo>
                  <a:lnTo>
                    <a:pt x="241592" y="862302"/>
                  </a:lnTo>
                  <a:lnTo>
                    <a:pt x="255804" y="960410"/>
                  </a:lnTo>
                  <a:lnTo>
                    <a:pt x="270015" y="929278"/>
                  </a:lnTo>
                  <a:lnTo>
                    <a:pt x="284226" y="1179021"/>
                  </a:lnTo>
                  <a:lnTo>
                    <a:pt x="298438" y="1324511"/>
                  </a:lnTo>
                  <a:lnTo>
                    <a:pt x="312649" y="1433299"/>
                  </a:lnTo>
                  <a:lnTo>
                    <a:pt x="326860" y="1513705"/>
                  </a:lnTo>
                  <a:lnTo>
                    <a:pt x="341072" y="1763449"/>
                  </a:lnTo>
                  <a:lnTo>
                    <a:pt x="355283" y="1738360"/>
                  </a:lnTo>
                  <a:lnTo>
                    <a:pt x="369494" y="1639622"/>
                  </a:lnTo>
                  <a:lnTo>
                    <a:pt x="383706" y="1547237"/>
                  </a:lnTo>
                  <a:lnTo>
                    <a:pt x="397917" y="1480339"/>
                  </a:lnTo>
                  <a:lnTo>
                    <a:pt x="412128" y="1669575"/>
                  </a:lnTo>
                  <a:lnTo>
                    <a:pt x="426340" y="1757344"/>
                  </a:lnTo>
                  <a:lnTo>
                    <a:pt x="440551" y="1637919"/>
                  </a:lnTo>
                  <a:lnTo>
                    <a:pt x="454762" y="1478514"/>
                  </a:lnTo>
                  <a:lnTo>
                    <a:pt x="468974" y="1573813"/>
                  </a:lnTo>
                  <a:lnTo>
                    <a:pt x="483185" y="1745377"/>
                  </a:lnTo>
                  <a:lnTo>
                    <a:pt x="497396" y="1937314"/>
                  </a:lnTo>
                  <a:lnTo>
                    <a:pt x="511608" y="2041018"/>
                  </a:lnTo>
                  <a:lnTo>
                    <a:pt x="525819" y="1972289"/>
                  </a:lnTo>
                  <a:lnTo>
                    <a:pt x="540030" y="1906062"/>
                  </a:lnTo>
                  <a:lnTo>
                    <a:pt x="554242" y="1946910"/>
                  </a:lnTo>
                  <a:lnTo>
                    <a:pt x="568453" y="2148988"/>
                  </a:lnTo>
                  <a:lnTo>
                    <a:pt x="582664" y="2271601"/>
                  </a:lnTo>
                  <a:lnTo>
                    <a:pt x="596876" y="2347191"/>
                  </a:lnTo>
                  <a:lnTo>
                    <a:pt x="611087" y="2277635"/>
                  </a:lnTo>
                  <a:lnTo>
                    <a:pt x="625298" y="2408363"/>
                  </a:lnTo>
                  <a:lnTo>
                    <a:pt x="639510" y="2307225"/>
                  </a:lnTo>
                  <a:lnTo>
                    <a:pt x="653721" y="2395886"/>
                  </a:lnTo>
                  <a:lnTo>
                    <a:pt x="667932" y="2352519"/>
                  </a:lnTo>
                  <a:lnTo>
                    <a:pt x="682144" y="2432007"/>
                  </a:lnTo>
                  <a:lnTo>
                    <a:pt x="696355" y="2464667"/>
                  </a:lnTo>
                  <a:lnTo>
                    <a:pt x="710566" y="2385915"/>
                  </a:lnTo>
                  <a:lnTo>
                    <a:pt x="724778" y="2360474"/>
                  </a:lnTo>
                  <a:lnTo>
                    <a:pt x="738989" y="2367365"/>
                  </a:lnTo>
                  <a:lnTo>
                    <a:pt x="753200" y="2386992"/>
                  </a:lnTo>
                  <a:lnTo>
                    <a:pt x="767412" y="2352714"/>
                  </a:lnTo>
                  <a:lnTo>
                    <a:pt x="781623" y="2459448"/>
                  </a:lnTo>
                  <a:lnTo>
                    <a:pt x="795834" y="2643594"/>
                  </a:lnTo>
                  <a:lnTo>
                    <a:pt x="810046" y="2708800"/>
                  </a:lnTo>
                  <a:lnTo>
                    <a:pt x="824257" y="2721587"/>
                  </a:lnTo>
                  <a:lnTo>
                    <a:pt x="838468" y="2727510"/>
                  </a:lnTo>
                  <a:lnTo>
                    <a:pt x="852680" y="2775305"/>
                  </a:lnTo>
                  <a:lnTo>
                    <a:pt x="866891" y="2859149"/>
                  </a:lnTo>
                  <a:lnTo>
                    <a:pt x="881102" y="2818677"/>
                  </a:lnTo>
                  <a:lnTo>
                    <a:pt x="895314" y="2731456"/>
                  </a:lnTo>
                  <a:lnTo>
                    <a:pt x="909525" y="2782859"/>
                  </a:lnTo>
                  <a:lnTo>
                    <a:pt x="923736" y="2877716"/>
                  </a:lnTo>
                  <a:lnTo>
                    <a:pt x="937948" y="2672706"/>
                  </a:lnTo>
                  <a:lnTo>
                    <a:pt x="952159" y="2747764"/>
                  </a:lnTo>
                  <a:lnTo>
                    <a:pt x="966370" y="2883944"/>
                  </a:lnTo>
                  <a:lnTo>
                    <a:pt x="980582" y="2954976"/>
                  </a:lnTo>
                  <a:lnTo>
                    <a:pt x="994793" y="2910483"/>
                  </a:lnTo>
                  <a:lnTo>
                    <a:pt x="1009004" y="2977361"/>
                  </a:lnTo>
                  <a:lnTo>
                    <a:pt x="1023216" y="3033348"/>
                  </a:lnTo>
                  <a:lnTo>
                    <a:pt x="1037427" y="3044355"/>
                  </a:lnTo>
                  <a:lnTo>
                    <a:pt x="1051638" y="3009600"/>
                  </a:lnTo>
                  <a:lnTo>
                    <a:pt x="1065850" y="3003496"/>
                  </a:lnTo>
                  <a:lnTo>
                    <a:pt x="1080061" y="3048783"/>
                  </a:lnTo>
                  <a:lnTo>
                    <a:pt x="1094272" y="2982015"/>
                  </a:lnTo>
                  <a:lnTo>
                    <a:pt x="1108484" y="3001805"/>
                  </a:lnTo>
                  <a:lnTo>
                    <a:pt x="1122695" y="3109223"/>
                  </a:lnTo>
                  <a:lnTo>
                    <a:pt x="1136906" y="3184164"/>
                  </a:lnTo>
                  <a:lnTo>
                    <a:pt x="1151118" y="3163813"/>
                  </a:lnTo>
                  <a:lnTo>
                    <a:pt x="1165329" y="3079788"/>
                  </a:lnTo>
                  <a:lnTo>
                    <a:pt x="1179540" y="3157486"/>
                  </a:lnTo>
                  <a:lnTo>
                    <a:pt x="1193752" y="3258217"/>
                  </a:lnTo>
                  <a:lnTo>
                    <a:pt x="1207963" y="3360873"/>
                  </a:lnTo>
                  <a:lnTo>
                    <a:pt x="1222174" y="3474672"/>
                  </a:lnTo>
                  <a:lnTo>
                    <a:pt x="1236386" y="3356323"/>
                  </a:lnTo>
                  <a:lnTo>
                    <a:pt x="1250597" y="3447964"/>
                  </a:lnTo>
                  <a:lnTo>
                    <a:pt x="1264808" y="3402323"/>
                  </a:lnTo>
                  <a:lnTo>
                    <a:pt x="1279020" y="3544465"/>
                  </a:lnTo>
                  <a:lnTo>
                    <a:pt x="1293231" y="3540630"/>
                  </a:lnTo>
                  <a:lnTo>
                    <a:pt x="1307442" y="3614778"/>
                  </a:lnTo>
                  <a:lnTo>
                    <a:pt x="1321654" y="3635027"/>
                  </a:lnTo>
                  <a:lnTo>
                    <a:pt x="1335865" y="3650319"/>
                  </a:lnTo>
                  <a:lnTo>
                    <a:pt x="1350076" y="3675589"/>
                  </a:lnTo>
                  <a:lnTo>
                    <a:pt x="1364288" y="3585203"/>
                  </a:lnTo>
                  <a:lnTo>
                    <a:pt x="1378499" y="3482854"/>
                  </a:lnTo>
                  <a:lnTo>
                    <a:pt x="1392710" y="3566234"/>
                  </a:lnTo>
                  <a:lnTo>
                    <a:pt x="1406922" y="3416348"/>
                  </a:lnTo>
                  <a:lnTo>
                    <a:pt x="1421133" y="3404935"/>
                  </a:lnTo>
                  <a:lnTo>
                    <a:pt x="1435344" y="3510039"/>
                  </a:lnTo>
                  <a:lnTo>
                    <a:pt x="1449556" y="3553331"/>
                  </a:lnTo>
                  <a:lnTo>
                    <a:pt x="1463767" y="3663765"/>
                  </a:lnTo>
                  <a:lnTo>
                    <a:pt x="1477978" y="3682388"/>
                  </a:lnTo>
                  <a:lnTo>
                    <a:pt x="1492190" y="3631294"/>
                  </a:lnTo>
                  <a:lnTo>
                    <a:pt x="1506401" y="3653867"/>
                  </a:lnTo>
                  <a:lnTo>
                    <a:pt x="1520612" y="3760979"/>
                  </a:lnTo>
                  <a:lnTo>
                    <a:pt x="1534824" y="3847749"/>
                  </a:lnTo>
                  <a:lnTo>
                    <a:pt x="1549035" y="3794248"/>
                  </a:lnTo>
                  <a:lnTo>
                    <a:pt x="1563246" y="3683959"/>
                  </a:lnTo>
                  <a:lnTo>
                    <a:pt x="1577458" y="3603496"/>
                  </a:lnTo>
                  <a:lnTo>
                    <a:pt x="1591669" y="3541803"/>
                  </a:lnTo>
                  <a:lnTo>
                    <a:pt x="1605880" y="3565865"/>
                  </a:lnTo>
                  <a:lnTo>
                    <a:pt x="1620092" y="3573335"/>
                  </a:lnTo>
                  <a:lnTo>
                    <a:pt x="1634303" y="3544912"/>
                  </a:lnTo>
                  <a:lnTo>
                    <a:pt x="1648514" y="3447786"/>
                  </a:lnTo>
                  <a:lnTo>
                    <a:pt x="1662726" y="3523657"/>
                  </a:lnTo>
                  <a:lnTo>
                    <a:pt x="1676937" y="3394052"/>
                  </a:lnTo>
                  <a:lnTo>
                    <a:pt x="1691148" y="3387072"/>
                  </a:lnTo>
                  <a:lnTo>
                    <a:pt x="1705360" y="3328112"/>
                  </a:lnTo>
                  <a:lnTo>
                    <a:pt x="1719571" y="3302555"/>
                  </a:lnTo>
                  <a:lnTo>
                    <a:pt x="1733783" y="3268386"/>
                  </a:lnTo>
                  <a:lnTo>
                    <a:pt x="1747994" y="3259909"/>
                  </a:lnTo>
                  <a:lnTo>
                    <a:pt x="1762205" y="3238153"/>
                  </a:lnTo>
                  <a:lnTo>
                    <a:pt x="1776417" y="3265234"/>
                  </a:lnTo>
                  <a:lnTo>
                    <a:pt x="1790628" y="3339504"/>
                  </a:lnTo>
                  <a:lnTo>
                    <a:pt x="1804839" y="3272407"/>
                  </a:lnTo>
                  <a:lnTo>
                    <a:pt x="1819051" y="3215117"/>
                  </a:lnTo>
                  <a:lnTo>
                    <a:pt x="1833262" y="3172894"/>
                  </a:lnTo>
                  <a:lnTo>
                    <a:pt x="1847473" y="3027067"/>
                  </a:lnTo>
                  <a:lnTo>
                    <a:pt x="1861685" y="2962089"/>
                  </a:lnTo>
                  <a:lnTo>
                    <a:pt x="1875896" y="2927643"/>
                  </a:lnTo>
                  <a:lnTo>
                    <a:pt x="1890107" y="2885698"/>
                  </a:lnTo>
                  <a:lnTo>
                    <a:pt x="1904319" y="2786900"/>
                  </a:lnTo>
                  <a:lnTo>
                    <a:pt x="1918530" y="2797270"/>
                  </a:lnTo>
                  <a:lnTo>
                    <a:pt x="1932741" y="2728001"/>
                  </a:lnTo>
                  <a:lnTo>
                    <a:pt x="1946953" y="2733728"/>
                  </a:lnTo>
                  <a:lnTo>
                    <a:pt x="1961164" y="2692811"/>
                  </a:lnTo>
                  <a:lnTo>
                    <a:pt x="1975375" y="2646663"/>
                  </a:lnTo>
                  <a:lnTo>
                    <a:pt x="1989587" y="2664990"/>
                  </a:lnTo>
                  <a:lnTo>
                    <a:pt x="2003798" y="2703000"/>
                  </a:lnTo>
                  <a:lnTo>
                    <a:pt x="2018009" y="2626885"/>
                  </a:lnTo>
                  <a:lnTo>
                    <a:pt x="2032221" y="2623434"/>
                  </a:lnTo>
                  <a:lnTo>
                    <a:pt x="2046432" y="2585608"/>
                  </a:lnTo>
                  <a:lnTo>
                    <a:pt x="2060643" y="2632083"/>
                  </a:lnTo>
                  <a:lnTo>
                    <a:pt x="2074855" y="2579535"/>
                  </a:lnTo>
                  <a:lnTo>
                    <a:pt x="2089066" y="2410251"/>
                  </a:lnTo>
                  <a:lnTo>
                    <a:pt x="2103277" y="2361203"/>
                  </a:lnTo>
                  <a:lnTo>
                    <a:pt x="2117489" y="2326194"/>
                  </a:lnTo>
                  <a:lnTo>
                    <a:pt x="2131700" y="2318150"/>
                  </a:lnTo>
                  <a:lnTo>
                    <a:pt x="2145911" y="2196427"/>
                  </a:lnTo>
                  <a:lnTo>
                    <a:pt x="2160123" y="2114912"/>
                  </a:lnTo>
                  <a:lnTo>
                    <a:pt x="2174334" y="2141795"/>
                  </a:lnTo>
                  <a:lnTo>
                    <a:pt x="2188545" y="2289088"/>
                  </a:lnTo>
                  <a:lnTo>
                    <a:pt x="2202757" y="2381603"/>
                  </a:lnTo>
                  <a:lnTo>
                    <a:pt x="2216968" y="2280624"/>
                  </a:lnTo>
                  <a:lnTo>
                    <a:pt x="2231179" y="2334692"/>
                  </a:lnTo>
                  <a:lnTo>
                    <a:pt x="2245391" y="2394242"/>
                  </a:lnTo>
                  <a:lnTo>
                    <a:pt x="2259602" y="2305949"/>
                  </a:lnTo>
                  <a:lnTo>
                    <a:pt x="2273813" y="2336073"/>
                  </a:lnTo>
                  <a:lnTo>
                    <a:pt x="2288025" y="2341491"/>
                  </a:lnTo>
                  <a:lnTo>
                    <a:pt x="2302236" y="2393654"/>
                  </a:lnTo>
                  <a:lnTo>
                    <a:pt x="2316447" y="2430162"/>
                  </a:lnTo>
                  <a:lnTo>
                    <a:pt x="2330659" y="2244813"/>
                  </a:lnTo>
                  <a:lnTo>
                    <a:pt x="2344870" y="2216746"/>
                  </a:lnTo>
                  <a:lnTo>
                    <a:pt x="2359081" y="2249437"/>
                  </a:lnTo>
                  <a:lnTo>
                    <a:pt x="2373293" y="2264496"/>
                  </a:lnTo>
                  <a:lnTo>
                    <a:pt x="2387504" y="2280784"/>
                  </a:lnTo>
                  <a:lnTo>
                    <a:pt x="2401715" y="2334187"/>
                  </a:lnTo>
                  <a:lnTo>
                    <a:pt x="2415927" y="2378917"/>
                  </a:lnTo>
                  <a:lnTo>
                    <a:pt x="2430138" y="2314807"/>
                  </a:lnTo>
                  <a:lnTo>
                    <a:pt x="2444349" y="2372203"/>
                  </a:lnTo>
                  <a:lnTo>
                    <a:pt x="2458561" y="2325007"/>
                  </a:lnTo>
                  <a:lnTo>
                    <a:pt x="2472772" y="2356232"/>
                  </a:lnTo>
                  <a:lnTo>
                    <a:pt x="2486983" y="2189930"/>
                  </a:lnTo>
                  <a:lnTo>
                    <a:pt x="2501195" y="2209755"/>
                  </a:lnTo>
                  <a:lnTo>
                    <a:pt x="2515406" y="2221293"/>
                  </a:lnTo>
                  <a:lnTo>
                    <a:pt x="2529617" y="2275832"/>
                  </a:lnTo>
                  <a:lnTo>
                    <a:pt x="2543829" y="2240724"/>
                  </a:lnTo>
                  <a:lnTo>
                    <a:pt x="2558040" y="2238727"/>
                  </a:lnTo>
                  <a:lnTo>
                    <a:pt x="2572251" y="2288266"/>
                  </a:lnTo>
                  <a:lnTo>
                    <a:pt x="2586463" y="2265918"/>
                  </a:lnTo>
                  <a:lnTo>
                    <a:pt x="2600674" y="2300584"/>
                  </a:lnTo>
                  <a:lnTo>
                    <a:pt x="2614885" y="2226725"/>
                  </a:lnTo>
                  <a:lnTo>
                    <a:pt x="2629097" y="2269637"/>
                  </a:lnTo>
                  <a:lnTo>
                    <a:pt x="2643308" y="2226032"/>
                  </a:lnTo>
                  <a:lnTo>
                    <a:pt x="2657519" y="2220960"/>
                  </a:lnTo>
                  <a:lnTo>
                    <a:pt x="2671731" y="2215189"/>
                  </a:lnTo>
                  <a:lnTo>
                    <a:pt x="2685942" y="2172884"/>
                  </a:lnTo>
                  <a:lnTo>
                    <a:pt x="2700153" y="2148674"/>
                  </a:lnTo>
                  <a:lnTo>
                    <a:pt x="2714365" y="2202858"/>
                  </a:lnTo>
                  <a:lnTo>
                    <a:pt x="2728576" y="2119444"/>
                  </a:lnTo>
                  <a:lnTo>
                    <a:pt x="2742787" y="2164075"/>
                  </a:lnTo>
                  <a:lnTo>
                    <a:pt x="2756999" y="2175281"/>
                  </a:lnTo>
                  <a:lnTo>
                    <a:pt x="2771210" y="2199936"/>
                  </a:lnTo>
                  <a:lnTo>
                    <a:pt x="2785421" y="2118710"/>
                  </a:lnTo>
                  <a:lnTo>
                    <a:pt x="2799633" y="2033278"/>
                  </a:lnTo>
                  <a:lnTo>
                    <a:pt x="2813844" y="2077387"/>
                  </a:lnTo>
                  <a:lnTo>
                    <a:pt x="2828055" y="2066834"/>
                  </a:lnTo>
                  <a:lnTo>
                    <a:pt x="2842267" y="1917871"/>
                  </a:lnTo>
                  <a:lnTo>
                    <a:pt x="2856478" y="1946751"/>
                  </a:lnTo>
                  <a:lnTo>
                    <a:pt x="2870689" y="1945422"/>
                  </a:lnTo>
                  <a:lnTo>
                    <a:pt x="2884901" y="1902897"/>
                  </a:lnTo>
                  <a:lnTo>
                    <a:pt x="2899112" y="1932174"/>
                  </a:lnTo>
                  <a:lnTo>
                    <a:pt x="2913323" y="1928659"/>
                  </a:lnTo>
                  <a:lnTo>
                    <a:pt x="2927535" y="1926459"/>
                  </a:lnTo>
                  <a:lnTo>
                    <a:pt x="2941746" y="1857446"/>
                  </a:lnTo>
                  <a:lnTo>
                    <a:pt x="2955957" y="1909884"/>
                  </a:lnTo>
                  <a:lnTo>
                    <a:pt x="2970169" y="1868307"/>
                  </a:lnTo>
                  <a:lnTo>
                    <a:pt x="2984380" y="1911827"/>
                  </a:lnTo>
                  <a:lnTo>
                    <a:pt x="2998591" y="1865418"/>
                  </a:lnTo>
                  <a:lnTo>
                    <a:pt x="3012803" y="1813509"/>
                  </a:lnTo>
                  <a:lnTo>
                    <a:pt x="3027014" y="1842773"/>
                  </a:lnTo>
                  <a:lnTo>
                    <a:pt x="3041225" y="1836948"/>
                  </a:lnTo>
                  <a:lnTo>
                    <a:pt x="3055437" y="1892198"/>
                  </a:lnTo>
                  <a:lnTo>
                    <a:pt x="3069648" y="1898918"/>
                  </a:lnTo>
                  <a:lnTo>
                    <a:pt x="3083859" y="1898683"/>
                  </a:lnTo>
                  <a:lnTo>
                    <a:pt x="3098071" y="1923058"/>
                  </a:lnTo>
                  <a:lnTo>
                    <a:pt x="3112282" y="1860349"/>
                  </a:lnTo>
                  <a:lnTo>
                    <a:pt x="3126493" y="1788448"/>
                  </a:lnTo>
                  <a:lnTo>
                    <a:pt x="3140705" y="1797651"/>
                  </a:lnTo>
                  <a:lnTo>
                    <a:pt x="3154916" y="1823090"/>
                  </a:lnTo>
                  <a:lnTo>
                    <a:pt x="3169127" y="1771511"/>
                  </a:lnTo>
                  <a:lnTo>
                    <a:pt x="3183339" y="1835508"/>
                  </a:lnTo>
                  <a:lnTo>
                    <a:pt x="3197550" y="1835786"/>
                  </a:lnTo>
                  <a:lnTo>
                    <a:pt x="3211761" y="1861583"/>
                  </a:lnTo>
                  <a:lnTo>
                    <a:pt x="3225973" y="1754383"/>
                  </a:lnTo>
                  <a:lnTo>
                    <a:pt x="3240184" y="1763340"/>
                  </a:lnTo>
                  <a:lnTo>
                    <a:pt x="3254395" y="1802475"/>
                  </a:lnTo>
                  <a:lnTo>
                    <a:pt x="3268607" y="1856318"/>
                  </a:lnTo>
                  <a:lnTo>
                    <a:pt x="3282818" y="1769209"/>
                  </a:lnTo>
                  <a:lnTo>
                    <a:pt x="3297029" y="1758934"/>
                  </a:lnTo>
                  <a:lnTo>
                    <a:pt x="3311241" y="1825346"/>
                  </a:lnTo>
                  <a:lnTo>
                    <a:pt x="3325452" y="1855425"/>
                  </a:lnTo>
                  <a:lnTo>
                    <a:pt x="3339663" y="1829763"/>
                  </a:lnTo>
                  <a:lnTo>
                    <a:pt x="3353875" y="1786812"/>
                  </a:lnTo>
                  <a:lnTo>
                    <a:pt x="3368086" y="1723976"/>
                  </a:lnTo>
                  <a:lnTo>
                    <a:pt x="3382297" y="1739297"/>
                  </a:lnTo>
                  <a:lnTo>
                    <a:pt x="3396509" y="1688174"/>
                  </a:lnTo>
                  <a:lnTo>
                    <a:pt x="3410720" y="1647036"/>
                  </a:lnTo>
                  <a:lnTo>
                    <a:pt x="3424932" y="1636041"/>
                  </a:lnTo>
                  <a:lnTo>
                    <a:pt x="3439143" y="1575722"/>
                  </a:lnTo>
                  <a:lnTo>
                    <a:pt x="3453354" y="1583433"/>
                  </a:lnTo>
                  <a:lnTo>
                    <a:pt x="3467566" y="1619275"/>
                  </a:lnTo>
                  <a:lnTo>
                    <a:pt x="3481777" y="1629838"/>
                  </a:lnTo>
                  <a:lnTo>
                    <a:pt x="3495988" y="1624998"/>
                  </a:lnTo>
                  <a:lnTo>
                    <a:pt x="3510200" y="1613241"/>
                  </a:lnTo>
                  <a:lnTo>
                    <a:pt x="3524411" y="1526479"/>
                  </a:lnTo>
                  <a:lnTo>
                    <a:pt x="3538622" y="1525766"/>
                  </a:lnTo>
                  <a:lnTo>
                    <a:pt x="3552834" y="1610372"/>
                  </a:lnTo>
                  <a:lnTo>
                    <a:pt x="3567045" y="1606347"/>
                  </a:lnTo>
                  <a:lnTo>
                    <a:pt x="3581256" y="1574540"/>
                  </a:lnTo>
                  <a:lnTo>
                    <a:pt x="3595468" y="1587744"/>
                  </a:lnTo>
                  <a:lnTo>
                    <a:pt x="3609679" y="1581307"/>
                  </a:lnTo>
                  <a:lnTo>
                    <a:pt x="3623890" y="1584701"/>
                  </a:lnTo>
                  <a:lnTo>
                    <a:pt x="3638102" y="1609451"/>
                  </a:lnTo>
                  <a:lnTo>
                    <a:pt x="3652313" y="1585701"/>
                  </a:lnTo>
                  <a:lnTo>
                    <a:pt x="3666524" y="1526364"/>
                  </a:lnTo>
                  <a:lnTo>
                    <a:pt x="3680736" y="1474286"/>
                  </a:lnTo>
                  <a:lnTo>
                    <a:pt x="3694947" y="1490673"/>
                  </a:lnTo>
                  <a:lnTo>
                    <a:pt x="3709158" y="1574882"/>
                  </a:lnTo>
                  <a:lnTo>
                    <a:pt x="3723370" y="1604924"/>
                  </a:lnTo>
                  <a:lnTo>
                    <a:pt x="3737581" y="1649407"/>
                  </a:lnTo>
                  <a:lnTo>
                    <a:pt x="3751792" y="1567620"/>
                  </a:lnTo>
                  <a:lnTo>
                    <a:pt x="3766004" y="1534144"/>
                  </a:lnTo>
                  <a:lnTo>
                    <a:pt x="3780215" y="1588778"/>
                  </a:lnTo>
                  <a:lnTo>
                    <a:pt x="3794426" y="1623918"/>
                  </a:lnTo>
                  <a:lnTo>
                    <a:pt x="3808638" y="1512700"/>
                  </a:lnTo>
                  <a:lnTo>
                    <a:pt x="3822849" y="1502355"/>
                  </a:lnTo>
                  <a:lnTo>
                    <a:pt x="3837060" y="1548340"/>
                  </a:lnTo>
                  <a:lnTo>
                    <a:pt x="3851272" y="1573497"/>
                  </a:lnTo>
                  <a:lnTo>
                    <a:pt x="3865483" y="1593822"/>
                  </a:lnTo>
                  <a:lnTo>
                    <a:pt x="3879694" y="1551921"/>
                  </a:lnTo>
                  <a:lnTo>
                    <a:pt x="3893906" y="1589949"/>
                  </a:lnTo>
                  <a:lnTo>
                    <a:pt x="3908117" y="1610069"/>
                  </a:lnTo>
                  <a:lnTo>
                    <a:pt x="3922328" y="1590819"/>
                  </a:lnTo>
                  <a:lnTo>
                    <a:pt x="3936540" y="1588595"/>
                  </a:lnTo>
                  <a:lnTo>
                    <a:pt x="3950751" y="1654668"/>
                  </a:lnTo>
                  <a:lnTo>
                    <a:pt x="3964962" y="1626112"/>
                  </a:lnTo>
                  <a:lnTo>
                    <a:pt x="3979174" y="1630382"/>
                  </a:lnTo>
                  <a:lnTo>
                    <a:pt x="3993385" y="1646590"/>
                  </a:lnTo>
                  <a:lnTo>
                    <a:pt x="4007596" y="1644484"/>
                  </a:lnTo>
                  <a:lnTo>
                    <a:pt x="4021808" y="1601244"/>
                  </a:lnTo>
                  <a:lnTo>
                    <a:pt x="4036019" y="1529836"/>
                  </a:lnTo>
                  <a:lnTo>
                    <a:pt x="4050230" y="1491670"/>
                  </a:lnTo>
                  <a:lnTo>
                    <a:pt x="4064442" y="1483830"/>
                  </a:lnTo>
                  <a:lnTo>
                    <a:pt x="4078653" y="1548893"/>
                  </a:lnTo>
                  <a:lnTo>
                    <a:pt x="4092864" y="1505247"/>
                  </a:lnTo>
                  <a:lnTo>
                    <a:pt x="4107076" y="1496492"/>
                  </a:lnTo>
                  <a:lnTo>
                    <a:pt x="4121287" y="1558983"/>
                  </a:lnTo>
                  <a:lnTo>
                    <a:pt x="4135498" y="1543536"/>
                  </a:lnTo>
                  <a:lnTo>
                    <a:pt x="4149710" y="1503540"/>
                  </a:lnTo>
                  <a:lnTo>
                    <a:pt x="4163921" y="1451764"/>
                  </a:lnTo>
                  <a:lnTo>
                    <a:pt x="4178132" y="1464058"/>
                  </a:lnTo>
                  <a:lnTo>
                    <a:pt x="4192344" y="1359835"/>
                  </a:lnTo>
                  <a:lnTo>
                    <a:pt x="4206555" y="1443703"/>
                  </a:lnTo>
                  <a:lnTo>
                    <a:pt x="4220766" y="1438990"/>
                  </a:lnTo>
                  <a:lnTo>
                    <a:pt x="4234978" y="1468895"/>
                  </a:lnTo>
                  <a:lnTo>
                    <a:pt x="4249189" y="1364579"/>
                  </a:lnTo>
                  <a:lnTo>
                    <a:pt x="4263400" y="1357251"/>
                  </a:lnTo>
                  <a:lnTo>
                    <a:pt x="4277612" y="1295281"/>
                  </a:lnTo>
                  <a:lnTo>
                    <a:pt x="4291823" y="1284064"/>
                  </a:lnTo>
                  <a:lnTo>
                    <a:pt x="4306034" y="1303075"/>
                  </a:lnTo>
                  <a:lnTo>
                    <a:pt x="4320246" y="1320165"/>
                  </a:lnTo>
                  <a:lnTo>
                    <a:pt x="4334457" y="1358594"/>
                  </a:lnTo>
                  <a:lnTo>
                    <a:pt x="4348668" y="1418357"/>
                  </a:lnTo>
                  <a:lnTo>
                    <a:pt x="4362880" y="1364243"/>
                  </a:lnTo>
                  <a:lnTo>
                    <a:pt x="4377091" y="1382595"/>
                  </a:lnTo>
                  <a:lnTo>
                    <a:pt x="4391302" y="1329526"/>
                  </a:lnTo>
                  <a:lnTo>
                    <a:pt x="4405514" y="1342162"/>
                  </a:lnTo>
                  <a:lnTo>
                    <a:pt x="4419725" y="1239429"/>
                  </a:lnTo>
                  <a:lnTo>
                    <a:pt x="4433936" y="1226239"/>
                  </a:lnTo>
                  <a:lnTo>
                    <a:pt x="4448148" y="1265265"/>
                  </a:lnTo>
                  <a:lnTo>
                    <a:pt x="4462359" y="1213436"/>
                  </a:lnTo>
                  <a:lnTo>
                    <a:pt x="4476570" y="1215764"/>
                  </a:lnTo>
                  <a:lnTo>
                    <a:pt x="4490782" y="1209016"/>
                  </a:lnTo>
                  <a:lnTo>
                    <a:pt x="4504993" y="1203068"/>
                  </a:lnTo>
                  <a:lnTo>
                    <a:pt x="4519204" y="1181529"/>
                  </a:lnTo>
                  <a:lnTo>
                    <a:pt x="4533416" y="1041027"/>
                  </a:lnTo>
                  <a:lnTo>
                    <a:pt x="4547627" y="1015951"/>
                  </a:lnTo>
                  <a:lnTo>
                    <a:pt x="4561838" y="986100"/>
                  </a:lnTo>
                  <a:lnTo>
                    <a:pt x="4576050" y="1023742"/>
                  </a:lnTo>
                  <a:lnTo>
                    <a:pt x="4590261" y="1052667"/>
                  </a:lnTo>
                  <a:lnTo>
                    <a:pt x="4604472" y="1079688"/>
                  </a:lnTo>
                  <a:lnTo>
                    <a:pt x="4618684" y="1057616"/>
                  </a:lnTo>
                  <a:lnTo>
                    <a:pt x="4632895" y="951302"/>
                  </a:lnTo>
                  <a:lnTo>
                    <a:pt x="4647106" y="975844"/>
                  </a:lnTo>
                  <a:lnTo>
                    <a:pt x="4661318" y="957983"/>
                  </a:lnTo>
                  <a:lnTo>
                    <a:pt x="4675529" y="921057"/>
                  </a:lnTo>
                  <a:lnTo>
                    <a:pt x="4689740" y="907595"/>
                  </a:lnTo>
                  <a:lnTo>
                    <a:pt x="4703952" y="886807"/>
                  </a:lnTo>
                  <a:lnTo>
                    <a:pt x="4718163" y="934346"/>
                  </a:lnTo>
                  <a:lnTo>
                    <a:pt x="4732374" y="926498"/>
                  </a:lnTo>
                  <a:lnTo>
                    <a:pt x="4746586" y="836734"/>
                  </a:lnTo>
                  <a:lnTo>
                    <a:pt x="4760797" y="802312"/>
                  </a:lnTo>
                  <a:lnTo>
                    <a:pt x="4775008" y="795550"/>
                  </a:lnTo>
                  <a:lnTo>
                    <a:pt x="4789220" y="796974"/>
                  </a:lnTo>
                  <a:lnTo>
                    <a:pt x="4803431" y="741184"/>
                  </a:lnTo>
                  <a:lnTo>
                    <a:pt x="4817642" y="703814"/>
                  </a:lnTo>
                  <a:lnTo>
                    <a:pt x="4831854" y="706132"/>
                  </a:lnTo>
                  <a:lnTo>
                    <a:pt x="4846065" y="775706"/>
                  </a:lnTo>
                  <a:lnTo>
                    <a:pt x="4860276" y="765781"/>
                  </a:lnTo>
                  <a:lnTo>
                    <a:pt x="4874488" y="690583"/>
                  </a:lnTo>
                  <a:lnTo>
                    <a:pt x="4888699" y="736146"/>
                  </a:lnTo>
                  <a:lnTo>
                    <a:pt x="4902910" y="718107"/>
                  </a:lnTo>
                  <a:lnTo>
                    <a:pt x="4917122" y="756454"/>
                  </a:lnTo>
                  <a:lnTo>
                    <a:pt x="4931333" y="705191"/>
                  </a:lnTo>
                  <a:lnTo>
                    <a:pt x="4945544" y="720389"/>
                  </a:lnTo>
                  <a:lnTo>
                    <a:pt x="4959756" y="710499"/>
                  </a:lnTo>
                  <a:lnTo>
                    <a:pt x="4973967" y="734933"/>
                  </a:lnTo>
                  <a:lnTo>
                    <a:pt x="4988178" y="658214"/>
                  </a:lnTo>
                  <a:lnTo>
                    <a:pt x="5002390" y="674070"/>
                  </a:lnTo>
                  <a:lnTo>
                    <a:pt x="5016601" y="623548"/>
                  </a:lnTo>
                  <a:lnTo>
                    <a:pt x="5030812" y="604756"/>
                  </a:lnTo>
                  <a:lnTo>
                    <a:pt x="5045024" y="650922"/>
                  </a:lnTo>
                  <a:lnTo>
                    <a:pt x="5059235" y="605216"/>
                  </a:lnTo>
                  <a:lnTo>
                    <a:pt x="5073446" y="645231"/>
                  </a:lnTo>
                  <a:lnTo>
                    <a:pt x="5087658" y="641335"/>
                  </a:lnTo>
                  <a:lnTo>
                    <a:pt x="5101869" y="598291"/>
                  </a:lnTo>
                  <a:lnTo>
                    <a:pt x="5116081" y="656983"/>
                  </a:lnTo>
                  <a:lnTo>
                    <a:pt x="5130292" y="638366"/>
                  </a:lnTo>
                  <a:lnTo>
                    <a:pt x="5144503" y="641674"/>
                  </a:lnTo>
                  <a:lnTo>
                    <a:pt x="5158715" y="574027"/>
                  </a:lnTo>
                  <a:lnTo>
                    <a:pt x="5172926" y="601891"/>
                  </a:lnTo>
                  <a:lnTo>
                    <a:pt x="5187137" y="612220"/>
                  </a:lnTo>
                  <a:lnTo>
                    <a:pt x="5201349" y="610386"/>
                  </a:lnTo>
                  <a:lnTo>
                    <a:pt x="5215560" y="709325"/>
                  </a:lnTo>
                  <a:lnTo>
                    <a:pt x="5229771" y="711031"/>
                  </a:lnTo>
                  <a:lnTo>
                    <a:pt x="5243983" y="772275"/>
                  </a:lnTo>
                  <a:lnTo>
                    <a:pt x="5258194" y="802591"/>
                  </a:lnTo>
                  <a:lnTo>
                    <a:pt x="5272405" y="781336"/>
                  </a:lnTo>
                  <a:lnTo>
                    <a:pt x="5286617" y="808301"/>
                  </a:lnTo>
                  <a:lnTo>
                    <a:pt x="5300828" y="855592"/>
                  </a:lnTo>
                  <a:lnTo>
                    <a:pt x="5315039" y="916564"/>
                  </a:lnTo>
                  <a:lnTo>
                    <a:pt x="5329251" y="935258"/>
                  </a:lnTo>
                  <a:lnTo>
                    <a:pt x="5343462" y="887095"/>
                  </a:lnTo>
                  <a:lnTo>
                    <a:pt x="5357673" y="879522"/>
                  </a:lnTo>
                  <a:lnTo>
                    <a:pt x="5371885" y="876539"/>
                  </a:lnTo>
                  <a:lnTo>
                    <a:pt x="5386096" y="849366"/>
                  </a:lnTo>
                  <a:lnTo>
                    <a:pt x="5400307" y="746369"/>
                  </a:lnTo>
                  <a:lnTo>
                    <a:pt x="5414519" y="709102"/>
                  </a:lnTo>
                  <a:lnTo>
                    <a:pt x="5428730" y="741641"/>
                  </a:lnTo>
                  <a:lnTo>
                    <a:pt x="5442941" y="659590"/>
                  </a:lnTo>
                  <a:lnTo>
                    <a:pt x="5457153" y="685464"/>
                  </a:lnTo>
                  <a:lnTo>
                    <a:pt x="5471364" y="667916"/>
                  </a:lnTo>
                  <a:lnTo>
                    <a:pt x="5485575" y="636121"/>
                  </a:lnTo>
                  <a:lnTo>
                    <a:pt x="5499787" y="637414"/>
                  </a:lnTo>
                  <a:lnTo>
                    <a:pt x="5513998" y="651110"/>
                  </a:lnTo>
                  <a:lnTo>
                    <a:pt x="5528209" y="570391"/>
                  </a:lnTo>
                  <a:lnTo>
                    <a:pt x="5542421" y="498152"/>
                  </a:lnTo>
                  <a:lnTo>
                    <a:pt x="5556632" y="466453"/>
                  </a:lnTo>
                  <a:lnTo>
                    <a:pt x="5570843" y="457427"/>
                  </a:lnTo>
                  <a:lnTo>
                    <a:pt x="5585055" y="433821"/>
                  </a:lnTo>
                  <a:lnTo>
                    <a:pt x="5599266" y="485960"/>
                  </a:lnTo>
                  <a:lnTo>
                    <a:pt x="5613477" y="474867"/>
                  </a:lnTo>
                  <a:lnTo>
                    <a:pt x="5627689" y="488831"/>
                  </a:lnTo>
                  <a:lnTo>
                    <a:pt x="5641900" y="470144"/>
                  </a:lnTo>
                  <a:lnTo>
                    <a:pt x="5656111" y="390739"/>
                  </a:lnTo>
                  <a:lnTo>
                    <a:pt x="5670323" y="389421"/>
                  </a:lnTo>
                  <a:lnTo>
                    <a:pt x="5684534" y="401732"/>
                  </a:lnTo>
                  <a:lnTo>
                    <a:pt x="5698745" y="366810"/>
                  </a:lnTo>
                  <a:lnTo>
                    <a:pt x="5712957" y="470174"/>
                  </a:lnTo>
                  <a:lnTo>
                    <a:pt x="5727168" y="493767"/>
                  </a:lnTo>
                  <a:lnTo>
                    <a:pt x="5741379" y="431712"/>
                  </a:lnTo>
                  <a:lnTo>
                    <a:pt x="5755591" y="375796"/>
                  </a:lnTo>
                  <a:lnTo>
                    <a:pt x="5769802" y="477501"/>
                  </a:lnTo>
                  <a:lnTo>
                    <a:pt x="5784013" y="456189"/>
                  </a:lnTo>
                  <a:lnTo>
                    <a:pt x="5798225" y="411083"/>
                  </a:lnTo>
                  <a:lnTo>
                    <a:pt x="5812436" y="378894"/>
                  </a:lnTo>
                  <a:lnTo>
                    <a:pt x="5826647" y="375318"/>
                  </a:lnTo>
                  <a:lnTo>
                    <a:pt x="5840859" y="352555"/>
                  </a:lnTo>
                  <a:lnTo>
                    <a:pt x="5855070" y="372215"/>
                  </a:lnTo>
                  <a:lnTo>
                    <a:pt x="5869281" y="342633"/>
                  </a:lnTo>
                  <a:lnTo>
                    <a:pt x="5883493" y="315361"/>
                  </a:lnTo>
                  <a:lnTo>
                    <a:pt x="5897704" y="312268"/>
                  </a:lnTo>
                  <a:lnTo>
                    <a:pt x="5911915" y="297598"/>
                  </a:lnTo>
                  <a:lnTo>
                    <a:pt x="5926127" y="340651"/>
                  </a:lnTo>
                  <a:lnTo>
                    <a:pt x="5940338" y="365580"/>
                  </a:lnTo>
                  <a:lnTo>
                    <a:pt x="5954549" y="350800"/>
                  </a:lnTo>
                  <a:lnTo>
                    <a:pt x="5968761" y="304664"/>
                  </a:lnTo>
                  <a:lnTo>
                    <a:pt x="5982972" y="256005"/>
                  </a:lnTo>
                  <a:lnTo>
                    <a:pt x="5997183" y="339275"/>
                  </a:lnTo>
                  <a:lnTo>
                    <a:pt x="6011395" y="328971"/>
                  </a:lnTo>
                  <a:lnTo>
                    <a:pt x="6025606" y="310769"/>
                  </a:lnTo>
                  <a:lnTo>
                    <a:pt x="6039817" y="298981"/>
                  </a:lnTo>
                  <a:lnTo>
                    <a:pt x="6054029" y="297180"/>
                  </a:lnTo>
                  <a:lnTo>
                    <a:pt x="6068240" y="343468"/>
                  </a:lnTo>
                  <a:lnTo>
                    <a:pt x="6082451" y="373285"/>
                  </a:lnTo>
                  <a:lnTo>
                    <a:pt x="6096663" y="426895"/>
                  </a:lnTo>
                  <a:lnTo>
                    <a:pt x="6110874" y="391222"/>
                  </a:lnTo>
                  <a:lnTo>
                    <a:pt x="6125085" y="487897"/>
                  </a:lnTo>
                  <a:lnTo>
                    <a:pt x="6139297" y="492468"/>
                  </a:lnTo>
                  <a:lnTo>
                    <a:pt x="6153508" y="500322"/>
                  </a:lnTo>
                  <a:lnTo>
                    <a:pt x="6167719" y="548044"/>
                  </a:lnTo>
                  <a:lnTo>
                    <a:pt x="6181931" y="560937"/>
                  </a:lnTo>
                  <a:lnTo>
                    <a:pt x="6196142" y="628603"/>
                  </a:lnTo>
                  <a:lnTo>
                    <a:pt x="6210353" y="654766"/>
                  </a:lnTo>
                  <a:lnTo>
                    <a:pt x="6224565" y="571237"/>
                  </a:lnTo>
                  <a:lnTo>
                    <a:pt x="6238776" y="480477"/>
                  </a:lnTo>
                  <a:lnTo>
                    <a:pt x="6252987" y="428079"/>
                  </a:lnTo>
                  <a:lnTo>
                    <a:pt x="6267199" y="425493"/>
                  </a:lnTo>
                  <a:lnTo>
                    <a:pt x="6281410" y="339797"/>
                  </a:lnTo>
                  <a:lnTo>
                    <a:pt x="6295621" y="356899"/>
                  </a:lnTo>
                  <a:lnTo>
                    <a:pt x="6309833" y="400425"/>
                  </a:lnTo>
                  <a:lnTo>
                    <a:pt x="6324044" y="427273"/>
                  </a:lnTo>
                  <a:lnTo>
                    <a:pt x="6338255" y="438924"/>
                  </a:lnTo>
                  <a:lnTo>
                    <a:pt x="6352467" y="453412"/>
                  </a:lnTo>
                  <a:lnTo>
                    <a:pt x="6366678" y="442379"/>
                  </a:lnTo>
                  <a:lnTo>
                    <a:pt x="6380889" y="396577"/>
                  </a:lnTo>
                  <a:lnTo>
                    <a:pt x="6395101" y="447195"/>
                  </a:lnTo>
                  <a:lnTo>
                    <a:pt x="6409312" y="441882"/>
                  </a:lnTo>
                  <a:lnTo>
                    <a:pt x="6423523" y="462519"/>
                  </a:lnTo>
                  <a:lnTo>
                    <a:pt x="6437735" y="427321"/>
                  </a:lnTo>
                  <a:lnTo>
                    <a:pt x="6451946" y="417989"/>
                  </a:lnTo>
                  <a:lnTo>
                    <a:pt x="6466157" y="393123"/>
                  </a:lnTo>
                  <a:lnTo>
                    <a:pt x="6480369" y="374688"/>
                  </a:lnTo>
                  <a:lnTo>
                    <a:pt x="6494580" y="355791"/>
                  </a:lnTo>
                  <a:lnTo>
                    <a:pt x="6508791" y="332883"/>
                  </a:lnTo>
                  <a:lnTo>
                    <a:pt x="6523003" y="299682"/>
                  </a:lnTo>
                  <a:lnTo>
                    <a:pt x="6537214" y="236778"/>
                  </a:lnTo>
                  <a:lnTo>
                    <a:pt x="6551425" y="261601"/>
                  </a:lnTo>
                  <a:lnTo>
                    <a:pt x="6565637" y="320829"/>
                  </a:lnTo>
                  <a:lnTo>
                    <a:pt x="6579848" y="336900"/>
                  </a:lnTo>
                  <a:lnTo>
                    <a:pt x="6594059" y="320769"/>
                  </a:lnTo>
                  <a:lnTo>
                    <a:pt x="6608271" y="293197"/>
                  </a:lnTo>
                  <a:lnTo>
                    <a:pt x="6622482" y="297056"/>
                  </a:lnTo>
                  <a:lnTo>
                    <a:pt x="6636693" y="201599"/>
                  </a:lnTo>
                  <a:lnTo>
                    <a:pt x="6650905" y="182049"/>
                  </a:lnTo>
                  <a:lnTo>
                    <a:pt x="6665116" y="177646"/>
                  </a:lnTo>
                  <a:lnTo>
                    <a:pt x="6679327" y="212936"/>
                  </a:lnTo>
                  <a:lnTo>
                    <a:pt x="6693539" y="198131"/>
                  </a:lnTo>
                  <a:lnTo>
                    <a:pt x="6707750" y="182270"/>
                  </a:lnTo>
                  <a:lnTo>
                    <a:pt x="6721961" y="171197"/>
                  </a:lnTo>
                  <a:lnTo>
                    <a:pt x="6736173" y="163218"/>
                  </a:lnTo>
                  <a:lnTo>
                    <a:pt x="6750384" y="161477"/>
                  </a:lnTo>
                  <a:lnTo>
                    <a:pt x="6764595" y="204099"/>
                  </a:lnTo>
                  <a:lnTo>
                    <a:pt x="6778807" y="217784"/>
                  </a:lnTo>
                  <a:lnTo>
                    <a:pt x="6793018" y="204490"/>
                  </a:lnTo>
                  <a:lnTo>
                    <a:pt x="6807230" y="155252"/>
                  </a:lnTo>
                  <a:lnTo>
                    <a:pt x="6821441" y="170163"/>
                  </a:lnTo>
                  <a:lnTo>
                    <a:pt x="6835652" y="196291"/>
                  </a:lnTo>
                  <a:lnTo>
                    <a:pt x="6849864" y="200330"/>
                  </a:lnTo>
                  <a:lnTo>
                    <a:pt x="6864075" y="196184"/>
                  </a:lnTo>
                  <a:lnTo>
                    <a:pt x="6878286" y="220472"/>
                  </a:lnTo>
                  <a:lnTo>
                    <a:pt x="6892498" y="200448"/>
                  </a:lnTo>
                  <a:lnTo>
                    <a:pt x="6906709" y="187937"/>
                  </a:lnTo>
                  <a:lnTo>
                    <a:pt x="6920920" y="188896"/>
                  </a:lnTo>
                  <a:lnTo>
                    <a:pt x="6935132" y="194035"/>
                  </a:lnTo>
                  <a:lnTo>
                    <a:pt x="6949343" y="265476"/>
                  </a:lnTo>
                  <a:lnTo>
                    <a:pt x="6963554" y="272242"/>
                  </a:lnTo>
                  <a:lnTo>
                    <a:pt x="6977766" y="315530"/>
                  </a:lnTo>
                  <a:lnTo>
                    <a:pt x="6991977" y="318012"/>
                  </a:lnTo>
                  <a:lnTo>
                    <a:pt x="7006188" y="343805"/>
                  </a:lnTo>
                  <a:lnTo>
                    <a:pt x="7020400" y="356427"/>
                  </a:lnTo>
                  <a:lnTo>
                    <a:pt x="7034611" y="349771"/>
                  </a:lnTo>
                  <a:lnTo>
                    <a:pt x="7048822" y="316832"/>
                  </a:lnTo>
                  <a:lnTo>
                    <a:pt x="7063034" y="301871"/>
                  </a:lnTo>
                  <a:lnTo>
                    <a:pt x="7077245" y="326110"/>
                  </a:lnTo>
                  <a:lnTo>
                    <a:pt x="7091456" y="317854"/>
                  </a:lnTo>
                  <a:lnTo>
                    <a:pt x="7105668" y="322075"/>
                  </a:lnTo>
                  <a:lnTo>
                    <a:pt x="7119879" y="314191"/>
                  </a:lnTo>
                  <a:lnTo>
                    <a:pt x="7134090" y="329240"/>
                  </a:lnTo>
                  <a:lnTo>
                    <a:pt x="7148302" y="332871"/>
                  </a:lnTo>
                  <a:lnTo>
                    <a:pt x="7162513" y="258777"/>
                  </a:lnTo>
                  <a:lnTo>
                    <a:pt x="7176724" y="235113"/>
                  </a:lnTo>
                  <a:lnTo>
                    <a:pt x="7190936" y="174302"/>
                  </a:lnTo>
                  <a:lnTo>
                    <a:pt x="7205147" y="169264"/>
                  </a:lnTo>
                  <a:lnTo>
                    <a:pt x="7219358" y="99663"/>
                  </a:lnTo>
                  <a:lnTo>
                    <a:pt x="7233570" y="38814"/>
                  </a:lnTo>
                  <a:lnTo>
                    <a:pt x="7247781" y="34406"/>
                  </a:lnTo>
                  <a:lnTo>
                    <a:pt x="7261992" y="0"/>
                  </a:lnTo>
                  <a:lnTo>
                    <a:pt x="7276204" y="28852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>
              <a:off x="457292" y="5316480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57292" y="3890273"/>
              <a:ext cx="55066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96062" y="2464066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84168" y="1037859"/>
              <a:ext cx="423788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1" name="pl31"/>
            <p:cNvSpPr/>
            <p:nvPr/>
          </p:nvSpPr>
          <p:spPr>
            <a:xfrm>
              <a:off x="1035791" y="5458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35791" y="40324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35791" y="26061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35791" y="1179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434396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463310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492225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21139" y="59851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1328449" y="6042031"/>
              <a:ext cx="211894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145469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174384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203298" y="6042031"/>
              <a:ext cx="635682" cy="2784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20506" y="6431037"/>
              <a:ext cx="3303984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Interaction distance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-2242641" y="3318987"/>
              <a:ext cx="4817008" cy="352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Besag's centered L Function</a:t>
              </a:r>
            </a:p>
          </p:txBody>
        </p:sp>
        <p:sp>
          <p:nvSpPr>
            <p:cNvPr id="45" name="rc45"/>
            <p:cNvSpPr/>
            <p:nvPr/>
          </p:nvSpPr>
          <p:spPr>
            <a:xfrm>
              <a:off x="928151" y="374450"/>
              <a:ext cx="8215848" cy="4920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67329" y="444039"/>
              <a:ext cx="219456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1089274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15473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13741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227614" y="444039"/>
              <a:ext cx="219455" cy="352908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249559" y="6204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2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356374" y="479665"/>
              <a:ext cx="2689510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lower bound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404518" y="408413"/>
              <a:ext cx="2753506" cy="3484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csr upper bound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516659" y="479665"/>
              <a:ext cx="1630598" cy="277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simulated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662973" y="65744"/>
              <a:ext cx="819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2475-P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2022-08-02T21:06:57Z</dcterms:modified>
  <cp:category/>
</cp:coreProperties>
</file>