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569979" y="5339787"/>
              <a:ext cx="119419" cy="17240"/>
            </a:xfrm>
            <a:custGeom>
              <a:avLst/>
              <a:pathLst>
                <a:path w="119419" h="17240">
                  <a:moveTo>
                    <a:pt x="119419" y="172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89398" y="5180937"/>
              <a:ext cx="235515" cy="176090"/>
            </a:xfrm>
            <a:custGeom>
              <a:avLst/>
              <a:pathLst>
                <a:path w="235515" h="176090">
                  <a:moveTo>
                    <a:pt x="235515" y="0"/>
                  </a:moveTo>
                  <a:lnTo>
                    <a:pt x="0" y="1760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08851" y="5234457"/>
              <a:ext cx="361127" cy="105330"/>
            </a:xfrm>
            <a:custGeom>
              <a:avLst/>
              <a:pathLst>
                <a:path w="361127" h="105330">
                  <a:moveTo>
                    <a:pt x="0" y="0"/>
                  </a:moveTo>
                  <a:lnTo>
                    <a:pt x="361127" y="1053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89398" y="5150625"/>
              <a:ext cx="135690" cy="206402"/>
            </a:xfrm>
            <a:custGeom>
              <a:avLst/>
              <a:pathLst>
                <a:path w="135690" h="206402">
                  <a:moveTo>
                    <a:pt x="135690" y="0"/>
                  </a:moveTo>
                  <a:lnTo>
                    <a:pt x="0" y="2064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825088" y="5150625"/>
              <a:ext cx="99825" cy="30311"/>
            </a:xfrm>
            <a:custGeom>
              <a:avLst/>
              <a:pathLst>
                <a:path w="99825" h="30311">
                  <a:moveTo>
                    <a:pt x="0" y="0"/>
                  </a:moveTo>
                  <a:lnTo>
                    <a:pt x="99825" y="303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6416" y="5036874"/>
              <a:ext cx="32435" cy="197582"/>
            </a:xfrm>
            <a:custGeom>
              <a:avLst/>
              <a:pathLst>
                <a:path w="32435" h="197582">
                  <a:moveTo>
                    <a:pt x="0" y="0"/>
                  </a:moveTo>
                  <a:lnTo>
                    <a:pt x="32435" y="1975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08851" y="4995996"/>
              <a:ext cx="218782" cy="238460"/>
            </a:xfrm>
            <a:custGeom>
              <a:avLst/>
              <a:pathLst>
                <a:path w="218782" h="238460">
                  <a:moveTo>
                    <a:pt x="218782" y="0"/>
                  </a:moveTo>
                  <a:lnTo>
                    <a:pt x="0" y="2384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427633" y="4995996"/>
              <a:ext cx="397454" cy="154629"/>
            </a:xfrm>
            <a:custGeom>
              <a:avLst/>
              <a:pathLst>
                <a:path w="397454" h="154629">
                  <a:moveTo>
                    <a:pt x="0" y="0"/>
                  </a:moveTo>
                  <a:lnTo>
                    <a:pt x="397454" y="1546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76416" y="4995996"/>
              <a:ext cx="251217" cy="40877"/>
            </a:xfrm>
            <a:custGeom>
              <a:avLst/>
              <a:pathLst>
                <a:path w="251217" h="40877">
                  <a:moveTo>
                    <a:pt x="251217" y="0"/>
                  </a:moveTo>
                  <a:lnTo>
                    <a:pt x="0" y="408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69979" y="5230356"/>
              <a:ext cx="31861" cy="109431"/>
            </a:xfrm>
            <a:custGeom>
              <a:avLst/>
              <a:pathLst>
                <a:path w="31861" h="109431">
                  <a:moveTo>
                    <a:pt x="31861" y="0"/>
                  </a:moveTo>
                  <a:lnTo>
                    <a:pt x="0" y="1094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01840" y="5230356"/>
              <a:ext cx="87557" cy="126671"/>
            </a:xfrm>
            <a:custGeom>
              <a:avLst/>
              <a:pathLst>
                <a:path w="87557" h="126671">
                  <a:moveTo>
                    <a:pt x="0" y="0"/>
                  </a:moveTo>
                  <a:lnTo>
                    <a:pt x="87557" y="1266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08851" y="5230356"/>
              <a:ext cx="392988" cy="4100"/>
            </a:xfrm>
            <a:custGeom>
              <a:avLst/>
              <a:pathLst>
                <a:path w="392988" h="4100">
                  <a:moveTo>
                    <a:pt x="392988" y="0"/>
                  </a:moveTo>
                  <a:lnTo>
                    <a:pt x="0" y="41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01840" y="5150625"/>
              <a:ext cx="223248" cy="79730"/>
            </a:xfrm>
            <a:custGeom>
              <a:avLst/>
              <a:pathLst>
                <a:path w="223248" h="79730">
                  <a:moveTo>
                    <a:pt x="0" y="79730"/>
                  </a:moveTo>
                  <a:lnTo>
                    <a:pt x="2232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427633" y="4995996"/>
              <a:ext cx="174206" cy="234359"/>
            </a:xfrm>
            <a:custGeom>
              <a:avLst/>
              <a:pathLst>
                <a:path w="174206" h="234359">
                  <a:moveTo>
                    <a:pt x="174206" y="2343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24913" y="5152794"/>
              <a:ext cx="43110" cy="28143"/>
            </a:xfrm>
            <a:custGeom>
              <a:avLst/>
              <a:pathLst>
                <a:path w="43110" h="28143">
                  <a:moveTo>
                    <a:pt x="43110" y="0"/>
                  </a:moveTo>
                  <a:lnTo>
                    <a:pt x="0" y="281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825088" y="5150625"/>
              <a:ext cx="142936" cy="2168"/>
            </a:xfrm>
            <a:custGeom>
              <a:avLst/>
              <a:pathLst>
                <a:path w="142936" h="2168">
                  <a:moveTo>
                    <a:pt x="142936" y="21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0034" y="5183349"/>
              <a:ext cx="80891" cy="207226"/>
            </a:xfrm>
            <a:custGeom>
              <a:avLst/>
              <a:pathLst>
                <a:path w="80891" h="207226">
                  <a:moveTo>
                    <a:pt x="80891" y="2072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820925" y="5390575"/>
              <a:ext cx="434602" cy="1978"/>
            </a:xfrm>
            <a:custGeom>
              <a:avLst/>
              <a:pathLst>
                <a:path w="434602" h="1978">
                  <a:moveTo>
                    <a:pt x="434602" y="197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129562" y="5223765"/>
              <a:ext cx="125965" cy="168789"/>
            </a:xfrm>
            <a:custGeom>
              <a:avLst/>
              <a:pathLst>
                <a:path w="125965" h="168789">
                  <a:moveTo>
                    <a:pt x="0" y="0"/>
                  </a:moveTo>
                  <a:lnTo>
                    <a:pt x="125965" y="1687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89398" y="5233195"/>
              <a:ext cx="472831" cy="123832"/>
            </a:xfrm>
            <a:custGeom>
              <a:avLst/>
              <a:pathLst>
                <a:path w="472831" h="123832">
                  <a:moveTo>
                    <a:pt x="472831" y="0"/>
                  </a:moveTo>
                  <a:lnTo>
                    <a:pt x="0" y="1238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924913" y="5180937"/>
              <a:ext cx="237316" cy="52258"/>
            </a:xfrm>
            <a:custGeom>
              <a:avLst/>
              <a:pathLst>
                <a:path w="237316" h="52258">
                  <a:moveTo>
                    <a:pt x="237316" y="522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968024" y="5152794"/>
              <a:ext cx="194205" cy="80401"/>
            </a:xfrm>
            <a:custGeom>
              <a:avLst/>
              <a:pathLst>
                <a:path w="194205" h="80401">
                  <a:moveTo>
                    <a:pt x="194205" y="804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740034" y="5093744"/>
              <a:ext cx="11601" cy="89604"/>
            </a:xfrm>
            <a:custGeom>
              <a:avLst/>
              <a:pathLst>
                <a:path w="11601" h="89604">
                  <a:moveTo>
                    <a:pt x="11601" y="0"/>
                  </a:moveTo>
                  <a:lnTo>
                    <a:pt x="0" y="896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751636" y="5093744"/>
              <a:ext cx="377926" cy="130020"/>
            </a:xfrm>
            <a:custGeom>
              <a:avLst/>
              <a:pathLst>
                <a:path w="377926" h="130020">
                  <a:moveTo>
                    <a:pt x="0" y="0"/>
                  </a:moveTo>
                  <a:lnTo>
                    <a:pt x="377926" y="1300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849380" y="4905325"/>
              <a:ext cx="280686" cy="16943"/>
            </a:xfrm>
            <a:custGeom>
              <a:avLst/>
              <a:pathLst>
                <a:path w="280686" h="16943">
                  <a:moveTo>
                    <a:pt x="0" y="0"/>
                  </a:moveTo>
                  <a:lnTo>
                    <a:pt x="280686" y="169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751636" y="4905325"/>
              <a:ext cx="97744" cy="188419"/>
            </a:xfrm>
            <a:custGeom>
              <a:avLst/>
              <a:pathLst>
                <a:path w="97744" h="188419">
                  <a:moveTo>
                    <a:pt x="97744" y="0"/>
                  </a:moveTo>
                  <a:lnTo>
                    <a:pt x="0" y="1884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968024" y="4855826"/>
              <a:ext cx="188931" cy="296967"/>
            </a:xfrm>
            <a:custGeom>
              <a:avLst/>
              <a:pathLst>
                <a:path w="188931" h="296967">
                  <a:moveTo>
                    <a:pt x="188931" y="0"/>
                  </a:moveTo>
                  <a:lnTo>
                    <a:pt x="0" y="2969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56955" y="4855826"/>
              <a:ext cx="5273" cy="377369"/>
            </a:xfrm>
            <a:custGeom>
              <a:avLst/>
              <a:pathLst>
                <a:path w="5273" h="377369">
                  <a:moveTo>
                    <a:pt x="0" y="0"/>
                  </a:moveTo>
                  <a:lnTo>
                    <a:pt x="5273" y="3773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740034" y="5183349"/>
              <a:ext cx="199970" cy="160816"/>
            </a:xfrm>
            <a:custGeom>
              <a:avLst/>
              <a:pathLst>
                <a:path w="199970" h="160816">
                  <a:moveTo>
                    <a:pt x="199970" y="1608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820925" y="5344165"/>
              <a:ext cx="119079" cy="46409"/>
            </a:xfrm>
            <a:custGeom>
              <a:avLst/>
              <a:pathLst>
                <a:path w="119079" h="46409">
                  <a:moveTo>
                    <a:pt x="119079" y="0"/>
                  </a:moveTo>
                  <a:lnTo>
                    <a:pt x="0" y="464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940005" y="5344165"/>
              <a:ext cx="315522" cy="48388"/>
            </a:xfrm>
            <a:custGeom>
              <a:avLst/>
              <a:pathLst>
                <a:path w="315522" h="48388">
                  <a:moveTo>
                    <a:pt x="0" y="0"/>
                  </a:moveTo>
                  <a:lnTo>
                    <a:pt x="315522" y="483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940005" y="5223765"/>
              <a:ext cx="189556" cy="120400"/>
            </a:xfrm>
            <a:custGeom>
              <a:avLst/>
              <a:pathLst>
                <a:path w="189556" h="120400">
                  <a:moveTo>
                    <a:pt x="0" y="120400"/>
                  </a:moveTo>
                  <a:lnTo>
                    <a:pt x="1895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751636" y="5093744"/>
              <a:ext cx="188369" cy="250421"/>
            </a:xfrm>
            <a:custGeom>
              <a:avLst/>
              <a:pathLst>
                <a:path w="188369" h="250421">
                  <a:moveTo>
                    <a:pt x="188369" y="2504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130066" y="4880599"/>
              <a:ext cx="199687" cy="41669"/>
            </a:xfrm>
            <a:custGeom>
              <a:avLst/>
              <a:pathLst>
                <a:path w="199687" h="41669">
                  <a:moveTo>
                    <a:pt x="199687" y="0"/>
                  </a:moveTo>
                  <a:lnTo>
                    <a:pt x="0" y="416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129562" y="4880599"/>
              <a:ext cx="200191" cy="343165"/>
            </a:xfrm>
            <a:custGeom>
              <a:avLst/>
              <a:pathLst>
                <a:path w="200191" h="343165">
                  <a:moveTo>
                    <a:pt x="200191" y="0"/>
                  </a:moveTo>
                  <a:lnTo>
                    <a:pt x="0" y="3431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226478" y="5183349"/>
              <a:ext cx="513555" cy="26454"/>
            </a:xfrm>
            <a:custGeom>
              <a:avLst/>
              <a:pathLst>
                <a:path w="513555" h="26454">
                  <a:moveTo>
                    <a:pt x="0" y="26454"/>
                  </a:moveTo>
                  <a:lnTo>
                    <a:pt x="5135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162229" y="5209804"/>
              <a:ext cx="64248" cy="23391"/>
            </a:xfrm>
            <a:custGeom>
              <a:avLst/>
              <a:pathLst>
                <a:path w="64248" h="23391">
                  <a:moveTo>
                    <a:pt x="64248" y="0"/>
                  </a:moveTo>
                  <a:lnTo>
                    <a:pt x="0" y="233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56955" y="4855826"/>
              <a:ext cx="69522" cy="353977"/>
            </a:xfrm>
            <a:custGeom>
              <a:avLst/>
              <a:pathLst>
                <a:path w="69522" h="353977">
                  <a:moveTo>
                    <a:pt x="69522" y="3539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26078" y="4903568"/>
              <a:ext cx="213956" cy="279780"/>
            </a:xfrm>
            <a:custGeom>
              <a:avLst/>
              <a:pathLst>
                <a:path w="213956" h="279780">
                  <a:moveTo>
                    <a:pt x="0" y="0"/>
                  </a:moveTo>
                  <a:lnTo>
                    <a:pt x="213956" y="2797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526078" y="4903568"/>
              <a:ext cx="225558" cy="190175"/>
            </a:xfrm>
            <a:custGeom>
              <a:avLst/>
              <a:pathLst>
                <a:path w="225558" h="190175">
                  <a:moveTo>
                    <a:pt x="0" y="0"/>
                  </a:moveTo>
                  <a:lnTo>
                    <a:pt x="225558" y="1901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526078" y="4903568"/>
              <a:ext cx="323302" cy="1756"/>
            </a:xfrm>
            <a:custGeom>
              <a:avLst/>
              <a:pathLst>
                <a:path w="323302" h="1756">
                  <a:moveTo>
                    <a:pt x="0" y="0"/>
                  </a:moveTo>
                  <a:lnTo>
                    <a:pt x="323302" y="17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156955" y="4855826"/>
              <a:ext cx="369122" cy="47742"/>
            </a:xfrm>
            <a:custGeom>
              <a:avLst/>
              <a:pathLst>
                <a:path w="369122" h="47742">
                  <a:moveTo>
                    <a:pt x="369122" y="477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226478" y="4903568"/>
              <a:ext cx="299599" cy="306235"/>
            </a:xfrm>
            <a:custGeom>
              <a:avLst/>
              <a:pathLst>
                <a:path w="299599" h="306235">
                  <a:moveTo>
                    <a:pt x="299599" y="0"/>
                  </a:moveTo>
                  <a:lnTo>
                    <a:pt x="0" y="3062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26650" y="4922268"/>
              <a:ext cx="3416" cy="80358"/>
            </a:xfrm>
            <a:custGeom>
              <a:avLst/>
              <a:pathLst>
                <a:path w="3416" h="80358">
                  <a:moveTo>
                    <a:pt x="0" y="80358"/>
                  </a:moveTo>
                  <a:lnTo>
                    <a:pt x="34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126650" y="5002627"/>
              <a:ext cx="2911" cy="221138"/>
            </a:xfrm>
            <a:custGeom>
              <a:avLst/>
              <a:pathLst>
                <a:path w="2911" h="221138">
                  <a:moveTo>
                    <a:pt x="0" y="0"/>
                  </a:moveTo>
                  <a:lnTo>
                    <a:pt x="2911" y="2211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751636" y="5002627"/>
              <a:ext cx="375014" cy="91117"/>
            </a:xfrm>
            <a:custGeom>
              <a:avLst/>
              <a:pathLst>
                <a:path w="375014" h="91117">
                  <a:moveTo>
                    <a:pt x="375014" y="0"/>
                  </a:moveTo>
                  <a:lnTo>
                    <a:pt x="0" y="911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849380" y="4905325"/>
              <a:ext cx="277269" cy="97301"/>
            </a:xfrm>
            <a:custGeom>
              <a:avLst/>
              <a:pathLst>
                <a:path w="277269" h="97301">
                  <a:moveTo>
                    <a:pt x="277269" y="973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126650" y="4880599"/>
              <a:ext cx="203103" cy="122027"/>
            </a:xfrm>
            <a:custGeom>
              <a:avLst/>
              <a:pathLst>
                <a:path w="203103" h="122027">
                  <a:moveTo>
                    <a:pt x="0" y="122027"/>
                  </a:moveTo>
                  <a:lnTo>
                    <a:pt x="2031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432045" y="4907162"/>
              <a:ext cx="354498" cy="1171"/>
            </a:xfrm>
            <a:custGeom>
              <a:avLst/>
              <a:pathLst>
                <a:path w="354498" h="1171">
                  <a:moveTo>
                    <a:pt x="354498" y="0"/>
                  </a:moveTo>
                  <a:lnTo>
                    <a:pt x="0" y="11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786544" y="4907162"/>
              <a:ext cx="53012" cy="359153"/>
            </a:xfrm>
            <a:custGeom>
              <a:avLst/>
              <a:pathLst>
                <a:path w="53012" h="359153">
                  <a:moveTo>
                    <a:pt x="53012" y="3591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432045" y="4908333"/>
              <a:ext cx="215724" cy="210719"/>
            </a:xfrm>
            <a:custGeom>
              <a:avLst/>
              <a:pathLst>
                <a:path w="215724" h="210719">
                  <a:moveTo>
                    <a:pt x="215724" y="2107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647770" y="4907162"/>
              <a:ext cx="138773" cy="211890"/>
            </a:xfrm>
            <a:custGeom>
              <a:avLst/>
              <a:pathLst>
                <a:path w="138773" h="211890">
                  <a:moveTo>
                    <a:pt x="0" y="211890"/>
                  </a:moveTo>
                  <a:lnTo>
                    <a:pt x="1387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647770" y="5119052"/>
              <a:ext cx="191786" cy="147262"/>
            </a:xfrm>
            <a:custGeom>
              <a:avLst/>
              <a:pathLst>
                <a:path w="191786" h="147262">
                  <a:moveTo>
                    <a:pt x="0" y="0"/>
                  </a:moveTo>
                  <a:lnTo>
                    <a:pt x="191786" y="1472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29754" y="4880599"/>
              <a:ext cx="269283" cy="28948"/>
            </a:xfrm>
            <a:custGeom>
              <a:avLst/>
              <a:pathLst>
                <a:path w="269283" h="28948">
                  <a:moveTo>
                    <a:pt x="269283" y="289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301310" y="4908333"/>
              <a:ext cx="130734" cy="125054"/>
            </a:xfrm>
            <a:custGeom>
              <a:avLst/>
              <a:pathLst>
                <a:path w="130734" h="125054">
                  <a:moveTo>
                    <a:pt x="0" y="125054"/>
                  </a:moveTo>
                  <a:lnTo>
                    <a:pt x="13073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43478" y="4840687"/>
              <a:ext cx="188567" cy="67646"/>
            </a:xfrm>
            <a:custGeom>
              <a:avLst/>
              <a:pathLst>
                <a:path w="188567" h="67646">
                  <a:moveTo>
                    <a:pt x="0" y="0"/>
                  </a:moveTo>
                  <a:lnTo>
                    <a:pt x="188567" y="676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105535" y="5290580"/>
              <a:ext cx="116924" cy="66395"/>
            </a:xfrm>
            <a:custGeom>
              <a:avLst/>
              <a:pathLst>
                <a:path w="116924" h="66395">
                  <a:moveTo>
                    <a:pt x="116924" y="0"/>
                  </a:moveTo>
                  <a:lnTo>
                    <a:pt x="0" y="663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105535" y="5260491"/>
              <a:ext cx="76329" cy="96484"/>
            </a:xfrm>
            <a:custGeom>
              <a:avLst/>
              <a:pathLst>
                <a:path w="76329" h="96484">
                  <a:moveTo>
                    <a:pt x="76329" y="0"/>
                  </a:moveTo>
                  <a:lnTo>
                    <a:pt x="0" y="96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181865" y="5033388"/>
              <a:ext cx="119445" cy="227102"/>
            </a:xfrm>
            <a:custGeom>
              <a:avLst/>
              <a:pathLst>
                <a:path w="119445" h="227102">
                  <a:moveTo>
                    <a:pt x="0" y="227102"/>
                  </a:moveTo>
                  <a:lnTo>
                    <a:pt x="1194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181865" y="5260491"/>
              <a:ext cx="40595" cy="30089"/>
            </a:xfrm>
            <a:custGeom>
              <a:avLst/>
              <a:pathLst>
                <a:path w="40595" h="30089">
                  <a:moveTo>
                    <a:pt x="0" y="0"/>
                  </a:moveTo>
                  <a:lnTo>
                    <a:pt x="40595" y="300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105535" y="5356975"/>
              <a:ext cx="601095" cy="15549"/>
            </a:xfrm>
            <a:custGeom>
              <a:avLst/>
              <a:pathLst>
                <a:path w="601095" h="15549">
                  <a:moveTo>
                    <a:pt x="601095" y="155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706631" y="5266315"/>
              <a:ext cx="132924" cy="106209"/>
            </a:xfrm>
            <a:custGeom>
              <a:avLst/>
              <a:pathLst>
                <a:path w="132924" h="106209">
                  <a:moveTo>
                    <a:pt x="0" y="106209"/>
                  </a:moveTo>
                  <a:lnTo>
                    <a:pt x="1329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647770" y="5119052"/>
              <a:ext cx="58861" cy="253472"/>
            </a:xfrm>
            <a:custGeom>
              <a:avLst/>
              <a:pathLst>
                <a:path w="58861" h="253472">
                  <a:moveTo>
                    <a:pt x="58861" y="25347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222460" y="5290580"/>
              <a:ext cx="484170" cy="81944"/>
            </a:xfrm>
            <a:custGeom>
              <a:avLst/>
              <a:pathLst>
                <a:path w="484170" h="81944">
                  <a:moveTo>
                    <a:pt x="484170" y="8194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301310" y="5033388"/>
              <a:ext cx="10299" cy="142438"/>
            </a:xfrm>
            <a:custGeom>
              <a:avLst/>
              <a:pathLst>
                <a:path w="10299" h="142438">
                  <a:moveTo>
                    <a:pt x="10299" y="1424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222460" y="5175826"/>
              <a:ext cx="89149" cy="114753"/>
            </a:xfrm>
            <a:custGeom>
              <a:avLst/>
              <a:pathLst>
                <a:path w="89149" h="114753">
                  <a:moveTo>
                    <a:pt x="89149" y="0"/>
                  </a:moveTo>
                  <a:lnTo>
                    <a:pt x="0" y="1147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181865" y="5175826"/>
              <a:ext cx="129745" cy="84664"/>
            </a:xfrm>
            <a:custGeom>
              <a:avLst/>
              <a:pathLst>
                <a:path w="129745" h="84664">
                  <a:moveTo>
                    <a:pt x="129745" y="0"/>
                  </a:moveTo>
                  <a:lnTo>
                    <a:pt x="0" y="846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033009" y="5259929"/>
              <a:ext cx="72526" cy="97046"/>
            </a:xfrm>
            <a:custGeom>
              <a:avLst/>
              <a:pathLst>
                <a:path w="72526" h="97046">
                  <a:moveTo>
                    <a:pt x="0" y="0"/>
                  </a:moveTo>
                  <a:lnTo>
                    <a:pt x="72526" y="970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033009" y="5259929"/>
              <a:ext cx="148855" cy="561"/>
            </a:xfrm>
            <a:custGeom>
              <a:avLst/>
              <a:pathLst>
                <a:path w="148855" h="561">
                  <a:moveTo>
                    <a:pt x="0" y="0"/>
                  </a:moveTo>
                  <a:lnTo>
                    <a:pt x="148855" y="5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838895" y="5248110"/>
              <a:ext cx="194114" cy="11818"/>
            </a:xfrm>
            <a:custGeom>
              <a:avLst/>
              <a:pathLst>
                <a:path w="194114" h="11818">
                  <a:moveTo>
                    <a:pt x="0" y="0"/>
                  </a:moveTo>
                  <a:lnTo>
                    <a:pt x="194114" y="118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599038" y="4909547"/>
              <a:ext cx="221523" cy="106608"/>
            </a:xfrm>
            <a:custGeom>
              <a:avLst/>
              <a:pathLst>
                <a:path w="221523" h="106608">
                  <a:moveTo>
                    <a:pt x="221523" y="1066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820561" y="4840687"/>
              <a:ext cx="422916" cy="175468"/>
            </a:xfrm>
            <a:custGeom>
              <a:avLst/>
              <a:pathLst>
                <a:path w="422916" h="175468">
                  <a:moveTo>
                    <a:pt x="0" y="175468"/>
                  </a:moveTo>
                  <a:lnTo>
                    <a:pt x="4229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820561" y="5016155"/>
              <a:ext cx="212448" cy="243773"/>
            </a:xfrm>
            <a:custGeom>
              <a:avLst/>
              <a:pathLst>
                <a:path w="212448" h="243773">
                  <a:moveTo>
                    <a:pt x="0" y="0"/>
                  </a:moveTo>
                  <a:lnTo>
                    <a:pt x="212448" y="2437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820561" y="5016155"/>
              <a:ext cx="18333" cy="231955"/>
            </a:xfrm>
            <a:custGeom>
              <a:avLst/>
              <a:pathLst>
                <a:path w="18333" h="231955">
                  <a:moveTo>
                    <a:pt x="0" y="0"/>
                  </a:moveTo>
                  <a:lnTo>
                    <a:pt x="18333" y="2319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255528" y="5231096"/>
              <a:ext cx="287183" cy="161458"/>
            </a:xfrm>
            <a:custGeom>
              <a:avLst/>
              <a:pathLst>
                <a:path w="287183" h="161458">
                  <a:moveTo>
                    <a:pt x="287183" y="0"/>
                  </a:moveTo>
                  <a:lnTo>
                    <a:pt x="0" y="1614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129562" y="5223765"/>
              <a:ext cx="413149" cy="7331"/>
            </a:xfrm>
            <a:custGeom>
              <a:avLst/>
              <a:pathLst>
                <a:path w="413149" h="7331">
                  <a:moveTo>
                    <a:pt x="413149" y="73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329754" y="4880599"/>
              <a:ext cx="212957" cy="350497"/>
            </a:xfrm>
            <a:custGeom>
              <a:avLst/>
              <a:pathLst>
                <a:path w="212957" h="350497">
                  <a:moveTo>
                    <a:pt x="212957" y="3504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542711" y="5231096"/>
              <a:ext cx="296183" cy="17014"/>
            </a:xfrm>
            <a:custGeom>
              <a:avLst/>
              <a:pathLst>
                <a:path w="296183" h="17014">
                  <a:moveTo>
                    <a:pt x="0" y="0"/>
                  </a:moveTo>
                  <a:lnTo>
                    <a:pt x="296183" y="170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733654" y="5266315"/>
              <a:ext cx="105901" cy="124310"/>
            </a:xfrm>
            <a:custGeom>
              <a:avLst/>
              <a:pathLst>
                <a:path w="105901" h="124310">
                  <a:moveTo>
                    <a:pt x="0" y="124310"/>
                  </a:moveTo>
                  <a:lnTo>
                    <a:pt x="1059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706631" y="5372524"/>
              <a:ext cx="27022" cy="18100"/>
            </a:xfrm>
            <a:custGeom>
              <a:avLst/>
              <a:pathLst>
                <a:path w="27022" h="18100">
                  <a:moveTo>
                    <a:pt x="27022" y="181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054495" y="5356975"/>
              <a:ext cx="51040" cy="28634"/>
            </a:xfrm>
            <a:custGeom>
              <a:avLst/>
              <a:pathLst>
                <a:path w="51040" h="28634">
                  <a:moveTo>
                    <a:pt x="0" y="28634"/>
                  </a:moveTo>
                  <a:lnTo>
                    <a:pt x="510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033009" y="5259929"/>
              <a:ext cx="21486" cy="125681"/>
            </a:xfrm>
            <a:custGeom>
              <a:avLst/>
              <a:pathLst>
                <a:path w="21486" h="125681">
                  <a:moveTo>
                    <a:pt x="21486" y="1256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838895" y="5248110"/>
              <a:ext cx="215600" cy="137499"/>
            </a:xfrm>
            <a:custGeom>
              <a:avLst/>
              <a:pathLst>
                <a:path w="215600" h="137499">
                  <a:moveTo>
                    <a:pt x="215600" y="1374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542711" y="5231096"/>
              <a:ext cx="511783" cy="154513"/>
            </a:xfrm>
            <a:custGeom>
              <a:avLst/>
              <a:pathLst>
                <a:path w="511783" h="154513">
                  <a:moveTo>
                    <a:pt x="511783" y="15451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341310" y="4908333"/>
              <a:ext cx="90734" cy="260777"/>
            </a:xfrm>
            <a:custGeom>
              <a:avLst/>
              <a:pathLst>
                <a:path w="90734" h="260777">
                  <a:moveTo>
                    <a:pt x="0" y="260777"/>
                  </a:moveTo>
                  <a:lnTo>
                    <a:pt x="9073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341310" y="5119052"/>
              <a:ext cx="306459" cy="50058"/>
            </a:xfrm>
            <a:custGeom>
              <a:avLst/>
              <a:pathLst>
                <a:path w="306459" h="50058">
                  <a:moveTo>
                    <a:pt x="0" y="50058"/>
                  </a:moveTo>
                  <a:lnTo>
                    <a:pt x="3064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301310" y="5033388"/>
              <a:ext cx="40000" cy="135723"/>
            </a:xfrm>
            <a:custGeom>
              <a:avLst/>
              <a:pathLst>
                <a:path w="40000" h="135723">
                  <a:moveTo>
                    <a:pt x="40000" y="1357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222460" y="5169111"/>
              <a:ext cx="118850" cy="121469"/>
            </a:xfrm>
            <a:custGeom>
              <a:avLst/>
              <a:pathLst>
                <a:path w="118850" h="121469">
                  <a:moveTo>
                    <a:pt x="118850" y="0"/>
                  </a:moveTo>
                  <a:lnTo>
                    <a:pt x="0" y="1214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341310" y="5169111"/>
              <a:ext cx="365320" cy="203413"/>
            </a:xfrm>
            <a:custGeom>
              <a:avLst/>
              <a:pathLst>
                <a:path w="365320" h="203413">
                  <a:moveTo>
                    <a:pt x="0" y="0"/>
                  </a:moveTo>
                  <a:lnTo>
                    <a:pt x="365320" y="2034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311610" y="5169111"/>
              <a:ext cx="29700" cy="6715"/>
            </a:xfrm>
            <a:custGeom>
              <a:avLst/>
              <a:pathLst>
                <a:path w="29700" h="6715">
                  <a:moveTo>
                    <a:pt x="29700" y="0"/>
                  </a:moveTo>
                  <a:lnTo>
                    <a:pt x="0" y="67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329754" y="4880599"/>
              <a:ext cx="318386" cy="207054"/>
            </a:xfrm>
            <a:custGeom>
              <a:avLst/>
              <a:pathLst>
                <a:path w="318386" h="207054">
                  <a:moveTo>
                    <a:pt x="318386" y="2070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599038" y="4909547"/>
              <a:ext cx="49102" cy="178106"/>
            </a:xfrm>
            <a:custGeom>
              <a:avLst/>
              <a:pathLst>
                <a:path w="49102" h="178106">
                  <a:moveTo>
                    <a:pt x="49102" y="1781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648140" y="5087653"/>
              <a:ext cx="190754" cy="160457"/>
            </a:xfrm>
            <a:custGeom>
              <a:avLst/>
              <a:pathLst>
                <a:path w="190754" h="160457">
                  <a:moveTo>
                    <a:pt x="0" y="0"/>
                  </a:moveTo>
                  <a:lnTo>
                    <a:pt x="190754" y="1604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648140" y="5016155"/>
              <a:ext cx="172420" cy="71498"/>
            </a:xfrm>
            <a:custGeom>
              <a:avLst/>
              <a:pathLst>
                <a:path w="172420" h="71498">
                  <a:moveTo>
                    <a:pt x="0" y="71498"/>
                  </a:moveTo>
                  <a:lnTo>
                    <a:pt x="1724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542711" y="5087653"/>
              <a:ext cx="105428" cy="143442"/>
            </a:xfrm>
            <a:custGeom>
              <a:avLst/>
              <a:pathLst>
                <a:path w="105428" h="143442">
                  <a:moveTo>
                    <a:pt x="105428" y="0"/>
                  </a:moveTo>
                  <a:lnTo>
                    <a:pt x="0" y="1434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273062" y="4908333"/>
              <a:ext cx="158982" cy="89880"/>
            </a:xfrm>
            <a:custGeom>
              <a:avLst/>
              <a:pathLst>
                <a:path w="158982" h="89880">
                  <a:moveTo>
                    <a:pt x="0" y="89880"/>
                  </a:moveTo>
                  <a:lnTo>
                    <a:pt x="1589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273062" y="4998214"/>
              <a:ext cx="28247" cy="35173"/>
            </a:xfrm>
            <a:custGeom>
              <a:avLst/>
              <a:pathLst>
                <a:path w="28247" h="35173">
                  <a:moveTo>
                    <a:pt x="0" y="0"/>
                  </a:moveTo>
                  <a:lnTo>
                    <a:pt x="28247" y="351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243478" y="4840687"/>
              <a:ext cx="29584" cy="157527"/>
            </a:xfrm>
            <a:custGeom>
              <a:avLst/>
              <a:pathLst>
                <a:path w="29584" h="157527">
                  <a:moveTo>
                    <a:pt x="29584" y="1575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181865" y="4998214"/>
              <a:ext cx="91197" cy="262276"/>
            </a:xfrm>
            <a:custGeom>
              <a:avLst/>
              <a:pathLst>
                <a:path w="91197" h="262276">
                  <a:moveTo>
                    <a:pt x="91197" y="0"/>
                  </a:moveTo>
                  <a:lnTo>
                    <a:pt x="0" y="2622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033009" y="4998214"/>
              <a:ext cx="240053" cy="261714"/>
            </a:xfrm>
            <a:custGeom>
              <a:avLst/>
              <a:pathLst>
                <a:path w="240053" h="261714">
                  <a:moveTo>
                    <a:pt x="240053" y="0"/>
                  </a:moveTo>
                  <a:lnTo>
                    <a:pt x="0" y="2617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820561" y="4998214"/>
              <a:ext cx="452501" cy="17940"/>
            </a:xfrm>
            <a:custGeom>
              <a:avLst/>
              <a:pathLst>
                <a:path w="452501" h="17940">
                  <a:moveTo>
                    <a:pt x="452501" y="0"/>
                  </a:moveTo>
                  <a:lnTo>
                    <a:pt x="0" y="179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786544" y="4828736"/>
              <a:ext cx="245629" cy="78425"/>
            </a:xfrm>
            <a:custGeom>
              <a:avLst/>
              <a:pathLst>
                <a:path w="245629" h="78425">
                  <a:moveTo>
                    <a:pt x="245629" y="0"/>
                  </a:moveTo>
                  <a:lnTo>
                    <a:pt x="0" y="784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599038" y="4898566"/>
              <a:ext cx="6103" cy="10980"/>
            </a:xfrm>
            <a:custGeom>
              <a:avLst/>
              <a:pathLst>
                <a:path w="6103" h="10980">
                  <a:moveTo>
                    <a:pt x="6103" y="0"/>
                  </a:moveTo>
                  <a:lnTo>
                    <a:pt x="0" y="109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605141" y="4898566"/>
              <a:ext cx="215419" cy="117588"/>
            </a:xfrm>
            <a:custGeom>
              <a:avLst/>
              <a:pathLst>
                <a:path w="215419" h="117588">
                  <a:moveTo>
                    <a:pt x="0" y="0"/>
                  </a:moveTo>
                  <a:lnTo>
                    <a:pt x="215419" y="1175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624903" y="5062605"/>
              <a:ext cx="279301" cy="127771"/>
            </a:xfrm>
            <a:custGeom>
              <a:avLst/>
              <a:pathLst>
                <a:path w="279301" h="127771">
                  <a:moveTo>
                    <a:pt x="0" y="0"/>
                  </a:moveTo>
                  <a:lnTo>
                    <a:pt x="279301" y="1277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904205" y="5190376"/>
              <a:ext cx="54979" cy="196732"/>
            </a:xfrm>
            <a:custGeom>
              <a:avLst/>
              <a:pathLst>
                <a:path w="54979" h="196732">
                  <a:moveTo>
                    <a:pt x="54979" y="1967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771705" y="5190376"/>
              <a:ext cx="132499" cy="63326"/>
            </a:xfrm>
            <a:custGeom>
              <a:avLst/>
              <a:pathLst>
                <a:path w="132499" h="63326">
                  <a:moveTo>
                    <a:pt x="0" y="63326"/>
                  </a:moveTo>
                  <a:lnTo>
                    <a:pt x="1324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624903" y="5062605"/>
              <a:ext cx="146801" cy="191097"/>
            </a:xfrm>
            <a:custGeom>
              <a:avLst/>
              <a:pathLst>
                <a:path w="146801" h="191097">
                  <a:moveTo>
                    <a:pt x="146801" y="1910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771705" y="5253702"/>
              <a:ext cx="187479" cy="133406"/>
            </a:xfrm>
            <a:custGeom>
              <a:avLst/>
              <a:pathLst>
                <a:path w="187479" h="133406">
                  <a:moveTo>
                    <a:pt x="0" y="0"/>
                  </a:moveTo>
                  <a:lnTo>
                    <a:pt x="187479" y="1334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7487006" y="5118649"/>
              <a:ext cx="29374" cy="258899"/>
            </a:xfrm>
            <a:custGeom>
              <a:avLst/>
              <a:pathLst>
                <a:path w="29374" h="258899">
                  <a:moveTo>
                    <a:pt x="29374" y="2588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959184" y="5377548"/>
              <a:ext cx="557196" cy="9560"/>
            </a:xfrm>
            <a:custGeom>
              <a:avLst/>
              <a:pathLst>
                <a:path w="557196" h="9560">
                  <a:moveTo>
                    <a:pt x="557196" y="0"/>
                  </a:moveTo>
                  <a:lnTo>
                    <a:pt x="0" y="95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032173" y="4828736"/>
              <a:ext cx="174065" cy="141070"/>
            </a:xfrm>
            <a:custGeom>
              <a:avLst/>
              <a:pathLst>
                <a:path w="174065" h="141070">
                  <a:moveTo>
                    <a:pt x="174065" y="1410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206239" y="4969806"/>
              <a:ext cx="418664" cy="92798"/>
            </a:xfrm>
            <a:custGeom>
              <a:avLst/>
              <a:pathLst>
                <a:path w="418664" h="92798">
                  <a:moveTo>
                    <a:pt x="0" y="0"/>
                  </a:moveTo>
                  <a:lnTo>
                    <a:pt x="418664" y="927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7457226" y="5118649"/>
              <a:ext cx="29780" cy="243631"/>
            </a:xfrm>
            <a:custGeom>
              <a:avLst/>
              <a:pathLst>
                <a:path w="29780" h="243631">
                  <a:moveTo>
                    <a:pt x="0" y="243631"/>
                  </a:moveTo>
                  <a:lnTo>
                    <a:pt x="297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6959184" y="5362280"/>
              <a:ext cx="498041" cy="24828"/>
            </a:xfrm>
            <a:custGeom>
              <a:avLst/>
              <a:pathLst>
                <a:path w="498041" h="24828">
                  <a:moveTo>
                    <a:pt x="498041" y="0"/>
                  </a:moveTo>
                  <a:lnTo>
                    <a:pt x="0" y="248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7457226" y="5362280"/>
              <a:ext cx="59155" cy="15267"/>
            </a:xfrm>
            <a:custGeom>
              <a:avLst/>
              <a:pathLst>
                <a:path w="59155" h="15267">
                  <a:moveTo>
                    <a:pt x="0" y="0"/>
                  </a:moveTo>
                  <a:lnTo>
                    <a:pt x="59155" y="152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032173" y="4828736"/>
              <a:ext cx="147441" cy="70974"/>
            </a:xfrm>
            <a:custGeom>
              <a:avLst/>
              <a:pathLst>
                <a:path w="147441" h="70974">
                  <a:moveTo>
                    <a:pt x="147441" y="709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179615" y="4899710"/>
              <a:ext cx="26624" cy="70095"/>
            </a:xfrm>
            <a:custGeom>
              <a:avLst/>
              <a:pathLst>
                <a:path w="26624" h="70095">
                  <a:moveTo>
                    <a:pt x="0" y="0"/>
                  </a:moveTo>
                  <a:lnTo>
                    <a:pt x="26624" y="700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6904205" y="5190376"/>
              <a:ext cx="281230" cy="71824"/>
            </a:xfrm>
            <a:custGeom>
              <a:avLst/>
              <a:pathLst>
                <a:path w="281230" h="71824">
                  <a:moveTo>
                    <a:pt x="281230" y="718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7185435" y="5118649"/>
              <a:ext cx="301571" cy="143551"/>
            </a:xfrm>
            <a:custGeom>
              <a:avLst/>
              <a:pathLst>
                <a:path w="301571" h="143551">
                  <a:moveTo>
                    <a:pt x="0" y="143551"/>
                  </a:moveTo>
                  <a:lnTo>
                    <a:pt x="3015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959184" y="5262200"/>
              <a:ext cx="226250" cy="124908"/>
            </a:xfrm>
            <a:custGeom>
              <a:avLst/>
              <a:pathLst>
                <a:path w="226250" h="124908">
                  <a:moveTo>
                    <a:pt x="226250" y="0"/>
                  </a:moveTo>
                  <a:lnTo>
                    <a:pt x="0" y="1249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7185435" y="5262200"/>
              <a:ext cx="271791" cy="100080"/>
            </a:xfrm>
            <a:custGeom>
              <a:avLst/>
              <a:pathLst>
                <a:path w="271791" h="100080">
                  <a:moveTo>
                    <a:pt x="0" y="0"/>
                  </a:moveTo>
                  <a:lnTo>
                    <a:pt x="271791" y="1000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786544" y="4907162"/>
              <a:ext cx="313468" cy="317005"/>
            </a:xfrm>
            <a:custGeom>
              <a:avLst/>
              <a:pathLst>
                <a:path w="313468" h="317005">
                  <a:moveTo>
                    <a:pt x="313468" y="3170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839556" y="5224167"/>
              <a:ext cx="260456" cy="42147"/>
            </a:xfrm>
            <a:custGeom>
              <a:avLst/>
              <a:pathLst>
                <a:path w="260456" h="42147">
                  <a:moveTo>
                    <a:pt x="260456" y="0"/>
                  </a:moveTo>
                  <a:lnTo>
                    <a:pt x="0" y="421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733654" y="5224167"/>
              <a:ext cx="366358" cy="166457"/>
            </a:xfrm>
            <a:custGeom>
              <a:avLst/>
              <a:pathLst>
                <a:path w="366358" h="166457">
                  <a:moveTo>
                    <a:pt x="366358" y="0"/>
                  </a:moveTo>
                  <a:lnTo>
                    <a:pt x="0" y="1664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6032173" y="4828736"/>
              <a:ext cx="67838" cy="395431"/>
            </a:xfrm>
            <a:custGeom>
              <a:avLst/>
              <a:pathLst>
                <a:path w="67838" h="395431">
                  <a:moveTo>
                    <a:pt x="67838" y="3954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6100012" y="4969806"/>
              <a:ext cx="106227" cy="254361"/>
            </a:xfrm>
            <a:custGeom>
              <a:avLst/>
              <a:pathLst>
                <a:path w="106227" h="254361">
                  <a:moveTo>
                    <a:pt x="0" y="254361"/>
                  </a:moveTo>
                  <a:lnTo>
                    <a:pt x="1062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7446357" y="4948804"/>
              <a:ext cx="40649" cy="169844"/>
            </a:xfrm>
            <a:custGeom>
              <a:avLst/>
              <a:pathLst>
                <a:path w="40649" h="169844">
                  <a:moveTo>
                    <a:pt x="0" y="0"/>
                  </a:moveTo>
                  <a:lnTo>
                    <a:pt x="40649" y="1698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7185435" y="4948804"/>
              <a:ext cx="260922" cy="313396"/>
            </a:xfrm>
            <a:custGeom>
              <a:avLst/>
              <a:pathLst>
                <a:path w="260922" h="313396">
                  <a:moveTo>
                    <a:pt x="260922" y="0"/>
                  </a:moveTo>
                  <a:lnTo>
                    <a:pt x="0" y="3133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6904205" y="4860497"/>
              <a:ext cx="275108" cy="329879"/>
            </a:xfrm>
            <a:custGeom>
              <a:avLst/>
              <a:pathLst>
                <a:path w="275108" h="329879">
                  <a:moveTo>
                    <a:pt x="275108" y="0"/>
                  </a:moveTo>
                  <a:lnTo>
                    <a:pt x="0" y="3298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7179313" y="4860497"/>
              <a:ext cx="6121" cy="401703"/>
            </a:xfrm>
            <a:custGeom>
              <a:avLst/>
              <a:pathLst>
                <a:path w="6121" h="401703">
                  <a:moveTo>
                    <a:pt x="0" y="0"/>
                  </a:moveTo>
                  <a:lnTo>
                    <a:pt x="6121" y="4017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7179313" y="4860497"/>
              <a:ext cx="267043" cy="88306"/>
            </a:xfrm>
            <a:custGeom>
              <a:avLst/>
              <a:pathLst>
                <a:path w="267043" h="88306">
                  <a:moveTo>
                    <a:pt x="0" y="0"/>
                  </a:moveTo>
                  <a:lnTo>
                    <a:pt x="267043" y="883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6401122" y="5062605"/>
              <a:ext cx="223781" cy="188167"/>
            </a:xfrm>
            <a:custGeom>
              <a:avLst/>
              <a:pathLst>
                <a:path w="223781" h="188167">
                  <a:moveTo>
                    <a:pt x="0" y="188167"/>
                  </a:moveTo>
                  <a:lnTo>
                    <a:pt x="2237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6401122" y="5250772"/>
              <a:ext cx="558062" cy="136336"/>
            </a:xfrm>
            <a:custGeom>
              <a:avLst/>
              <a:pathLst>
                <a:path w="558062" h="136336">
                  <a:moveTo>
                    <a:pt x="0" y="0"/>
                  </a:moveTo>
                  <a:lnTo>
                    <a:pt x="558062" y="1363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6401122" y="5250772"/>
              <a:ext cx="370583" cy="2930"/>
            </a:xfrm>
            <a:custGeom>
              <a:avLst/>
              <a:pathLst>
                <a:path w="370583" h="2930">
                  <a:moveTo>
                    <a:pt x="0" y="0"/>
                  </a:moveTo>
                  <a:lnTo>
                    <a:pt x="370583" y="29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6206239" y="4969806"/>
              <a:ext cx="194882" cy="280966"/>
            </a:xfrm>
            <a:custGeom>
              <a:avLst/>
              <a:pathLst>
                <a:path w="194882" h="280966">
                  <a:moveTo>
                    <a:pt x="194882" y="28096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100012" y="5224167"/>
              <a:ext cx="301109" cy="26605"/>
            </a:xfrm>
            <a:custGeom>
              <a:avLst/>
              <a:pathLst>
                <a:path w="301109" h="26605">
                  <a:moveTo>
                    <a:pt x="301109" y="266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7487006" y="5118649"/>
              <a:ext cx="519172" cy="279441"/>
            </a:xfrm>
            <a:custGeom>
              <a:avLst/>
              <a:pathLst>
                <a:path w="519172" h="279441">
                  <a:moveTo>
                    <a:pt x="519172" y="2794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7516381" y="5377548"/>
              <a:ext cx="489798" cy="20542"/>
            </a:xfrm>
            <a:custGeom>
              <a:avLst/>
              <a:pathLst>
                <a:path w="489798" h="20542">
                  <a:moveTo>
                    <a:pt x="489798" y="205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8006179" y="5126429"/>
              <a:ext cx="255901" cy="271662"/>
            </a:xfrm>
            <a:custGeom>
              <a:avLst/>
              <a:pathLst>
                <a:path w="255901" h="271662">
                  <a:moveTo>
                    <a:pt x="0" y="271662"/>
                  </a:moveTo>
                  <a:lnTo>
                    <a:pt x="2559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8199948" y="4961724"/>
              <a:ext cx="62133" cy="164705"/>
            </a:xfrm>
            <a:custGeom>
              <a:avLst/>
              <a:pathLst>
                <a:path w="62133" h="164705">
                  <a:moveTo>
                    <a:pt x="0" y="0"/>
                  </a:moveTo>
                  <a:lnTo>
                    <a:pt x="62133" y="1647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7487006" y="4863861"/>
              <a:ext cx="266141" cy="254788"/>
            </a:xfrm>
            <a:custGeom>
              <a:avLst/>
              <a:pathLst>
                <a:path w="266141" h="254788">
                  <a:moveTo>
                    <a:pt x="266141" y="0"/>
                  </a:moveTo>
                  <a:lnTo>
                    <a:pt x="0" y="2547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446357" y="4863861"/>
              <a:ext cx="306790" cy="84943"/>
            </a:xfrm>
            <a:custGeom>
              <a:avLst/>
              <a:pathLst>
                <a:path w="306790" h="84943">
                  <a:moveTo>
                    <a:pt x="306790" y="0"/>
                  </a:moveTo>
                  <a:lnTo>
                    <a:pt x="0" y="849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487006" y="5118649"/>
              <a:ext cx="588631" cy="27692"/>
            </a:xfrm>
            <a:custGeom>
              <a:avLst/>
              <a:pathLst>
                <a:path w="588631" h="27692">
                  <a:moveTo>
                    <a:pt x="588631" y="276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8075637" y="5126429"/>
              <a:ext cx="186443" cy="19912"/>
            </a:xfrm>
            <a:custGeom>
              <a:avLst/>
              <a:pathLst>
                <a:path w="186443" h="19912">
                  <a:moveTo>
                    <a:pt x="0" y="19912"/>
                  </a:moveTo>
                  <a:lnTo>
                    <a:pt x="1864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8006179" y="5146342"/>
              <a:ext cx="69458" cy="251749"/>
            </a:xfrm>
            <a:custGeom>
              <a:avLst/>
              <a:pathLst>
                <a:path w="69458" h="251749">
                  <a:moveTo>
                    <a:pt x="69458" y="0"/>
                  </a:moveTo>
                  <a:lnTo>
                    <a:pt x="0" y="2517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8075637" y="4961724"/>
              <a:ext cx="124310" cy="184617"/>
            </a:xfrm>
            <a:custGeom>
              <a:avLst/>
              <a:pathLst>
                <a:path w="124310" h="184617">
                  <a:moveTo>
                    <a:pt x="0" y="184617"/>
                  </a:moveTo>
                  <a:lnTo>
                    <a:pt x="1243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7753148" y="4863861"/>
              <a:ext cx="322489" cy="282480"/>
            </a:xfrm>
            <a:custGeom>
              <a:avLst/>
              <a:pathLst>
                <a:path w="322489" h="282480">
                  <a:moveTo>
                    <a:pt x="322489" y="2824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7962420" y="4914967"/>
              <a:ext cx="237527" cy="46756"/>
            </a:xfrm>
            <a:custGeom>
              <a:avLst/>
              <a:pathLst>
                <a:path w="237527" h="46756">
                  <a:moveTo>
                    <a:pt x="0" y="0"/>
                  </a:moveTo>
                  <a:lnTo>
                    <a:pt x="237527" y="467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7753148" y="4863861"/>
              <a:ext cx="209272" cy="51106"/>
            </a:xfrm>
            <a:custGeom>
              <a:avLst/>
              <a:pathLst>
                <a:path w="209272" h="51106">
                  <a:moveTo>
                    <a:pt x="209272" y="511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7962420" y="4914967"/>
              <a:ext cx="113217" cy="231374"/>
            </a:xfrm>
            <a:custGeom>
              <a:avLst/>
              <a:pathLst>
                <a:path w="113217" h="231374">
                  <a:moveTo>
                    <a:pt x="0" y="0"/>
                  </a:moveTo>
                  <a:lnTo>
                    <a:pt x="113217" y="2313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8207774" y="5098007"/>
              <a:ext cx="54306" cy="28421"/>
            </a:xfrm>
            <a:custGeom>
              <a:avLst/>
              <a:pathLst>
                <a:path w="54306" h="28421">
                  <a:moveTo>
                    <a:pt x="0" y="0"/>
                  </a:moveTo>
                  <a:lnTo>
                    <a:pt x="54306" y="284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8199948" y="4961724"/>
              <a:ext cx="7826" cy="136283"/>
            </a:xfrm>
            <a:custGeom>
              <a:avLst/>
              <a:pathLst>
                <a:path w="7826" h="136283">
                  <a:moveTo>
                    <a:pt x="7826" y="13628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8075637" y="5098007"/>
              <a:ext cx="132136" cy="48334"/>
            </a:xfrm>
            <a:custGeom>
              <a:avLst/>
              <a:pathLst>
                <a:path w="132136" h="48334">
                  <a:moveTo>
                    <a:pt x="132136" y="0"/>
                  </a:moveTo>
                  <a:lnTo>
                    <a:pt x="0" y="483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7614736" y="4057893"/>
              <a:ext cx="5445" cy="7353"/>
            </a:xfrm>
            <a:custGeom>
              <a:avLst/>
              <a:pathLst>
                <a:path w="5445" h="7353">
                  <a:moveTo>
                    <a:pt x="5445" y="73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7620181" y="4065246"/>
              <a:ext cx="246860" cy="270158"/>
            </a:xfrm>
            <a:custGeom>
              <a:avLst/>
              <a:pathLst>
                <a:path w="246860" h="270158">
                  <a:moveTo>
                    <a:pt x="0" y="0"/>
                  </a:moveTo>
                  <a:lnTo>
                    <a:pt x="246860" y="2701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7962420" y="4387533"/>
              <a:ext cx="114280" cy="527434"/>
            </a:xfrm>
            <a:custGeom>
              <a:avLst/>
              <a:pathLst>
                <a:path w="114280" h="527434">
                  <a:moveTo>
                    <a:pt x="114280" y="0"/>
                  </a:moveTo>
                  <a:lnTo>
                    <a:pt x="0" y="5274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867041" y="4335404"/>
              <a:ext cx="209658" cy="52128"/>
            </a:xfrm>
            <a:custGeom>
              <a:avLst/>
              <a:pathLst>
                <a:path w="209658" h="52128">
                  <a:moveTo>
                    <a:pt x="209658" y="521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974084" y="3914980"/>
              <a:ext cx="246128" cy="23903"/>
            </a:xfrm>
            <a:custGeom>
              <a:avLst/>
              <a:pathLst>
                <a:path w="246128" h="23903">
                  <a:moveTo>
                    <a:pt x="246128" y="239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8262081" y="4656779"/>
              <a:ext cx="165144" cy="469649"/>
            </a:xfrm>
            <a:custGeom>
              <a:avLst/>
              <a:pathLst>
                <a:path w="165144" h="469649">
                  <a:moveTo>
                    <a:pt x="165144" y="0"/>
                  </a:moveTo>
                  <a:lnTo>
                    <a:pt x="0" y="4696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8199948" y="4656779"/>
              <a:ext cx="227278" cy="304944"/>
            </a:xfrm>
            <a:custGeom>
              <a:avLst/>
              <a:pathLst>
                <a:path w="227278" h="304944">
                  <a:moveTo>
                    <a:pt x="227278" y="0"/>
                  </a:moveTo>
                  <a:lnTo>
                    <a:pt x="0" y="3049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8394553" y="4496906"/>
              <a:ext cx="32673" cy="159872"/>
            </a:xfrm>
            <a:custGeom>
              <a:avLst/>
              <a:pathLst>
                <a:path w="32673" h="159872">
                  <a:moveTo>
                    <a:pt x="0" y="0"/>
                  </a:moveTo>
                  <a:lnTo>
                    <a:pt x="32673" y="1598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8394553" y="4225699"/>
              <a:ext cx="20115" cy="271206"/>
            </a:xfrm>
            <a:custGeom>
              <a:avLst/>
              <a:pathLst>
                <a:path w="20115" h="271206">
                  <a:moveTo>
                    <a:pt x="20115" y="0"/>
                  </a:moveTo>
                  <a:lnTo>
                    <a:pt x="0" y="2712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7867041" y="4134398"/>
              <a:ext cx="155525" cy="201006"/>
            </a:xfrm>
            <a:custGeom>
              <a:avLst/>
              <a:pathLst>
                <a:path w="155525" h="201006">
                  <a:moveTo>
                    <a:pt x="155525" y="0"/>
                  </a:moveTo>
                  <a:lnTo>
                    <a:pt x="0" y="2010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8022567" y="4134398"/>
              <a:ext cx="54133" cy="253135"/>
            </a:xfrm>
            <a:custGeom>
              <a:avLst/>
              <a:pathLst>
                <a:path w="54133" h="253135">
                  <a:moveTo>
                    <a:pt x="0" y="0"/>
                  </a:moveTo>
                  <a:lnTo>
                    <a:pt x="54133" y="2531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8022567" y="3938884"/>
              <a:ext cx="197644" cy="195513"/>
            </a:xfrm>
            <a:custGeom>
              <a:avLst/>
              <a:pathLst>
                <a:path w="197644" h="195513">
                  <a:moveTo>
                    <a:pt x="0" y="195513"/>
                  </a:moveTo>
                  <a:lnTo>
                    <a:pt x="1976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7446357" y="4520864"/>
              <a:ext cx="176872" cy="427940"/>
            </a:xfrm>
            <a:custGeom>
              <a:avLst/>
              <a:pathLst>
                <a:path w="176872" h="427940">
                  <a:moveTo>
                    <a:pt x="176872" y="0"/>
                  </a:moveTo>
                  <a:lnTo>
                    <a:pt x="0" y="4279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7623229" y="4520864"/>
              <a:ext cx="129918" cy="342997"/>
            </a:xfrm>
            <a:custGeom>
              <a:avLst/>
              <a:pathLst>
                <a:path w="129918" h="342997">
                  <a:moveTo>
                    <a:pt x="0" y="0"/>
                  </a:moveTo>
                  <a:lnTo>
                    <a:pt x="129918" y="3429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7623229" y="4335404"/>
              <a:ext cx="243812" cy="185459"/>
            </a:xfrm>
            <a:custGeom>
              <a:avLst/>
              <a:pathLst>
                <a:path w="243812" h="185459">
                  <a:moveTo>
                    <a:pt x="0" y="185459"/>
                  </a:moveTo>
                  <a:lnTo>
                    <a:pt x="2438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7620181" y="4065246"/>
              <a:ext cx="3047" cy="455617"/>
            </a:xfrm>
            <a:custGeom>
              <a:avLst/>
              <a:pathLst>
                <a:path w="3047" h="455617">
                  <a:moveTo>
                    <a:pt x="3047" y="4556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8220212" y="3938884"/>
              <a:ext cx="87108" cy="248033"/>
            </a:xfrm>
            <a:custGeom>
              <a:avLst/>
              <a:pathLst>
                <a:path w="87108" h="248033">
                  <a:moveTo>
                    <a:pt x="87108" y="2480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8307321" y="4186917"/>
              <a:ext cx="107347" cy="38781"/>
            </a:xfrm>
            <a:custGeom>
              <a:avLst/>
              <a:pathLst>
                <a:path w="107347" h="38781">
                  <a:moveTo>
                    <a:pt x="0" y="0"/>
                  </a:moveTo>
                  <a:lnTo>
                    <a:pt x="107347" y="387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8022567" y="4134398"/>
              <a:ext cx="284753" cy="52519"/>
            </a:xfrm>
            <a:custGeom>
              <a:avLst/>
              <a:pathLst>
                <a:path w="284753" h="52519">
                  <a:moveTo>
                    <a:pt x="284753" y="525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8220212" y="3938884"/>
              <a:ext cx="176456" cy="143986"/>
            </a:xfrm>
            <a:custGeom>
              <a:avLst/>
              <a:pathLst>
                <a:path w="176456" h="143986">
                  <a:moveTo>
                    <a:pt x="176456" y="1439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8307321" y="4082870"/>
              <a:ext cx="89348" cy="104047"/>
            </a:xfrm>
            <a:custGeom>
              <a:avLst/>
              <a:pathLst>
                <a:path w="89348" h="104047">
                  <a:moveTo>
                    <a:pt x="89348" y="0"/>
                  </a:moveTo>
                  <a:lnTo>
                    <a:pt x="0" y="1040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7974084" y="3914980"/>
              <a:ext cx="5898" cy="63648"/>
            </a:xfrm>
            <a:custGeom>
              <a:avLst/>
              <a:pathLst>
                <a:path w="5898" h="63648">
                  <a:moveTo>
                    <a:pt x="5898" y="636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7979982" y="3938884"/>
              <a:ext cx="240229" cy="39744"/>
            </a:xfrm>
            <a:custGeom>
              <a:avLst/>
              <a:pathLst>
                <a:path w="240229" h="39744">
                  <a:moveTo>
                    <a:pt x="0" y="39744"/>
                  </a:moveTo>
                  <a:lnTo>
                    <a:pt x="2402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7979982" y="3978628"/>
              <a:ext cx="42584" cy="155769"/>
            </a:xfrm>
            <a:custGeom>
              <a:avLst/>
              <a:pathLst>
                <a:path w="42584" h="155769">
                  <a:moveTo>
                    <a:pt x="0" y="0"/>
                  </a:moveTo>
                  <a:lnTo>
                    <a:pt x="42584" y="1557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8076700" y="4387533"/>
              <a:ext cx="165979" cy="17535"/>
            </a:xfrm>
            <a:custGeom>
              <a:avLst/>
              <a:pathLst>
                <a:path w="165979" h="17535">
                  <a:moveTo>
                    <a:pt x="165979" y="175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8242680" y="4405069"/>
              <a:ext cx="151873" cy="91837"/>
            </a:xfrm>
            <a:custGeom>
              <a:avLst/>
              <a:pathLst>
                <a:path w="151873" h="91837">
                  <a:moveTo>
                    <a:pt x="0" y="0"/>
                  </a:moveTo>
                  <a:lnTo>
                    <a:pt x="151873" y="918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8242680" y="4225699"/>
              <a:ext cx="171988" cy="179369"/>
            </a:xfrm>
            <a:custGeom>
              <a:avLst/>
              <a:pathLst>
                <a:path w="171988" h="179369">
                  <a:moveTo>
                    <a:pt x="0" y="179369"/>
                  </a:moveTo>
                  <a:lnTo>
                    <a:pt x="1719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8242680" y="4186917"/>
              <a:ext cx="64640" cy="218151"/>
            </a:xfrm>
            <a:custGeom>
              <a:avLst/>
              <a:pathLst>
                <a:path w="64640" h="218151">
                  <a:moveTo>
                    <a:pt x="0" y="218151"/>
                  </a:moveTo>
                  <a:lnTo>
                    <a:pt x="646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8199948" y="4620724"/>
              <a:ext cx="214587" cy="340999"/>
            </a:xfrm>
            <a:custGeom>
              <a:avLst/>
              <a:pathLst>
                <a:path w="214587" h="340999">
                  <a:moveTo>
                    <a:pt x="214587" y="0"/>
                  </a:moveTo>
                  <a:lnTo>
                    <a:pt x="0" y="340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7962420" y="4620724"/>
              <a:ext cx="452115" cy="294243"/>
            </a:xfrm>
            <a:custGeom>
              <a:avLst/>
              <a:pathLst>
                <a:path w="452115" h="294243">
                  <a:moveTo>
                    <a:pt x="452115" y="0"/>
                  </a:moveTo>
                  <a:lnTo>
                    <a:pt x="0" y="2942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8076700" y="4387533"/>
              <a:ext cx="337834" cy="233190"/>
            </a:xfrm>
            <a:custGeom>
              <a:avLst/>
              <a:pathLst>
                <a:path w="337834" h="233190">
                  <a:moveTo>
                    <a:pt x="337834" y="2331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8414535" y="4620724"/>
              <a:ext cx="12690" cy="36054"/>
            </a:xfrm>
            <a:custGeom>
              <a:avLst/>
              <a:pathLst>
                <a:path w="12690" h="36054">
                  <a:moveTo>
                    <a:pt x="0" y="0"/>
                  </a:moveTo>
                  <a:lnTo>
                    <a:pt x="12690" y="360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8394553" y="4496906"/>
              <a:ext cx="19982" cy="123817"/>
            </a:xfrm>
            <a:custGeom>
              <a:avLst/>
              <a:pathLst>
                <a:path w="19982" h="123817">
                  <a:moveTo>
                    <a:pt x="19982" y="1238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8242680" y="4405069"/>
              <a:ext cx="171855" cy="215655"/>
            </a:xfrm>
            <a:custGeom>
              <a:avLst/>
              <a:pathLst>
                <a:path w="171855" h="215655">
                  <a:moveTo>
                    <a:pt x="171855" y="2156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8076700" y="4343967"/>
              <a:ext cx="118278" cy="43566"/>
            </a:xfrm>
            <a:custGeom>
              <a:avLst/>
              <a:pathLst>
                <a:path w="118278" h="43566">
                  <a:moveTo>
                    <a:pt x="118278" y="0"/>
                  </a:moveTo>
                  <a:lnTo>
                    <a:pt x="0" y="435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8022567" y="4134398"/>
              <a:ext cx="172411" cy="209569"/>
            </a:xfrm>
            <a:custGeom>
              <a:avLst/>
              <a:pathLst>
                <a:path w="172411" h="209569">
                  <a:moveTo>
                    <a:pt x="172411" y="2095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8194979" y="4186917"/>
              <a:ext cx="112341" cy="157049"/>
            </a:xfrm>
            <a:custGeom>
              <a:avLst/>
              <a:pathLst>
                <a:path w="112341" h="157049">
                  <a:moveTo>
                    <a:pt x="0" y="157049"/>
                  </a:moveTo>
                  <a:lnTo>
                    <a:pt x="1123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8194979" y="4343967"/>
              <a:ext cx="47700" cy="61101"/>
            </a:xfrm>
            <a:custGeom>
              <a:avLst/>
              <a:pathLst>
                <a:path w="47700" h="61101">
                  <a:moveTo>
                    <a:pt x="0" y="0"/>
                  </a:moveTo>
                  <a:lnTo>
                    <a:pt x="47700" y="611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7851522" y="4147057"/>
              <a:ext cx="15519" cy="188346"/>
            </a:xfrm>
            <a:custGeom>
              <a:avLst/>
              <a:pathLst>
                <a:path w="15519" h="188346">
                  <a:moveTo>
                    <a:pt x="0" y="0"/>
                  </a:moveTo>
                  <a:lnTo>
                    <a:pt x="15519" y="1883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7620181" y="4065246"/>
              <a:ext cx="231340" cy="81811"/>
            </a:xfrm>
            <a:custGeom>
              <a:avLst/>
              <a:pathLst>
                <a:path w="231340" h="81811">
                  <a:moveTo>
                    <a:pt x="231340" y="818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7851522" y="4134398"/>
              <a:ext cx="171045" cy="12659"/>
            </a:xfrm>
            <a:custGeom>
              <a:avLst/>
              <a:pathLst>
                <a:path w="171045" h="12659">
                  <a:moveTo>
                    <a:pt x="0" y="12659"/>
                  </a:moveTo>
                  <a:lnTo>
                    <a:pt x="1710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7851522" y="3978628"/>
              <a:ext cx="128460" cy="168429"/>
            </a:xfrm>
            <a:custGeom>
              <a:avLst/>
              <a:pathLst>
                <a:path w="128460" h="168429">
                  <a:moveTo>
                    <a:pt x="0" y="168429"/>
                  </a:moveTo>
                  <a:lnTo>
                    <a:pt x="1284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7753148" y="4788251"/>
              <a:ext cx="88416" cy="75609"/>
            </a:xfrm>
            <a:custGeom>
              <a:avLst/>
              <a:pathLst>
                <a:path w="88416" h="75609">
                  <a:moveTo>
                    <a:pt x="88416" y="0"/>
                  </a:moveTo>
                  <a:lnTo>
                    <a:pt x="0" y="756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7841564" y="4788251"/>
              <a:ext cx="120855" cy="126715"/>
            </a:xfrm>
            <a:custGeom>
              <a:avLst/>
              <a:pathLst>
                <a:path w="120855" h="126715">
                  <a:moveTo>
                    <a:pt x="0" y="0"/>
                  </a:moveTo>
                  <a:lnTo>
                    <a:pt x="120855" y="1267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7841564" y="4335404"/>
              <a:ext cx="25477" cy="452846"/>
            </a:xfrm>
            <a:custGeom>
              <a:avLst/>
              <a:pathLst>
                <a:path w="25477" h="452846">
                  <a:moveTo>
                    <a:pt x="0" y="452846"/>
                  </a:moveTo>
                  <a:lnTo>
                    <a:pt x="254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7841564" y="4387533"/>
              <a:ext cx="235136" cy="400718"/>
            </a:xfrm>
            <a:custGeom>
              <a:avLst/>
              <a:pathLst>
                <a:path w="235136" h="400718">
                  <a:moveTo>
                    <a:pt x="0" y="400718"/>
                  </a:moveTo>
                  <a:lnTo>
                    <a:pt x="2351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7623229" y="4520864"/>
              <a:ext cx="218334" cy="267387"/>
            </a:xfrm>
            <a:custGeom>
              <a:avLst/>
              <a:pathLst>
                <a:path w="218334" h="267387">
                  <a:moveTo>
                    <a:pt x="218334" y="2673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8427226" y="4141391"/>
              <a:ext cx="14612" cy="515387"/>
            </a:xfrm>
            <a:custGeom>
              <a:avLst/>
              <a:pathLst>
                <a:path w="14612" h="515387">
                  <a:moveTo>
                    <a:pt x="14612" y="0"/>
                  </a:moveTo>
                  <a:lnTo>
                    <a:pt x="0" y="5153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8394553" y="4141391"/>
              <a:ext cx="47285" cy="355515"/>
            </a:xfrm>
            <a:custGeom>
              <a:avLst/>
              <a:pathLst>
                <a:path w="47285" h="355515">
                  <a:moveTo>
                    <a:pt x="47285" y="0"/>
                  </a:moveTo>
                  <a:lnTo>
                    <a:pt x="0" y="3555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8414668" y="4141391"/>
              <a:ext cx="27170" cy="84308"/>
            </a:xfrm>
            <a:custGeom>
              <a:avLst/>
              <a:pathLst>
                <a:path w="27170" h="84308">
                  <a:moveTo>
                    <a:pt x="27170" y="0"/>
                  </a:moveTo>
                  <a:lnTo>
                    <a:pt x="0" y="843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8307321" y="4141391"/>
              <a:ext cx="134517" cy="45526"/>
            </a:xfrm>
            <a:custGeom>
              <a:avLst/>
              <a:pathLst>
                <a:path w="134517" h="45526">
                  <a:moveTo>
                    <a:pt x="134517" y="0"/>
                  </a:moveTo>
                  <a:lnTo>
                    <a:pt x="0" y="455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8396669" y="4082870"/>
              <a:ext cx="45169" cy="58520"/>
            </a:xfrm>
            <a:custGeom>
              <a:avLst/>
              <a:pathLst>
                <a:path w="45169" h="58520">
                  <a:moveTo>
                    <a:pt x="45169" y="585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6904205" y="4714102"/>
              <a:ext cx="59706" cy="476274"/>
            </a:xfrm>
            <a:custGeom>
              <a:avLst/>
              <a:pathLst>
                <a:path w="59706" h="476274">
                  <a:moveTo>
                    <a:pt x="59706" y="0"/>
                  </a:moveTo>
                  <a:lnTo>
                    <a:pt x="0" y="4762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624903" y="4714102"/>
              <a:ext cx="339007" cy="348503"/>
            </a:xfrm>
            <a:custGeom>
              <a:avLst/>
              <a:pathLst>
                <a:path w="339007" h="348503">
                  <a:moveTo>
                    <a:pt x="339007" y="0"/>
                  </a:moveTo>
                  <a:lnTo>
                    <a:pt x="0" y="3485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6963911" y="4714102"/>
              <a:ext cx="215402" cy="146395"/>
            </a:xfrm>
            <a:custGeom>
              <a:avLst/>
              <a:pathLst>
                <a:path w="215402" h="146395">
                  <a:moveTo>
                    <a:pt x="0" y="0"/>
                  </a:moveTo>
                  <a:lnTo>
                    <a:pt x="215402" y="1463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7288703" y="4768838"/>
              <a:ext cx="157654" cy="179965"/>
            </a:xfrm>
            <a:custGeom>
              <a:avLst/>
              <a:pathLst>
                <a:path w="157654" h="179965">
                  <a:moveTo>
                    <a:pt x="0" y="0"/>
                  </a:moveTo>
                  <a:lnTo>
                    <a:pt x="157654" y="1799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7179313" y="4768838"/>
              <a:ext cx="109389" cy="91658"/>
            </a:xfrm>
            <a:custGeom>
              <a:avLst/>
              <a:pathLst>
                <a:path w="109389" h="91658">
                  <a:moveTo>
                    <a:pt x="109389" y="0"/>
                  </a:moveTo>
                  <a:lnTo>
                    <a:pt x="0" y="916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963911" y="4714102"/>
              <a:ext cx="324791" cy="54736"/>
            </a:xfrm>
            <a:custGeom>
              <a:avLst/>
              <a:pathLst>
                <a:path w="324791" h="54736">
                  <a:moveTo>
                    <a:pt x="324791" y="547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7294170" y="4065246"/>
              <a:ext cx="326011" cy="319750"/>
            </a:xfrm>
            <a:custGeom>
              <a:avLst/>
              <a:pathLst>
                <a:path w="326011" h="319750">
                  <a:moveTo>
                    <a:pt x="0" y="319750"/>
                  </a:moveTo>
                  <a:lnTo>
                    <a:pt x="3260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942664" y="4259532"/>
              <a:ext cx="351505" cy="125465"/>
            </a:xfrm>
            <a:custGeom>
              <a:avLst/>
              <a:pathLst>
                <a:path w="351505" h="125465">
                  <a:moveTo>
                    <a:pt x="0" y="0"/>
                  </a:moveTo>
                  <a:lnTo>
                    <a:pt x="351505" y="1254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6932908" y="4116586"/>
              <a:ext cx="9756" cy="142945"/>
            </a:xfrm>
            <a:custGeom>
              <a:avLst/>
              <a:pathLst>
                <a:path w="9756" h="142945">
                  <a:moveTo>
                    <a:pt x="0" y="0"/>
                  </a:moveTo>
                  <a:lnTo>
                    <a:pt x="9756" y="1429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6858463" y="4259532"/>
              <a:ext cx="84201" cy="244063"/>
            </a:xfrm>
            <a:custGeom>
              <a:avLst/>
              <a:pathLst>
                <a:path w="84201" h="244063">
                  <a:moveTo>
                    <a:pt x="0" y="244063"/>
                  </a:moveTo>
                  <a:lnTo>
                    <a:pt x="842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6296398" y="4109649"/>
              <a:ext cx="444191" cy="546"/>
            </a:xfrm>
            <a:custGeom>
              <a:avLst/>
              <a:pathLst>
                <a:path w="444191" h="546">
                  <a:moveTo>
                    <a:pt x="444191" y="0"/>
                  </a:moveTo>
                  <a:lnTo>
                    <a:pt x="0" y="5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6740589" y="4109649"/>
              <a:ext cx="202075" cy="149882"/>
            </a:xfrm>
            <a:custGeom>
              <a:avLst/>
              <a:pathLst>
                <a:path w="202075" h="149882">
                  <a:moveTo>
                    <a:pt x="0" y="0"/>
                  </a:moveTo>
                  <a:lnTo>
                    <a:pt x="202075" y="1498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6740589" y="4109649"/>
              <a:ext cx="192318" cy="6937"/>
            </a:xfrm>
            <a:custGeom>
              <a:avLst/>
              <a:pathLst>
                <a:path w="192318" h="6937">
                  <a:moveTo>
                    <a:pt x="0" y="0"/>
                  </a:moveTo>
                  <a:lnTo>
                    <a:pt x="192318" y="69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6740589" y="4109649"/>
              <a:ext cx="117874" cy="393945"/>
            </a:xfrm>
            <a:custGeom>
              <a:avLst/>
              <a:pathLst>
                <a:path w="117874" h="393945">
                  <a:moveTo>
                    <a:pt x="0" y="0"/>
                  </a:moveTo>
                  <a:lnTo>
                    <a:pt x="117874" y="3939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6737676" y="3891350"/>
              <a:ext cx="195231" cy="225236"/>
            </a:xfrm>
            <a:custGeom>
              <a:avLst/>
              <a:pathLst>
                <a:path w="195231" h="225236">
                  <a:moveTo>
                    <a:pt x="0" y="0"/>
                  </a:moveTo>
                  <a:lnTo>
                    <a:pt x="195231" y="2252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6737676" y="3891350"/>
              <a:ext cx="2912" cy="218299"/>
            </a:xfrm>
            <a:custGeom>
              <a:avLst/>
              <a:pathLst>
                <a:path w="2912" h="218299">
                  <a:moveTo>
                    <a:pt x="0" y="0"/>
                  </a:moveTo>
                  <a:lnTo>
                    <a:pt x="2912" y="2182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6296398" y="4110196"/>
              <a:ext cx="217208" cy="298771"/>
            </a:xfrm>
            <a:custGeom>
              <a:avLst/>
              <a:pathLst>
                <a:path w="217208" h="298771">
                  <a:moveTo>
                    <a:pt x="217208" y="2987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513606" y="4408967"/>
              <a:ext cx="344857" cy="94628"/>
            </a:xfrm>
            <a:custGeom>
              <a:avLst/>
              <a:pathLst>
                <a:path w="344857" h="94628">
                  <a:moveTo>
                    <a:pt x="0" y="0"/>
                  </a:moveTo>
                  <a:lnTo>
                    <a:pt x="344857" y="946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6513606" y="4109649"/>
              <a:ext cx="226983" cy="299317"/>
            </a:xfrm>
            <a:custGeom>
              <a:avLst/>
              <a:pathLst>
                <a:path w="226983" h="299317">
                  <a:moveTo>
                    <a:pt x="0" y="299317"/>
                  </a:moveTo>
                  <a:lnTo>
                    <a:pt x="2269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6296398" y="4110196"/>
              <a:ext cx="15877" cy="202085"/>
            </a:xfrm>
            <a:custGeom>
              <a:avLst/>
              <a:pathLst>
                <a:path w="15877" h="202085">
                  <a:moveTo>
                    <a:pt x="15877" y="2020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6312275" y="4312281"/>
              <a:ext cx="201330" cy="96686"/>
            </a:xfrm>
            <a:custGeom>
              <a:avLst/>
              <a:pathLst>
                <a:path w="201330" h="96686">
                  <a:moveTo>
                    <a:pt x="0" y="0"/>
                  </a:moveTo>
                  <a:lnTo>
                    <a:pt x="201330" y="966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032173" y="4822909"/>
              <a:ext cx="279638" cy="5826"/>
            </a:xfrm>
            <a:custGeom>
              <a:avLst/>
              <a:pathLst>
                <a:path w="279638" h="5826">
                  <a:moveTo>
                    <a:pt x="279638" y="0"/>
                  </a:moveTo>
                  <a:lnTo>
                    <a:pt x="0" y="58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6311812" y="4822909"/>
              <a:ext cx="313091" cy="239695"/>
            </a:xfrm>
            <a:custGeom>
              <a:avLst/>
              <a:pathLst>
                <a:path w="313091" h="239695">
                  <a:moveTo>
                    <a:pt x="0" y="0"/>
                  </a:moveTo>
                  <a:lnTo>
                    <a:pt x="313091" y="2396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6206239" y="4822909"/>
              <a:ext cx="105572" cy="146897"/>
            </a:xfrm>
            <a:custGeom>
              <a:avLst/>
              <a:pathLst>
                <a:path w="105572" h="146897">
                  <a:moveTo>
                    <a:pt x="105572" y="0"/>
                  </a:moveTo>
                  <a:lnTo>
                    <a:pt x="0" y="1468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6179615" y="4822909"/>
              <a:ext cx="132196" cy="76801"/>
            </a:xfrm>
            <a:custGeom>
              <a:avLst/>
              <a:pathLst>
                <a:path w="132196" h="76801">
                  <a:moveTo>
                    <a:pt x="132196" y="0"/>
                  </a:moveTo>
                  <a:lnTo>
                    <a:pt x="0" y="768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296398" y="3914440"/>
              <a:ext cx="279985" cy="195755"/>
            </a:xfrm>
            <a:custGeom>
              <a:avLst/>
              <a:pathLst>
                <a:path w="279985" h="195755">
                  <a:moveTo>
                    <a:pt x="279985" y="0"/>
                  </a:moveTo>
                  <a:lnTo>
                    <a:pt x="0" y="1957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6576384" y="3914440"/>
              <a:ext cx="164205" cy="195208"/>
            </a:xfrm>
            <a:custGeom>
              <a:avLst/>
              <a:pathLst>
                <a:path w="164205" h="195208">
                  <a:moveTo>
                    <a:pt x="0" y="0"/>
                  </a:moveTo>
                  <a:lnTo>
                    <a:pt x="164205" y="1952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963911" y="4583538"/>
              <a:ext cx="378089" cy="130563"/>
            </a:xfrm>
            <a:custGeom>
              <a:avLst/>
              <a:pathLst>
                <a:path w="378089" h="130563">
                  <a:moveTo>
                    <a:pt x="378089" y="0"/>
                  </a:moveTo>
                  <a:lnTo>
                    <a:pt x="0" y="1305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7288703" y="4583538"/>
              <a:ext cx="53298" cy="185300"/>
            </a:xfrm>
            <a:custGeom>
              <a:avLst/>
              <a:pathLst>
                <a:path w="53298" h="185300">
                  <a:moveTo>
                    <a:pt x="53298" y="0"/>
                  </a:moveTo>
                  <a:lnTo>
                    <a:pt x="0" y="1853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7294170" y="4384997"/>
              <a:ext cx="47830" cy="198541"/>
            </a:xfrm>
            <a:custGeom>
              <a:avLst/>
              <a:pathLst>
                <a:path w="47830" h="198541">
                  <a:moveTo>
                    <a:pt x="47830" y="1985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6294943" y="4408967"/>
              <a:ext cx="218662" cy="49663"/>
            </a:xfrm>
            <a:custGeom>
              <a:avLst/>
              <a:pathLst>
                <a:path w="218662" h="49663">
                  <a:moveTo>
                    <a:pt x="0" y="49663"/>
                  </a:moveTo>
                  <a:lnTo>
                    <a:pt x="2186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6294943" y="4312281"/>
              <a:ext cx="17331" cy="146349"/>
            </a:xfrm>
            <a:custGeom>
              <a:avLst/>
              <a:pathLst>
                <a:path w="17331" h="146349">
                  <a:moveTo>
                    <a:pt x="0" y="146349"/>
                  </a:moveTo>
                  <a:lnTo>
                    <a:pt x="173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6294943" y="4458630"/>
              <a:ext cx="16868" cy="364278"/>
            </a:xfrm>
            <a:custGeom>
              <a:avLst/>
              <a:pathLst>
                <a:path w="16868" h="364278">
                  <a:moveTo>
                    <a:pt x="0" y="0"/>
                  </a:moveTo>
                  <a:lnTo>
                    <a:pt x="16868" y="3642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7572785" y="4022649"/>
              <a:ext cx="41951" cy="35243"/>
            </a:xfrm>
            <a:custGeom>
              <a:avLst/>
              <a:pathLst>
                <a:path w="41951" h="35243">
                  <a:moveTo>
                    <a:pt x="0" y="0"/>
                  </a:moveTo>
                  <a:lnTo>
                    <a:pt x="41951" y="352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7572785" y="4022649"/>
              <a:ext cx="47396" cy="42596"/>
            </a:xfrm>
            <a:custGeom>
              <a:avLst/>
              <a:pathLst>
                <a:path w="47396" h="42596">
                  <a:moveTo>
                    <a:pt x="0" y="0"/>
                  </a:moveTo>
                  <a:lnTo>
                    <a:pt x="47396" y="425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534193" y="4720704"/>
              <a:ext cx="90710" cy="341900"/>
            </a:xfrm>
            <a:custGeom>
              <a:avLst/>
              <a:pathLst>
                <a:path w="90710" h="341900">
                  <a:moveTo>
                    <a:pt x="0" y="0"/>
                  </a:moveTo>
                  <a:lnTo>
                    <a:pt x="90710" y="3419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6513606" y="4408967"/>
              <a:ext cx="20586" cy="311737"/>
            </a:xfrm>
            <a:custGeom>
              <a:avLst/>
              <a:pathLst>
                <a:path w="20586" h="311737">
                  <a:moveTo>
                    <a:pt x="20586" y="3117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311812" y="4720704"/>
              <a:ext cx="222381" cy="102204"/>
            </a:xfrm>
            <a:custGeom>
              <a:avLst/>
              <a:pathLst>
                <a:path w="222381" h="102204">
                  <a:moveTo>
                    <a:pt x="222381" y="0"/>
                  </a:moveTo>
                  <a:lnTo>
                    <a:pt x="0" y="1022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6294943" y="4458630"/>
              <a:ext cx="239249" cy="262074"/>
            </a:xfrm>
            <a:custGeom>
              <a:avLst/>
              <a:pathLst>
                <a:path w="239249" h="262074">
                  <a:moveTo>
                    <a:pt x="239249" y="26207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983288" y="4384997"/>
              <a:ext cx="310881" cy="9225"/>
            </a:xfrm>
            <a:custGeom>
              <a:avLst/>
              <a:pathLst>
                <a:path w="310881" h="9225">
                  <a:moveTo>
                    <a:pt x="0" y="9225"/>
                  </a:moveTo>
                  <a:lnTo>
                    <a:pt x="3108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6942664" y="4259532"/>
              <a:ext cx="40623" cy="134690"/>
            </a:xfrm>
            <a:custGeom>
              <a:avLst/>
              <a:pathLst>
                <a:path w="40623" h="134690">
                  <a:moveTo>
                    <a:pt x="40623" y="1346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6858463" y="4394222"/>
              <a:ext cx="124824" cy="109373"/>
            </a:xfrm>
            <a:custGeom>
              <a:avLst/>
              <a:pathLst>
                <a:path w="124824" h="109373">
                  <a:moveTo>
                    <a:pt x="124824" y="0"/>
                  </a:moveTo>
                  <a:lnTo>
                    <a:pt x="0" y="1093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6932908" y="3858243"/>
              <a:ext cx="42908" cy="258343"/>
            </a:xfrm>
            <a:custGeom>
              <a:avLst/>
              <a:pathLst>
                <a:path w="42908" h="258343">
                  <a:moveTo>
                    <a:pt x="42908" y="0"/>
                  </a:moveTo>
                  <a:lnTo>
                    <a:pt x="0" y="2583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6737676" y="3858243"/>
              <a:ext cx="238139" cy="33106"/>
            </a:xfrm>
            <a:custGeom>
              <a:avLst/>
              <a:pathLst>
                <a:path w="238139" h="33106">
                  <a:moveTo>
                    <a:pt x="238139" y="0"/>
                  </a:moveTo>
                  <a:lnTo>
                    <a:pt x="0" y="331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6624903" y="4662214"/>
              <a:ext cx="234582" cy="400390"/>
            </a:xfrm>
            <a:custGeom>
              <a:avLst/>
              <a:pathLst>
                <a:path w="234582" h="400390">
                  <a:moveTo>
                    <a:pt x="234582" y="0"/>
                  </a:moveTo>
                  <a:lnTo>
                    <a:pt x="0" y="4003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6859486" y="4662214"/>
              <a:ext cx="104424" cy="51887"/>
            </a:xfrm>
            <a:custGeom>
              <a:avLst/>
              <a:pathLst>
                <a:path w="104424" h="51887">
                  <a:moveTo>
                    <a:pt x="0" y="0"/>
                  </a:moveTo>
                  <a:lnTo>
                    <a:pt x="104424" y="518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6858463" y="4503595"/>
              <a:ext cx="1023" cy="158618"/>
            </a:xfrm>
            <a:custGeom>
              <a:avLst/>
              <a:pathLst>
                <a:path w="1023" h="158618">
                  <a:moveTo>
                    <a:pt x="1023" y="1586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6624903" y="4654156"/>
              <a:ext cx="9212" cy="408448"/>
            </a:xfrm>
            <a:custGeom>
              <a:avLst/>
              <a:pathLst>
                <a:path w="9212" h="408448">
                  <a:moveTo>
                    <a:pt x="9212" y="0"/>
                  </a:moveTo>
                  <a:lnTo>
                    <a:pt x="0" y="4084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6634116" y="4503595"/>
              <a:ext cx="224347" cy="150560"/>
            </a:xfrm>
            <a:custGeom>
              <a:avLst/>
              <a:pathLst>
                <a:path w="224347" h="150560">
                  <a:moveTo>
                    <a:pt x="0" y="150560"/>
                  </a:moveTo>
                  <a:lnTo>
                    <a:pt x="2243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6513606" y="4408967"/>
              <a:ext cx="120509" cy="245189"/>
            </a:xfrm>
            <a:custGeom>
              <a:avLst/>
              <a:pathLst>
                <a:path w="120509" h="245189">
                  <a:moveTo>
                    <a:pt x="120509" y="2451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6534193" y="4654156"/>
              <a:ext cx="99923" cy="66548"/>
            </a:xfrm>
            <a:custGeom>
              <a:avLst/>
              <a:pathLst>
                <a:path w="99923" h="66548">
                  <a:moveTo>
                    <a:pt x="99923" y="0"/>
                  </a:moveTo>
                  <a:lnTo>
                    <a:pt x="0" y="665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634116" y="4654156"/>
              <a:ext cx="225370" cy="8057"/>
            </a:xfrm>
            <a:custGeom>
              <a:avLst/>
              <a:pathLst>
                <a:path w="225370" h="8057">
                  <a:moveTo>
                    <a:pt x="0" y="0"/>
                  </a:moveTo>
                  <a:lnTo>
                    <a:pt x="225370" y="80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6202868" y="4110196"/>
              <a:ext cx="93529" cy="51694"/>
            </a:xfrm>
            <a:custGeom>
              <a:avLst/>
              <a:pathLst>
                <a:path w="93529" h="51694">
                  <a:moveTo>
                    <a:pt x="0" y="51694"/>
                  </a:moveTo>
                  <a:lnTo>
                    <a:pt x="935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6202868" y="4161890"/>
              <a:ext cx="109406" cy="150390"/>
            </a:xfrm>
            <a:custGeom>
              <a:avLst/>
              <a:pathLst>
                <a:path w="109406" h="150390">
                  <a:moveTo>
                    <a:pt x="0" y="0"/>
                  </a:moveTo>
                  <a:lnTo>
                    <a:pt x="109406" y="1503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6664720" y="3884088"/>
              <a:ext cx="75868" cy="225561"/>
            </a:xfrm>
            <a:custGeom>
              <a:avLst/>
              <a:pathLst>
                <a:path w="75868" h="225561">
                  <a:moveTo>
                    <a:pt x="0" y="0"/>
                  </a:moveTo>
                  <a:lnTo>
                    <a:pt x="75868" y="2255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6664720" y="3884088"/>
              <a:ext cx="72956" cy="7261"/>
            </a:xfrm>
            <a:custGeom>
              <a:avLst/>
              <a:pathLst>
                <a:path w="72956" h="7261">
                  <a:moveTo>
                    <a:pt x="0" y="0"/>
                  </a:moveTo>
                  <a:lnTo>
                    <a:pt x="72956" y="72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6576384" y="3884088"/>
              <a:ext cx="88336" cy="30352"/>
            </a:xfrm>
            <a:custGeom>
              <a:avLst/>
              <a:pathLst>
                <a:path w="88336" h="30352">
                  <a:moveTo>
                    <a:pt x="88336" y="0"/>
                  </a:moveTo>
                  <a:lnTo>
                    <a:pt x="0" y="303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7400271" y="3993333"/>
              <a:ext cx="219910" cy="71913"/>
            </a:xfrm>
            <a:custGeom>
              <a:avLst/>
              <a:pathLst>
                <a:path w="219910" h="71913">
                  <a:moveTo>
                    <a:pt x="0" y="0"/>
                  </a:moveTo>
                  <a:lnTo>
                    <a:pt x="219910" y="719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7294170" y="3993333"/>
              <a:ext cx="106100" cy="391664"/>
            </a:xfrm>
            <a:custGeom>
              <a:avLst/>
              <a:pathLst>
                <a:path w="106100" h="391664">
                  <a:moveTo>
                    <a:pt x="106100" y="0"/>
                  </a:moveTo>
                  <a:lnTo>
                    <a:pt x="0" y="3916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7400271" y="3993333"/>
              <a:ext cx="172513" cy="29316"/>
            </a:xfrm>
            <a:custGeom>
              <a:avLst/>
              <a:pathLst>
                <a:path w="172513" h="29316">
                  <a:moveTo>
                    <a:pt x="0" y="0"/>
                  </a:moveTo>
                  <a:lnTo>
                    <a:pt x="172513" y="293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6951812" y="4545688"/>
              <a:ext cx="12099" cy="168413"/>
            </a:xfrm>
            <a:custGeom>
              <a:avLst/>
              <a:pathLst>
                <a:path w="12099" h="168413">
                  <a:moveTo>
                    <a:pt x="0" y="0"/>
                  </a:moveTo>
                  <a:lnTo>
                    <a:pt x="12099" y="1684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6951812" y="4384997"/>
              <a:ext cx="342358" cy="160690"/>
            </a:xfrm>
            <a:custGeom>
              <a:avLst/>
              <a:pathLst>
                <a:path w="342358" h="160690">
                  <a:moveTo>
                    <a:pt x="0" y="160690"/>
                  </a:moveTo>
                  <a:lnTo>
                    <a:pt x="3423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6858463" y="4503595"/>
              <a:ext cx="93348" cy="42092"/>
            </a:xfrm>
            <a:custGeom>
              <a:avLst/>
              <a:pathLst>
                <a:path w="93348" h="42092">
                  <a:moveTo>
                    <a:pt x="93348" y="420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6951812" y="4545688"/>
              <a:ext cx="390188" cy="37850"/>
            </a:xfrm>
            <a:custGeom>
              <a:avLst/>
              <a:pathLst>
                <a:path w="390188" h="37850">
                  <a:moveTo>
                    <a:pt x="0" y="0"/>
                  </a:moveTo>
                  <a:lnTo>
                    <a:pt x="390188" y="378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6951812" y="4394222"/>
              <a:ext cx="31476" cy="151465"/>
            </a:xfrm>
            <a:custGeom>
              <a:avLst/>
              <a:pathLst>
                <a:path w="31476" h="151465">
                  <a:moveTo>
                    <a:pt x="0" y="151465"/>
                  </a:moveTo>
                  <a:lnTo>
                    <a:pt x="314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6859486" y="4545688"/>
              <a:ext cx="92325" cy="116526"/>
            </a:xfrm>
            <a:custGeom>
              <a:avLst/>
              <a:pathLst>
                <a:path w="92325" h="116526">
                  <a:moveTo>
                    <a:pt x="92325" y="0"/>
                  </a:moveTo>
                  <a:lnTo>
                    <a:pt x="0" y="1165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6138813" y="4312281"/>
              <a:ext cx="173462" cy="214780"/>
            </a:xfrm>
            <a:custGeom>
              <a:avLst/>
              <a:pathLst>
                <a:path w="173462" h="214780">
                  <a:moveTo>
                    <a:pt x="0" y="214780"/>
                  </a:moveTo>
                  <a:lnTo>
                    <a:pt x="1734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6138813" y="4527061"/>
              <a:ext cx="172998" cy="295847"/>
            </a:xfrm>
            <a:custGeom>
              <a:avLst/>
              <a:pathLst>
                <a:path w="172998" h="295847">
                  <a:moveTo>
                    <a:pt x="0" y="0"/>
                  </a:moveTo>
                  <a:lnTo>
                    <a:pt x="172998" y="2958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6138813" y="4458630"/>
              <a:ext cx="156130" cy="68431"/>
            </a:xfrm>
            <a:custGeom>
              <a:avLst/>
              <a:pathLst>
                <a:path w="156130" h="68431">
                  <a:moveTo>
                    <a:pt x="0" y="68431"/>
                  </a:moveTo>
                  <a:lnTo>
                    <a:pt x="15613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7446357" y="4514136"/>
              <a:ext cx="60139" cy="434667"/>
            </a:xfrm>
            <a:custGeom>
              <a:avLst/>
              <a:pathLst>
                <a:path w="60139" h="434667">
                  <a:moveTo>
                    <a:pt x="60139" y="0"/>
                  </a:moveTo>
                  <a:lnTo>
                    <a:pt x="0" y="4346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7506496" y="4065246"/>
              <a:ext cx="113684" cy="448890"/>
            </a:xfrm>
            <a:custGeom>
              <a:avLst/>
              <a:pathLst>
                <a:path w="113684" h="448890">
                  <a:moveTo>
                    <a:pt x="0" y="448890"/>
                  </a:moveTo>
                  <a:lnTo>
                    <a:pt x="1136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7506496" y="4514136"/>
              <a:ext cx="116732" cy="6727"/>
            </a:xfrm>
            <a:custGeom>
              <a:avLst/>
              <a:pathLst>
                <a:path w="116732" h="6727">
                  <a:moveTo>
                    <a:pt x="0" y="0"/>
                  </a:moveTo>
                  <a:lnTo>
                    <a:pt x="116732" y="67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7288703" y="4514136"/>
              <a:ext cx="217793" cy="254701"/>
            </a:xfrm>
            <a:custGeom>
              <a:avLst/>
              <a:pathLst>
                <a:path w="217793" h="254701">
                  <a:moveTo>
                    <a:pt x="217793" y="0"/>
                  </a:moveTo>
                  <a:lnTo>
                    <a:pt x="0" y="2547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7294170" y="4384997"/>
              <a:ext cx="212326" cy="129139"/>
            </a:xfrm>
            <a:custGeom>
              <a:avLst/>
              <a:pathLst>
                <a:path w="212326" h="129139">
                  <a:moveTo>
                    <a:pt x="212326" y="1291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7342001" y="4514136"/>
              <a:ext cx="164495" cy="69401"/>
            </a:xfrm>
            <a:custGeom>
              <a:avLst/>
              <a:pathLst>
                <a:path w="164495" h="69401">
                  <a:moveTo>
                    <a:pt x="164495" y="0"/>
                  </a:moveTo>
                  <a:lnTo>
                    <a:pt x="0" y="694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7215347" y="4066371"/>
              <a:ext cx="78823" cy="318625"/>
            </a:xfrm>
            <a:custGeom>
              <a:avLst/>
              <a:pathLst>
                <a:path w="78823" h="318625">
                  <a:moveTo>
                    <a:pt x="0" y="0"/>
                  </a:moveTo>
                  <a:lnTo>
                    <a:pt x="78823" y="3186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6942664" y="4066371"/>
              <a:ext cx="272682" cy="193160"/>
            </a:xfrm>
            <a:custGeom>
              <a:avLst/>
              <a:pathLst>
                <a:path w="272682" h="193160">
                  <a:moveTo>
                    <a:pt x="272682" y="0"/>
                  </a:moveTo>
                  <a:lnTo>
                    <a:pt x="0" y="1931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6932908" y="4066371"/>
              <a:ext cx="282439" cy="50214"/>
            </a:xfrm>
            <a:custGeom>
              <a:avLst/>
              <a:pathLst>
                <a:path w="282439" h="50214">
                  <a:moveTo>
                    <a:pt x="282439" y="0"/>
                  </a:moveTo>
                  <a:lnTo>
                    <a:pt x="0" y="502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6975816" y="3858243"/>
              <a:ext cx="239530" cy="208128"/>
            </a:xfrm>
            <a:custGeom>
              <a:avLst/>
              <a:pathLst>
                <a:path w="239530" h="208128">
                  <a:moveTo>
                    <a:pt x="239530" y="2081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7215347" y="3993333"/>
              <a:ext cx="184924" cy="73038"/>
            </a:xfrm>
            <a:custGeom>
              <a:avLst/>
              <a:pathLst>
                <a:path w="184924" h="73038">
                  <a:moveTo>
                    <a:pt x="0" y="73038"/>
                  </a:moveTo>
                  <a:lnTo>
                    <a:pt x="1849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6000863" y="4161890"/>
              <a:ext cx="202005" cy="103561"/>
            </a:xfrm>
            <a:custGeom>
              <a:avLst/>
              <a:pathLst>
                <a:path w="202005" h="103561">
                  <a:moveTo>
                    <a:pt x="0" y="103561"/>
                  </a:moveTo>
                  <a:lnTo>
                    <a:pt x="2020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5786544" y="4757024"/>
              <a:ext cx="178727" cy="150137"/>
            </a:xfrm>
            <a:custGeom>
              <a:avLst/>
              <a:pathLst>
                <a:path w="178727" h="150137">
                  <a:moveTo>
                    <a:pt x="178727" y="0"/>
                  </a:moveTo>
                  <a:lnTo>
                    <a:pt x="0" y="1501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5965271" y="4757024"/>
              <a:ext cx="66901" cy="71711"/>
            </a:xfrm>
            <a:custGeom>
              <a:avLst/>
              <a:pathLst>
                <a:path w="66901" h="71711">
                  <a:moveTo>
                    <a:pt x="0" y="0"/>
                  </a:moveTo>
                  <a:lnTo>
                    <a:pt x="66901" y="717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6008479" y="4631579"/>
              <a:ext cx="23694" cy="197156"/>
            </a:xfrm>
            <a:custGeom>
              <a:avLst/>
              <a:pathLst>
                <a:path w="23694" h="197156">
                  <a:moveTo>
                    <a:pt x="0" y="0"/>
                  </a:moveTo>
                  <a:lnTo>
                    <a:pt x="23694" y="1971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6008479" y="4631579"/>
              <a:ext cx="303332" cy="191329"/>
            </a:xfrm>
            <a:custGeom>
              <a:avLst/>
              <a:pathLst>
                <a:path w="303332" h="191329">
                  <a:moveTo>
                    <a:pt x="0" y="0"/>
                  </a:moveTo>
                  <a:lnTo>
                    <a:pt x="303332" y="1913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6008479" y="4527061"/>
              <a:ext cx="130333" cy="104517"/>
            </a:xfrm>
            <a:custGeom>
              <a:avLst/>
              <a:pathLst>
                <a:path w="130333" h="104517">
                  <a:moveTo>
                    <a:pt x="0" y="104517"/>
                  </a:moveTo>
                  <a:lnTo>
                    <a:pt x="1303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5965271" y="4631579"/>
              <a:ext cx="43207" cy="125445"/>
            </a:xfrm>
            <a:custGeom>
              <a:avLst/>
              <a:pathLst>
                <a:path w="43207" h="125445">
                  <a:moveTo>
                    <a:pt x="43207" y="0"/>
                  </a:moveTo>
                  <a:lnTo>
                    <a:pt x="0" y="1254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5432045" y="4754351"/>
              <a:ext cx="54362" cy="153981"/>
            </a:xfrm>
            <a:custGeom>
              <a:avLst/>
              <a:pathLst>
                <a:path w="54362" h="153981">
                  <a:moveTo>
                    <a:pt x="54362" y="0"/>
                  </a:moveTo>
                  <a:lnTo>
                    <a:pt x="0" y="1539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5486407" y="4754351"/>
              <a:ext cx="300136" cy="152810"/>
            </a:xfrm>
            <a:custGeom>
              <a:avLst/>
              <a:pathLst>
                <a:path w="300136" h="152810">
                  <a:moveTo>
                    <a:pt x="0" y="0"/>
                  </a:moveTo>
                  <a:lnTo>
                    <a:pt x="300136" y="1528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5243478" y="4754351"/>
              <a:ext cx="242929" cy="86335"/>
            </a:xfrm>
            <a:custGeom>
              <a:avLst/>
              <a:pathLst>
                <a:path w="242929" h="86335">
                  <a:moveTo>
                    <a:pt x="242929" y="0"/>
                  </a:moveTo>
                  <a:lnTo>
                    <a:pt x="0" y="863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5969191" y="3938647"/>
              <a:ext cx="327206" cy="171548"/>
            </a:xfrm>
            <a:custGeom>
              <a:avLst/>
              <a:pathLst>
                <a:path w="327206" h="171548">
                  <a:moveTo>
                    <a:pt x="0" y="0"/>
                  </a:moveTo>
                  <a:lnTo>
                    <a:pt x="327206" y="1715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5969191" y="3938647"/>
              <a:ext cx="233677" cy="223243"/>
            </a:xfrm>
            <a:custGeom>
              <a:avLst/>
              <a:pathLst>
                <a:path w="233677" h="223243">
                  <a:moveTo>
                    <a:pt x="0" y="0"/>
                  </a:moveTo>
                  <a:lnTo>
                    <a:pt x="233677" y="2232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5969191" y="3938647"/>
              <a:ext cx="31671" cy="326805"/>
            </a:xfrm>
            <a:custGeom>
              <a:avLst/>
              <a:pathLst>
                <a:path w="31671" h="326805">
                  <a:moveTo>
                    <a:pt x="0" y="0"/>
                  </a:moveTo>
                  <a:lnTo>
                    <a:pt x="31671" y="326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5054323" y="3849643"/>
              <a:ext cx="177650" cy="202443"/>
            </a:xfrm>
            <a:custGeom>
              <a:avLst/>
              <a:pathLst>
                <a:path w="177650" h="202443">
                  <a:moveTo>
                    <a:pt x="177650" y="2024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5231973" y="4052087"/>
              <a:ext cx="147542" cy="124885"/>
            </a:xfrm>
            <a:custGeom>
              <a:avLst/>
              <a:pathLst>
                <a:path w="147542" h="124885">
                  <a:moveTo>
                    <a:pt x="0" y="0"/>
                  </a:moveTo>
                  <a:lnTo>
                    <a:pt x="147542" y="1248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5486407" y="4600532"/>
              <a:ext cx="219814" cy="153818"/>
            </a:xfrm>
            <a:custGeom>
              <a:avLst/>
              <a:pathLst>
                <a:path w="219814" h="153818">
                  <a:moveTo>
                    <a:pt x="219814" y="0"/>
                  </a:moveTo>
                  <a:lnTo>
                    <a:pt x="0" y="1538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5379515" y="4176973"/>
              <a:ext cx="326706" cy="423559"/>
            </a:xfrm>
            <a:custGeom>
              <a:avLst/>
              <a:pathLst>
                <a:path w="326706" h="423559">
                  <a:moveTo>
                    <a:pt x="326706" y="4235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5815246" y="4073560"/>
              <a:ext cx="185616" cy="191891"/>
            </a:xfrm>
            <a:custGeom>
              <a:avLst/>
              <a:pathLst>
                <a:path w="185616" h="191891">
                  <a:moveTo>
                    <a:pt x="0" y="0"/>
                  </a:moveTo>
                  <a:lnTo>
                    <a:pt x="185616" y="1918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5815246" y="3938647"/>
              <a:ext cx="153944" cy="134913"/>
            </a:xfrm>
            <a:custGeom>
              <a:avLst/>
              <a:pathLst>
                <a:path w="153944" h="134913">
                  <a:moveTo>
                    <a:pt x="0" y="134913"/>
                  </a:moveTo>
                  <a:lnTo>
                    <a:pt x="1539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5379515" y="4073560"/>
              <a:ext cx="435731" cy="103412"/>
            </a:xfrm>
            <a:custGeom>
              <a:avLst/>
              <a:pathLst>
                <a:path w="435731" h="103412">
                  <a:moveTo>
                    <a:pt x="435731" y="0"/>
                  </a:moveTo>
                  <a:lnTo>
                    <a:pt x="0" y="1034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5137801" y="4303927"/>
              <a:ext cx="105676" cy="536760"/>
            </a:xfrm>
            <a:custGeom>
              <a:avLst/>
              <a:pathLst>
                <a:path w="105676" h="536760">
                  <a:moveTo>
                    <a:pt x="0" y="0"/>
                  </a:moveTo>
                  <a:lnTo>
                    <a:pt x="105676" y="5367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5137801" y="4176973"/>
              <a:ext cx="241714" cy="126953"/>
            </a:xfrm>
            <a:custGeom>
              <a:avLst/>
              <a:pathLst>
                <a:path w="241714" h="126953">
                  <a:moveTo>
                    <a:pt x="0" y="126953"/>
                  </a:moveTo>
                  <a:lnTo>
                    <a:pt x="2417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5137801" y="4052087"/>
              <a:ext cx="94171" cy="251839"/>
            </a:xfrm>
            <a:custGeom>
              <a:avLst/>
              <a:pathLst>
                <a:path w="94171" h="251839">
                  <a:moveTo>
                    <a:pt x="0" y="251839"/>
                  </a:moveTo>
                  <a:lnTo>
                    <a:pt x="941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5976190" y="4265452"/>
              <a:ext cx="24672" cy="14615"/>
            </a:xfrm>
            <a:custGeom>
              <a:avLst/>
              <a:pathLst>
                <a:path w="24672" h="14615">
                  <a:moveTo>
                    <a:pt x="0" y="14615"/>
                  </a:moveTo>
                  <a:lnTo>
                    <a:pt x="246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5815246" y="4073560"/>
              <a:ext cx="160943" cy="206506"/>
            </a:xfrm>
            <a:custGeom>
              <a:avLst/>
              <a:pathLst>
                <a:path w="160943" h="206506">
                  <a:moveTo>
                    <a:pt x="160943" y="2065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4845582" y="3849643"/>
              <a:ext cx="208740" cy="256187"/>
            </a:xfrm>
            <a:custGeom>
              <a:avLst/>
              <a:pathLst>
                <a:path w="208740" h="256187">
                  <a:moveTo>
                    <a:pt x="0" y="256187"/>
                  </a:moveTo>
                  <a:lnTo>
                    <a:pt x="2087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4624517" y="3965016"/>
              <a:ext cx="221065" cy="140814"/>
            </a:xfrm>
            <a:custGeom>
              <a:avLst/>
              <a:pathLst>
                <a:path w="221065" h="140814">
                  <a:moveTo>
                    <a:pt x="221065" y="1408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243478" y="4616740"/>
              <a:ext cx="184378" cy="223946"/>
            </a:xfrm>
            <a:custGeom>
              <a:avLst/>
              <a:pathLst>
                <a:path w="184378" h="223946">
                  <a:moveTo>
                    <a:pt x="184378" y="0"/>
                  </a:moveTo>
                  <a:lnTo>
                    <a:pt x="0" y="2239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427856" y="4616740"/>
              <a:ext cx="58551" cy="137611"/>
            </a:xfrm>
            <a:custGeom>
              <a:avLst/>
              <a:pathLst>
                <a:path w="58551" h="137611">
                  <a:moveTo>
                    <a:pt x="0" y="0"/>
                  </a:moveTo>
                  <a:lnTo>
                    <a:pt x="58551" y="1376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379515" y="4176973"/>
              <a:ext cx="48340" cy="439767"/>
            </a:xfrm>
            <a:custGeom>
              <a:avLst/>
              <a:pathLst>
                <a:path w="48340" h="439767">
                  <a:moveTo>
                    <a:pt x="48340" y="4397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427856" y="4600532"/>
              <a:ext cx="278365" cy="16207"/>
            </a:xfrm>
            <a:custGeom>
              <a:avLst/>
              <a:pathLst>
                <a:path w="278365" h="16207">
                  <a:moveTo>
                    <a:pt x="0" y="16207"/>
                  </a:moveTo>
                  <a:lnTo>
                    <a:pt x="2783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5137801" y="4303927"/>
              <a:ext cx="290055" cy="312813"/>
            </a:xfrm>
            <a:custGeom>
              <a:avLst/>
              <a:pathLst>
                <a:path w="290055" h="312813">
                  <a:moveTo>
                    <a:pt x="290055" y="31281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5306418" y="4161719"/>
              <a:ext cx="73097" cy="15253"/>
            </a:xfrm>
            <a:custGeom>
              <a:avLst/>
              <a:pathLst>
                <a:path w="73097" h="15253">
                  <a:moveTo>
                    <a:pt x="0" y="0"/>
                  </a:moveTo>
                  <a:lnTo>
                    <a:pt x="73097" y="152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5231973" y="4052087"/>
              <a:ext cx="74445" cy="109632"/>
            </a:xfrm>
            <a:custGeom>
              <a:avLst/>
              <a:pathLst>
                <a:path w="74445" h="109632">
                  <a:moveTo>
                    <a:pt x="74445" y="1096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5137801" y="4161719"/>
              <a:ext cx="168617" cy="142207"/>
            </a:xfrm>
            <a:custGeom>
              <a:avLst/>
              <a:pathLst>
                <a:path w="168617" h="142207">
                  <a:moveTo>
                    <a:pt x="168617" y="0"/>
                  </a:moveTo>
                  <a:lnTo>
                    <a:pt x="0" y="1422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4605141" y="4680824"/>
              <a:ext cx="259198" cy="217742"/>
            </a:xfrm>
            <a:custGeom>
              <a:avLst/>
              <a:pathLst>
                <a:path w="259198" h="217742">
                  <a:moveTo>
                    <a:pt x="259198" y="0"/>
                  </a:moveTo>
                  <a:lnTo>
                    <a:pt x="0" y="2177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5786544" y="4705832"/>
              <a:ext cx="24766" cy="201329"/>
            </a:xfrm>
            <a:custGeom>
              <a:avLst/>
              <a:pathLst>
                <a:path w="24766" h="201329">
                  <a:moveTo>
                    <a:pt x="24766" y="0"/>
                  </a:moveTo>
                  <a:lnTo>
                    <a:pt x="0" y="2013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5811310" y="4705832"/>
              <a:ext cx="153961" cy="51191"/>
            </a:xfrm>
            <a:custGeom>
              <a:avLst/>
              <a:pathLst>
                <a:path w="153961" h="51191">
                  <a:moveTo>
                    <a:pt x="0" y="0"/>
                  </a:moveTo>
                  <a:lnTo>
                    <a:pt x="153961" y="511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5486407" y="4705832"/>
              <a:ext cx="324902" cy="48519"/>
            </a:xfrm>
            <a:custGeom>
              <a:avLst/>
              <a:pathLst>
                <a:path w="324902" h="48519">
                  <a:moveTo>
                    <a:pt x="324902" y="0"/>
                  </a:moveTo>
                  <a:lnTo>
                    <a:pt x="0" y="485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5706221" y="4600532"/>
              <a:ext cx="105088" cy="105299"/>
            </a:xfrm>
            <a:custGeom>
              <a:avLst/>
              <a:pathLst>
                <a:path w="105088" h="105299">
                  <a:moveTo>
                    <a:pt x="105088" y="1052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5923557" y="4511424"/>
              <a:ext cx="215255" cy="15637"/>
            </a:xfrm>
            <a:custGeom>
              <a:avLst/>
              <a:pathLst>
                <a:path w="215255" h="15637">
                  <a:moveTo>
                    <a:pt x="0" y="0"/>
                  </a:moveTo>
                  <a:lnTo>
                    <a:pt x="215255" y="156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923557" y="4511424"/>
              <a:ext cx="84921" cy="120154"/>
            </a:xfrm>
            <a:custGeom>
              <a:avLst/>
              <a:pathLst>
                <a:path w="84921" h="120154">
                  <a:moveTo>
                    <a:pt x="0" y="0"/>
                  </a:moveTo>
                  <a:lnTo>
                    <a:pt x="84921" y="1201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5997200" y="4312281"/>
              <a:ext cx="315075" cy="7301"/>
            </a:xfrm>
            <a:custGeom>
              <a:avLst/>
              <a:pathLst>
                <a:path w="315075" h="7301">
                  <a:moveTo>
                    <a:pt x="0" y="7301"/>
                  </a:moveTo>
                  <a:lnTo>
                    <a:pt x="3150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5997200" y="4161890"/>
              <a:ext cx="205668" cy="157692"/>
            </a:xfrm>
            <a:custGeom>
              <a:avLst/>
              <a:pathLst>
                <a:path w="205668" h="157692">
                  <a:moveTo>
                    <a:pt x="0" y="157692"/>
                  </a:moveTo>
                  <a:lnTo>
                    <a:pt x="2056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5997200" y="4319583"/>
              <a:ext cx="141612" cy="207478"/>
            </a:xfrm>
            <a:custGeom>
              <a:avLst/>
              <a:pathLst>
                <a:path w="141612" h="207478">
                  <a:moveTo>
                    <a:pt x="0" y="0"/>
                  </a:moveTo>
                  <a:lnTo>
                    <a:pt x="141612" y="2074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5997200" y="4265452"/>
              <a:ext cx="3663" cy="54130"/>
            </a:xfrm>
            <a:custGeom>
              <a:avLst/>
              <a:pathLst>
                <a:path w="3663" h="54130">
                  <a:moveTo>
                    <a:pt x="0" y="54130"/>
                  </a:moveTo>
                  <a:lnTo>
                    <a:pt x="36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5976190" y="4280067"/>
              <a:ext cx="21009" cy="39515"/>
            </a:xfrm>
            <a:custGeom>
              <a:avLst/>
              <a:pathLst>
                <a:path w="21009" h="39515">
                  <a:moveTo>
                    <a:pt x="21009" y="395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5923557" y="4319583"/>
              <a:ext cx="73642" cy="191841"/>
            </a:xfrm>
            <a:custGeom>
              <a:avLst/>
              <a:pathLst>
                <a:path w="73642" h="191841">
                  <a:moveTo>
                    <a:pt x="73642" y="0"/>
                  </a:moveTo>
                  <a:lnTo>
                    <a:pt x="0" y="1918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5040877" y="3849643"/>
              <a:ext cx="13445" cy="377737"/>
            </a:xfrm>
            <a:custGeom>
              <a:avLst/>
              <a:pathLst>
                <a:path w="13445" h="377737">
                  <a:moveTo>
                    <a:pt x="0" y="377737"/>
                  </a:moveTo>
                  <a:lnTo>
                    <a:pt x="134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5040877" y="4052087"/>
              <a:ext cx="191096" cy="175293"/>
            </a:xfrm>
            <a:custGeom>
              <a:avLst/>
              <a:pathLst>
                <a:path w="191096" h="175293">
                  <a:moveTo>
                    <a:pt x="0" y="175293"/>
                  </a:moveTo>
                  <a:lnTo>
                    <a:pt x="1910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5040877" y="4227381"/>
              <a:ext cx="96924" cy="76545"/>
            </a:xfrm>
            <a:custGeom>
              <a:avLst/>
              <a:pathLst>
                <a:path w="96924" h="76545">
                  <a:moveTo>
                    <a:pt x="0" y="0"/>
                  </a:moveTo>
                  <a:lnTo>
                    <a:pt x="96924" y="765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4845582" y="4105830"/>
              <a:ext cx="195294" cy="121550"/>
            </a:xfrm>
            <a:custGeom>
              <a:avLst/>
              <a:pathLst>
                <a:path w="195294" h="121550">
                  <a:moveTo>
                    <a:pt x="195294" y="1215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4858330" y="4303927"/>
              <a:ext cx="279470" cy="273451"/>
            </a:xfrm>
            <a:custGeom>
              <a:avLst/>
              <a:pathLst>
                <a:path w="279470" h="273451">
                  <a:moveTo>
                    <a:pt x="0" y="273451"/>
                  </a:moveTo>
                  <a:lnTo>
                    <a:pt x="2794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4858330" y="4577378"/>
              <a:ext cx="6009" cy="103445"/>
            </a:xfrm>
            <a:custGeom>
              <a:avLst/>
              <a:pathLst>
                <a:path w="6009" h="103445">
                  <a:moveTo>
                    <a:pt x="0" y="0"/>
                  </a:moveTo>
                  <a:lnTo>
                    <a:pt x="6009" y="1034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4858330" y="4227381"/>
              <a:ext cx="182546" cy="349996"/>
            </a:xfrm>
            <a:custGeom>
              <a:avLst/>
              <a:pathLst>
                <a:path w="182546" h="349996">
                  <a:moveTo>
                    <a:pt x="0" y="349996"/>
                  </a:moveTo>
                  <a:lnTo>
                    <a:pt x="1825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4768422" y="4105830"/>
              <a:ext cx="77160" cy="294104"/>
            </a:xfrm>
            <a:custGeom>
              <a:avLst/>
              <a:pathLst>
                <a:path w="77160" h="294104">
                  <a:moveTo>
                    <a:pt x="0" y="294104"/>
                  </a:moveTo>
                  <a:lnTo>
                    <a:pt x="771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4768422" y="4227381"/>
              <a:ext cx="272454" cy="172553"/>
            </a:xfrm>
            <a:custGeom>
              <a:avLst/>
              <a:pathLst>
                <a:path w="272454" h="172553">
                  <a:moveTo>
                    <a:pt x="0" y="172553"/>
                  </a:moveTo>
                  <a:lnTo>
                    <a:pt x="2724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4768422" y="4399934"/>
              <a:ext cx="89907" cy="177443"/>
            </a:xfrm>
            <a:custGeom>
              <a:avLst/>
              <a:pathLst>
                <a:path w="89907" h="177443">
                  <a:moveTo>
                    <a:pt x="0" y="0"/>
                  </a:moveTo>
                  <a:lnTo>
                    <a:pt x="89907" y="1774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4605141" y="4493861"/>
              <a:ext cx="71169" cy="404705"/>
            </a:xfrm>
            <a:custGeom>
              <a:avLst/>
              <a:pathLst>
                <a:path w="71169" h="404705">
                  <a:moveTo>
                    <a:pt x="71169" y="0"/>
                  </a:moveTo>
                  <a:lnTo>
                    <a:pt x="0" y="4047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4676310" y="4493861"/>
              <a:ext cx="188029" cy="186962"/>
            </a:xfrm>
            <a:custGeom>
              <a:avLst/>
              <a:pathLst>
                <a:path w="188029" h="186962">
                  <a:moveTo>
                    <a:pt x="0" y="0"/>
                  </a:moveTo>
                  <a:lnTo>
                    <a:pt x="188029" y="1869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4676310" y="4493861"/>
              <a:ext cx="182019" cy="83516"/>
            </a:xfrm>
            <a:custGeom>
              <a:avLst/>
              <a:pathLst>
                <a:path w="182019" h="83516">
                  <a:moveTo>
                    <a:pt x="0" y="0"/>
                  </a:moveTo>
                  <a:lnTo>
                    <a:pt x="182019" y="835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4676310" y="4399934"/>
              <a:ext cx="92111" cy="93926"/>
            </a:xfrm>
            <a:custGeom>
              <a:avLst/>
              <a:pathLst>
                <a:path w="92111" h="93926">
                  <a:moveTo>
                    <a:pt x="0" y="93926"/>
                  </a:moveTo>
                  <a:lnTo>
                    <a:pt x="921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5827156" y="4613136"/>
              <a:ext cx="138115" cy="143888"/>
            </a:xfrm>
            <a:custGeom>
              <a:avLst/>
              <a:pathLst>
                <a:path w="138115" h="143888">
                  <a:moveTo>
                    <a:pt x="0" y="0"/>
                  </a:moveTo>
                  <a:lnTo>
                    <a:pt x="138115" y="1438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5827156" y="4613136"/>
              <a:ext cx="181322" cy="18442"/>
            </a:xfrm>
            <a:custGeom>
              <a:avLst/>
              <a:pathLst>
                <a:path w="181322" h="18442">
                  <a:moveTo>
                    <a:pt x="0" y="0"/>
                  </a:moveTo>
                  <a:lnTo>
                    <a:pt x="181322" y="184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5706221" y="4600532"/>
              <a:ext cx="120934" cy="12603"/>
            </a:xfrm>
            <a:custGeom>
              <a:avLst/>
              <a:pathLst>
                <a:path w="120934" h="12603">
                  <a:moveTo>
                    <a:pt x="120934" y="126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5811310" y="4613136"/>
              <a:ext cx="15846" cy="92696"/>
            </a:xfrm>
            <a:custGeom>
              <a:avLst/>
              <a:pathLst>
                <a:path w="15846" h="92696">
                  <a:moveTo>
                    <a:pt x="15846" y="0"/>
                  </a:moveTo>
                  <a:lnTo>
                    <a:pt x="0" y="926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5827156" y="4511424"/>
              <a:ext cx="96401" cy="101711"/>
            </a:xfrm>
            <a:custGeom>
              <a:avLst/>
              <a:pathLst>
                <a:path w="96401" h="101711">
                  <a:moveTo>
                    <a:pt x="0" y="101711"/>
                  </a:moveTo>
                  <a:lnTo>
                    <a:pt x="964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5813264" y="3934569"/>
              <a:ext cx="155927" cy="4077"/>
            </a:xfrm>
            <a:custGeom>
              <a:avLst/>
              <a:pathLst>
                <a:path w="155927" h="4077">
                  <a:moveTo>
                    <a:pt x="0" y="0"/>
                  </a:moveTo>
                  <a:lnTo>
                    <a:pt x="155927" y="40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5379515" y="3934569"/>
              <a:ext cx="433748" cy="242403"/>
            </a:xfrm>
            <a:custGeom>
              <a:avLst/>
              <a:pathLst>
                <a:path w="433748" h="242403">
                  <a:moveTo>
                    <a:pt x="433748" y="0"/>
                  </a:moveTo>
                  <a:lnTo>
                    <a:pt x="0" y="2424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5813264" y="3934569"/>
              <a:ext cx="1982" cy="138991"/>
            </a:xfrm>
            <a:custGeom>
              <a:avLst/>
              <a:pathLst>
                <a:path w="1982" h="138991">
                  <a:moveTo>
                    <a:pt x="0" y="0"/>
                  </a:moveTo>
                  <a:lnTo>
                    <a:pt x="1982" y="1389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4917729" y="4730501"/>
              <a:ext cx="325748" cy="110185"/>
            </a:xfrm>
            <a:custGeom>
              <a:avLst/>
              <a:pathLst>
                <a:path w="325748" h="110185">
                  <a:moveTo>
                    <a:pt x="0" y="0"/>
                  </a:moveTo>
                  <a:lnTo>
                    <a:pt x="325748" y="1101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4820561" y="4730501"/>
              <a:ext cx="97168" cy="285654"/>
            </a:xfrm>
            <a:custGeom>
              <a:avLst/>
              <a:pathLst>
                <a:path w="97168" h="285654">
                  <a:moveTo>
                    <a:pt x="97168" y="0"/>
                  </a:moveTo>
                  <a:lnTo>
                    <a:pt x="0" y="2856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4605141" y="4730501"/>
              <a:ext cx="312587" cy="168065"/>
            </a:xfrm>
            <a:custGeom>
              <a:avLst/>
              <a:pathLst>
                <a:path w="312587" h="168065">
                  <a:moveTo>
                    <a:pt x="312587" y="0"/>
                  </a:moveTo>
                  <a:lnTo>
                    <a:pt x="0" y="1680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4917729" y="4303927"/>
              <a:ext cx="220072" cy="426574"/>
            </a:xfrm>
            <a:custGeom>
              <a:avLst/>
              <a:pathLst>
                <a:path w="220072" h="426574">
                  <a:moveTo>
                    <a:pt x="0" y="426574"/>
                  </a:moveTo>
                  <a:lnTo>
                    <a:pt x="2200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4864339" y="4680824"/>
              <a:ext cx="53389" cy="49677"/>
            </a:xfrm>
            <a:custGeom>
              <a:avLst/>
              <a:pathLst>
                <a:path w="53389" h="49677">
                  <a:moveTo>
                    <a:pt x="53389" y="496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4858330" y="4577378"/>
              <a:ext cx="59398" cy="153123"/>
            </a:xfrm>
            <a:custGeom>
              <a:avLst/>
              <a:pathLst>
                <a:path w="59398" h="153123">
                  <a:moveTo>
                    <a:pt x="59398" y="1531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5379515" y="4176973"/>
              <a:ext cx="462187" cy="192004"/>
            </a:xfrm>
            <a:custGeom>
              <a:avLst/>
              <a:pathLst>
                <a:path w="462187" h="192004">
                  <a:moveTo>
                    <a:pt x="462187" y="1920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5815246" y="4073560"/>
              <a:ext cx="26456" cy="295417"/>
            </a:xfrm>
            <a:custGeom>
              <a:avLst/>
              <a:pathLst>
                <a:path w="26456" h="295417">
                  <a:moveTo>
                    <a:pt x="26456" y="2954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5841703" y="4280067"/>
              <a:ext cx="134487" cy="88910"/>
            </a:xfrm>
            <a:custGeom>
              <a:avLst/>
              <a:pathLst>
                <a:path w="134487" h="88910">
                  <a:moveTo>
                    <a:pt x="0" y="88910"/>
                  </a:moveTo>
                  <a:lnTo>
                    <a:pt x="1344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5841703" y="4368977"/>
              <a:ext cx="81854" cy="142446"/>
            </a:xfrm>
            <a:custGeom>
              <a:avLst/>
              <a:pathLst>
                <a:path w="81854" h="142446">
                  <a:moveTo>
                    <a:pt x="0" y="0"/>
                  </a:moveTo>
                  <a:lnTo>
                    <a:pt x="81854" y="1424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5841703" y="4319583"/>
              <a:ext cx="155496" cy="49394"/>
            </a:xfrm>
            <a:custGeom>
              <a:avLst/>
              <a:pathLst>
                <a:path w="155496" h="49394">
                  <a:moveTo>
                    <a:pt x="0" y="49394"/>
                  </a:moveTo>
                  <a:lnTo>
                    <a:pt x="1554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5379515" y="4176973"/>
              <a:ext cx="436484" cy="285929"/>
            </a:xfrm>
            <a:custGeom>
              <a:avLst/>
              <a:pathLst>
                <a:path w="436484" h="285929">
                  <a:moveTo>
                    <a:pt x="436484" y="2859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5706221" y="4462902"/>
              <a:ext cx="109777" cy="137630"/>
            </a:xfrm>
            <a:custGeom>
              <a:avLst/>
              <a:pathLst>
                <a:path w="109777" h="137630">
                  <a:moveTo>
                    <a:pt x="109777" y="0"/>
                  </a:moveTo>
                  <a:lnTo>
                    <a:pt x="0" y="1376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5815999" y="4462902"/>
              <a:ext cx="107558" cy="48522"/>
            </a:xfrm>
            <a:custGeom>
              <a:avLst/>
              <a:pathLst>
                <a:path w="107558" h="48522">
                  <a:moveTo>
                    <a:pt x="0" y="0"/>
                  </a:moveTo>
                  <a:lnTo>
                    <a:pt x="107558" y="485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5815999" y="4462902"/>
              <a:ext cx="11156" cy="150233"/>
            </a:xfrm>
            <a:custGeom>
              <a:avLst/>
              <a:pathLst>
                <a:path w="11156" h="150233">
                  <a:moveTo>
                    <a:pt x="0" y="0"/>
                  </a:moveTo>
                  <a:lnTo>
                    <a:pt x="11156" y="1502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5815999" y="4368977"/>
              <a:ext cx="25703" cy="93924"/>
            </a:xfrm>
            <a:custGeom>
              <a:avLst/>
              <a:pathLst>
                <a:path w="25703" h="93924">
                  <a:moveTo>
                    <a:pt x="0" y="93924"/>
                  </a:moveTo>
                  <a:lnTo>
                    <a:pt x="257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329754" y="4747114"/>
              <a:ext cx="97753" cy="133485"/>
            </a:xfrm>
            <a:custGeom>
              <a:avLst/>
              <a:pathLst>
                <a:path w="97753" h="133485">
                  <a:moveTo>
                    <a:pt x="97753" y="0"/>
                  </a:moveTo>
                  <a:lnTo>
                    <a:pt x="0" y="1334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4427507" y="4747114"/>
              <a:ext cx="171530" cy="162433"/>
            </a:xfrm>
            <a:custGeom>
              <a:avLst/>
              <a:pathLst>
                <a:path w="171530" h="162433">
                  <a:moveTo>
                    <a:pt x="0" y="0"/>
                  </a:moveTo>
                  <a:lnTo>
                    <a:pt x="171530" y="1624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427507" y="4747114"/>
              <a:ext cx="177633" cy="151452"/>
            </a:xfrm>
            <a:custGeom>
              <a:avLst/>
              <a:pathLst>
                <a:path w="177633" h="151452">
                  <a:moveTo>
                    <a:pt x="0" y="0"/>
                  </a:moveTo>
                  <a:lnTo>
                    <a:pt x="177633" y="1514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4427507" y="4493861"/>
              <a:ext cx="248803" cy="253252"/>
            </a:xfrm>
            <a:custGeom>
              <a:avLst/>
              <a:pathLst>
                <a:path w="248803" h="253252">
                  <a:moveTo>
                    <a:pt x="0" y="253252"/>
                  </a:moveTo>
                  <a:lnTo>
                    <a:pt x="2488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3271081" y="4300747"/>
              <a:ext cx="122445" cy="134815"/>
            </a:xfrm>
            <a:custGeom>
              <a:avLst/>
              <a:pathLst>
                <a:path w="122445" h="134815">
                  <a:moveTo>
                    <a:pt x="122445" y="0"/>
                  </a:moveTo>
                  <a:lnTo>
                    <a:pt x="0" y="1348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3393527" y="4300747"/>
              <a:ext cx="187899" cy="15323"/>
            </a:xfrm>
            <a:custGeom>
              <a:avLst/>
              <a:pathLst>
                <a:path w="187899" h="15323">
                  <a:moveTo>
                    <a:pt x="0" y="0"/>
                  </a:moveTo>
                  <a:lnTo>
                    <a:pt x="187899" y="153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3064555" y="4294937"/>
              <a:ext cx="328972" cy="5810"/>
            </a:xfrm>
            <a:custGeom>
              <a:avLst/>
              <a:pathLst>
                <a:path w="328972" h="5810">
                  <a:moveTo>
                    <a:pt x="328972" y="581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3581426" y="4316070"/>
              <a:ext cx="255782" cy="133734"/>
            </a:xfrm>
            <a:custGeom>
              <a:avLst/>
              <a:pathLst>
                <a:path w="255782" h="133734">
                  <a:moveTo>
                    <a:pt x="255782" y="1337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3064555" y="4105917"/>
              <a:ext cx="8797" cy="189019"/>
            </a:xfrm>
            <a:custGeom>
              <a:avLst/>
              <a:pathLst>
                <a:path w="8797" h="189019">
                  <a:moveTo>
                    <a:pt x="8797" y="0"/>
                  </a:moveTo>
                  <a:lnTo>
                    <a:pt x="0" y="1890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3073352" y="4065488"/>
              <a:ext cx="244572" cy="40429"/>
            </a:xfrm>
            <a:custGeom>
              <a:avLst/>
              <a:pathLst>
                <a:path w="244572" h="40429">
                  <a:moveTo>
                    <a:pt x="0" y="40429"/>
                  </a:moveTo>
                  <a:lnTo>
                    <a:pt x="2445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3156955" y="4581936"/>
              <a:ext cx="71649" cy="273889"/>
            </a:xfrm>
            <a:custGeom>
              <a:avLst/>
              <a:pathLst>
                <a:path w="71649" h="273889">
                  <a:moveTo>
                    <a:pt x="71649" y="0"/>
                  </a:moveTo>
                  <a:lnTo>
                    <a:pt x="0" y="2738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3228605" y="4435562"/>
              <a:ext cx="42476" cy="146374"/>
            </a:xfrm>
            <a:custGeom>
              <a:avLst/>
              <a:pathLst>
                <a:path w="42476" h="146374">
                  <a:moveTo>
                    <a:pt x="0" y="146374"/>
                  </a:moveTo>
                  <a:lnTo>
                    <a:pt x="424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4103960" y="4808885"/>
              <a:ext cx="26106" cy="113382"/>
            </a:xfrm>
            <a:custGeom>
              <a:avLst/>
              <a:pathLst>
                <a:path w="26106" h="113382">
                  <a:moveTo>
                    <a:pt x="0" y="0"/>
                  </a:moveTo>
                  <a:lnTo>
                    <a:pt x="26106" y="1133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4103960" y="4808885"/>
              <a:ext cx="225794" cy="71713"/>
            </a:xfrm>
            <a:custGeom>
              <a:avLst/>
              <a:pathLst>
                <a:path w="225794" h="71713">
                  <a:moveTo>
                    <a:pt x="0" y="0"/>
                  </a:moveTo>
                  <a:lnTo>
                    <a:pt x="225794" y="717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4451281" y="3965016"/>
              <a:ext cx="173236" cy="35551"/>
            </a:xfrm>
            <a:custGeom>
              <a:avLst/>
              <a:pathLst>
                <a:path w="173236" h="35551">
                  <a:moveTo>
                    <a:pt x="0" y="35551"/>
                  </a:moveTo>
                  <a:lnTo>
                    <a:pt x="1732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3212402" y="4000903"/>
              <a:ext cx="105523" cy="64584"/>
            </a:xfrm>
            <a:custGeom>
              <a:avLst/>
              <a:pathLst>
                <a:path w="105523" h="64584">
                  <a:moveTo>
                    <a:pt x="0" y="0"/>
                  </a:moveTo>
                  <a:lnTo>
                    <a:pt x="105523" y="645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3073352" y="4000903"/>
              <a:ext cx="139049" cy="105014"/>
            </a:xfrm>
            <a:custGeom>
              <a:avLst/>
              <a:pathLst>
                <a:path w="139049" h="105014">
                  <a:moveTo>
                    <a:pt x="139049" y="0"/>
                  </a:moveTo>
                  <a:lnTo>
                    <a:pt x="0" y="1050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3801633" y="4655467"/>
              <a:ext cx="47747" cy="249857"/>
            </a:xfrm>
            <a:custGeom>
              <a:avLst/>
              <a:pathLst>
                <a:path w="47747" h="249857">
                  <a:moveTo>
                    <a:pt x="0" y="0"/>
                  </a:moveTo>
                  <a:lnTo>
                    <a:pt x="47747" y="2498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3801633" y="4449805"/>
              <a:ext cx="35575" cy="205661"/>
            </a:xfrm>
            <a:custGeom>
              <a:avLst/>
              <a:pathLst>
                <a:path w="35575" h="205661">
                  <a:moveTo>
                    <a:pt x="0" y="205661"/>
                  </a:moveTo>
                  <a:lnTo>
                    <a:pt x="355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3271081" y="4435562"/>
              <a:ext cx="213469" cy="128102"/>
            </a:xfrm>
            <a:custGeom>
              <a:avLst/>
              <a:pathLst>
                <a:path w="213469" h="128102">
                  <a:moveTo>
                    <a:pt x="213469" y="1281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3484550" y="4316070"/>
              <a:ext cx="96875" cy="247593"/>
            </a:xfrm>
            <a:custGeom>
              <a:avLst/>
              <a:pathLst>
                <a:path w="96875" h="247593">
                  <a:moveTo>
                    <a:pt x="0" y="247593"/>
                  </a:moveTo>
                  <a:lnTo>
                    <a:pt x="968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3484550" y="4449805"/>
              <a:ext cx="352658" cy="113859"/>
            </a:xfrm>
            <a:custGeom>
              <a:avLst/>
              <a:pathLst>
                <a:path w="352658" h="113859">
                  <a:moveTo>
                    <a:pt x="0" y="113859"/>
                  </a:moveTo>
                  <a:lnTo>
                    <a:pt x="3526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3228605" y="4563664"/>
              <a:ext cx="255945" cy="18272"/>
            </a:xfrm>
            <a:custGeom>
              <a:avLst/>
              <a:pathLst>
                <a:path w="255945" h="18272">
                  <a:moveTo>
                    <a:pt x="255945" y="0"/>
                  </a:moveTo>
                  <a:lnTo>
                    <a:pt x="0" y="182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3484550" y="4563664"/>
              <a:ext cx="317082" cy="91802"/>
            </a:xfrm>
            <a:custGeom>
              <a:avLst/>
              <a:pathLst>
                <a:path w="317082" h="91802">
                  <a:moveTo>
                    <a:pt x="0" y="0"/>
                  </a:moveTo>
                  <a:lnTo>
                    <a:pt x="317082" y="918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4427539" y="3965016"/>
              <a:ext cx="196978" cy="130857"/>
            </a:xfrm>
            <a:custGeom>
              <a:avLst/>
              <a:pathLst>
                <a:path w="196978" h="130857">
                  <a:moveTo>
                    <a:pt x="0" y="130857"/>
                  </a:moveTo>
                  <a:lnTo>
                    <a:pt x="1969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4427539" y="4095873"/>
              <a:ext cx="418043" cy="9957"/>
            </a:xfrm>
            <a:custGeom>
              <a:avLst/>
              <a:pathLst>
                <a:path w="418043" h="9957">
                  <a:moveTo>
                    <a:pt x="0" y="0"/>
                  </a:moveTo>
                  <a:lnTo>
                    <a:pt x="418043" y="99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4427539" y="4095873"/>
              <a:ext cx="340883" cy="304061"/>
            </a:xfrm>
            <a:custGeom>
              <a:avLst/>
              <a:pathLst>
                <a:path w="340883" h="304061">
                  <a:moveTo>
                    <a:pt x="0" y="0"/>
                  </a:moveTo>
                  <a:lnTo>
                    <a:pt x="340883" y="3040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4427539" y="4000567"/>
              <a:ext cx="23741" cy="95306"/>
            </a:xfrm>
            <a:custGeom>
              <a:avLst/>
              <a:pathLst>
                <a:path w="23741" h="95306">
                  <a:moveTo>
                    <a:pt x="0" y="95306"/>
                  </a:moveTo>
                  <a:lnTo>
                    <a:pt x="237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4353869" y="4385682"/>
              <a:ext cx="414553" cy="14252"/>
            </a:xfrm>
            <a:custGeom>
              <a:avLst/>
              <a:pathLst>
                <a:path w="414553" h="14252">
                  <a:moveTo>
                    <a:pt x="0" y="0"/>
                  </a:moveTo>
                  <a:lnTo>
                    <a:pt x="414553" y="14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4353869" y="4385682"/>
              <a:ext cx="322441" cy="108179"/>
            </a:xfrm>
            <a:custGeom>
              <a:avLst/>
              <a:pathLst>
                <a:path w="322441" h="108179">
                  <a:moveTo>
                    <a:pt x="0" y="0"/>
                  </a:moveTo>
                  <a:lnTo>
                    <a:pt x="322441" y="1081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4353869" y="4095873"/>
              <a:ext cx="73669" cy="289808"/>
            </a:xfrm>
            <a:custGeom>
              <a:avLst/>
              <a:pathLst>
                <a:path w="73669" h="289808">
                  <a:moveTo>
                    <a:pt x="0" y="289808"/>
                  </a:moveTo>
                  <a:lnTo>
                    <a:pt x="736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3837209" y="4449805"/>
              <a:ext cx="268610" cy="47695"/>
            </a:xfrm>
            <a:custGeom>
              <a:avLst/>
              <a:pathLst>
                <a:path w="268610" h="47695">
                  <a:moveTo>
                    <a:pt x="268610" y="476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3801633" y="4497500"/>
              <a:ext cx="304186" cy="157966"/>
            </a:xfrm>
            <a:custGeom>
              <a:avLst/>
              <a:pathLst>
                <a:path w="304186" h="157966">
                  <a:moveTo>
                    <a:pt x="304186" y="0"/>
                  </a:moveTo>
                  <a:lnTo>
                    <a:pt x="0" y="1579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4105819" y="4385682"/>
              <a:ext cx="248049" cy="111818"/>
            </a:xfrm>
            <a:custGeom>
              <a:avLst/>
              <a:pathLst>
                <a:path w="248049" h="111818">
                  <a:moveTo>
                    <a:pt x="0" y="111818"/>
                  </a:moveTo>
                  <a:lnTo>
                    <a:pt x="2480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3581426" y="4316070"/>
              <a:ext cx="338723" cy="23697"/>
            </a:xfrm>
            <a:custGeom>
              <a:avLst/>
              <a:pathLst>
                <a:path w="338723" h="23697">
                  <a:moveTo>
                    <a:pt x="338723" y="236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3837209" y="4339768"/>
              <a:ext cx="82941" cy="110037"/>
            </a:xfrm>
            <a:custGeom>
              <a:avLst/>
              <a:pathLst>
                <a:path w="82941" h="110037">
                  <a:moveTo>
                    <a:pt x="82941" y="0"/>
                  </a:moveTo>
                  <a:lnTo>
                    <a:pt x="0" y="1100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3920150" y="4339768"/>
              <a:ext cx="185669" cy="157732"/>
            </a:xfrm>
            <a:custGeom>
              <a:avLst/>
              <a:pathLst>
                <a:path w="185669" h="157732">
                  <a:moveTo>
                    <a:pt x="0" y="0"/>
                  </a:moveTo>
                  <a:lnTo>
                    <a:pt x="185669" y="1577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3317925" y="3973562"/>
              <a:ext cx="11813" cy="91925"/>
            </a:xfrm>
            <a:custGeom>
              <a:avLst/>
              <a:pathLst>
                <a:path w="11813" h="91925">
                  <a:moveTo>
                    <a:pt x="11813" y="0"/>
                  </a:moveTo>
                  <a:lnTo>
                    <a:pt x="0" y="919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3212402" y="3973562"/>
              <a:ext cx="117336" cy="27340"/>
            </a:xfrm>
            <a:custGeom>
              <a:avLst/>
              <a:pathLst>
                <a:path w="117336" h="27340">
                  <a:moveTo>
                    <a:pt x="117336" y="0"/>
                  </a:moveTo>
                  <a:lnTo>
                    <a:pt x="0" y="273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3329739" y="3864607"/>
              <a:ext cx="278361" cy="108954"/>
            </a:xfrm>
            <a:custGeom>
              <a:avLst/>
              <a:pathLst>
                <a:path w="278361" h="108954">
                  <a:moveTo>
                    <a:pt x="0" y="108954"/>
                  </a:moveTo>
                  <a:lnTo>
                    <a:pt x="2783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3581426" y="4066657"/>
              <a:ext cx="95526" cy="249413"/>
            </a:xfrm>
            <a:custGeom>
              <a:avLst/>
              <a:pathLst>
                <a:path w="95526" h="249413">
                  <a:moveTo>
                    <a:pt x="95526" y="0"/>
                  </a:moveTo>
                  <a:lnTo>
                    <a:pt x="0" y="2494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4333550" y="4095873"/>
              <a:ext cx="93988" cy="145938"/>
            </a:xfrm>
            <a:custGeom>
              <a:avLst/>
              <a:pathLst>
                <a:path w="93988" h="145938">
                  <a:moveTo>
                    <a:pt x="0" y="145938"/>
                  </a:moveTo>
                  <a:lnTo>
                    <a:pt x="939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4333550" y="4241812"/>
              <a:ext cx="20318" cy="143870"/>
            </a:xfrm>
            <a:custGeom>
              <a:avLst/>
              <a:pathLst>
                <a:path w="20318" h="143870">
                  <a:moveTo>
                    <a:pt x="0" y="0"/>
                  </a:moveTo>
                  <a:lnTo>
                    <a:pt x="20318" y="1438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4105819" y="4241812"/>
              <a:ext cx="227730" cy="255688"/>
            </a:xfrm>
            <a:custGeom>
              <a:avLst/>
              <a:pathLst>
                <a:path w="227730" h="255688">
                  <a:moveTo>
                    <a:pt x="227730" y="0"/>
                  </a:moveTo>
                  <a:lnTo>
                    <a:pt x="0" y="2556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3608100" y="3864607"/>
              <a:ext cx="30529" cy="30977"/>
            </a:xfrm>
            <a:custGeom>
              <a:avLst/>
              <a:pathLst>
                <a:path w="30529" h="30977">
                  <a:moveTo>
                    <a:pt x="30529" y="309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3329739" y="3895585"/>
              <a:ext cx="308890" cy="77977"/>
            </a:xfrm>
            <a:custGeom>
              <a:avLst/>
              <a:pathLst>
                <a:path w="308890" h="77977">
                  <a:moveTo>
                    <a:pt x="308890" y="0"/>
                  </a:moveTo>
                  <a:lnTo>
                    <a:pt x="0" y="779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3638629" y="3895585"/>
              <a:ext cx="38323" cy="171071"/>
            </a:xfrm>
            <a:custGeom>
              <a:avLst/>
              <a:pathLst>
                <a:path w="38323" h="171071">
                  <a:moveTo>
                    <a:pt x="0" y="0"/>
                  </a:moveTo>
                  <a:lnTo>
                    <a:pt x="38323" y="1710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3638629" y="3895585"/>
              <a:ext cx="373242" cy="232381"/>
            </a:xfrm>
            <a:custGeom>
              <a:avLst/>
              <a:pathLst>
                <a:path w="373242" h="232381">
                  <a:moveTo>
                    <a:pt x="373242" y="2323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4106664" y="4786142"/>
              <a:ext cx="223089" cy="94456"/>
            </a:xfrm>
            <a:custGeom>
              <a:avLst/>
              <a:pathLst>
                <a:path w="223089" h="94456">
                  <a:moveTo>
                    <a:pt x="0" y="0"/>
                  </a:moveTo>
                  <a:lnTo>
                    <a:pt x="223089" y="944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4106664" y="4747114"/>
              <a:ext cx="320842" cy="39028"/>
            </a:xfrm>
            <a:custGeom>
              <a:avLst/>
              <a:pathLst>
                <a:path w="320842" h="39028">
                  <a:moveTo>
                    <a:pt x="0" y="39028"/>
                  </a:moveTo>
                  <a:lnTo>
                    <a:pt x="3208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4103960" y="4786142"/>
              <a:ext cx="2704" cy="22742"/>
            </a:xfrm>
            <a:custGeom>
              <a:avLst/>
              <a:pathLst>
                <a:path w="2704" h="22742">
                  <a:moveTo>
                    <a:pt x="2704" y="0"/>
                  </a:moveTo>
                  <a:lnTo>
                    <a:pt x="0" y="227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4105819" y="4497500"/>
              <a:ext cx="844" cy="288642"/>
            </a:xfrm>
            <a:custGeom>
              <a:avLst/>
              <a:pathLst>
                <a:path w="844" h="288642">
                  <a:moveTo>
                    <a:pt x="844" y="2886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3706277" y="4747059"/>
              <a:ext cx="143103" cy="158265"/>
            </a:xfrm>
            <a:custGeom>
              <a:avLst/>
              <a:pathLst>
                <a:path w="143103" h="158265">
                  <a:moveTo>
                    <a:pt x="0" y="0"/>
                  </a:moveTo>
                  <a:lnTo>
                    <a:pt x="143103" y="1582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3526078" y="4747059"/>
              <a:ext cx="180198" cy="156509"/>
            </a:xfrm>
            <a:custGeom>
              <a:avLst/>
              <a:pathLst>
                <a:path w="180198" h="156509">
                  <a:moveTo>
                    <a:pt x="180198" y="0"/>
                  </a:moveTo>
                  <a:lnTo>
                    <a:pt x="0" y="1565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3706277" y="4655467"/>
              <a:ext cx="95356" cy="91591"/>
            </a:xfrm>
            <a:custGeom>
              <a:avLst/>
              <a:pathLst>
                <a:path w="95356" h="91591">
                  <a:moveTo>
                    <a:pt x="0" y="91591"/>
                  </a:moveTo>
                  <a:lnTo>
                    <a:pt x="953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3208060" y="4435312"/>
              <a:ext cx="63020" cy="250"/>
            </a:xfrm>
            <a:custGeom>
              <a:avLst/>
              <a:pathLst>
                <a:path w="63020" h="250">
                  <a:moveTo>
                    <a:pt x="0" y="0"/>
                  </a:moveTo>
                  <a:lnTo>
                    <a:pt x="63020" y="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3064555" y="4294937"/>
              <a:ext cx="143505" cy="140375"/>
            </a:xfrm>
            <a:custGeom>
              <a:avLst/>
              <a:pathLst>
                <a:path w="143505" h="140375">
                  <a:moveTo>
                    <a:pt x="143505" y="1403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3208060" y="4300747"/>
              <a:ext cx="185466" cy="134564"/>
            </a:xfrm>
            <a:custGeom>
              <a:avLst/>
              <a:pathLst>
                <a:path w="185466" h="134564">
                  <a:moveTo>
                    <a:pt x="0" y="134564"/>
                  </a:moveTo>
                  <a:lnTo>
                    <a:pt x="1854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3208060" y="4435312"/>
              <a:ext cx="20544" cy="146624"/>
            </a:xfrm>
            <a:custGeom>
              <a:avLst/>
              <a:pathLst>
                <a:path w="20544" h="146624">
                  <a:moveTo>
                    <a:pt x="0" y="0"/>
                  </a:moveTo>
                  <a:lnTo>
                    <a:pt x="20544" y="1466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3156955" y="4669101"/>
              <a:ext cx="301553" cy="186725"/>
            </a:xfrm>
            <a:custGeom>
              <a:avLst/>
              <a:pathLst>
                <a:path w="301553" h="186725">
                  <a:moveTo>
                    <a:pt x="301553" y="0"/>
                  </a:moveTo>
                  <a:lnTo>
                    <a:pt x="0" y="1867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3458509" y="4669101"/>
              <a:ext cx="67568" cy="234467"/>
            </a:xfrm>
            <a:custGeom>
              <a:avLst/>
              <a:pathLst>
                <a:path w="67568" h="234467">
                  <a:moveTo>
                    <a:pt x="0" y="0"/>
                  </a:moveTo>
                  <a:lnTo>
                    <a:pt x="67568" y="2344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3228605" y="4581936"/>
              <a:ext cx="229904" cy="87164"/>
            </a:xfrm>
            <a:custGeom>
              <a:avLst/>
              <a:pathLst>
                <a:path w="229904" h="87164">
                  <a:moveTo>
                    <a:pt x="229904" y="871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3458509" y="4563664"/>
              <a:ext cx="26041" cy="105436"/>
            </a:xfrm>
            <a:custGeom>
              <a:avLst/>
              <a:pathLst>
                <a:path w="26041" h="105436">
                  <a:moveTo>
                    <a:pt x="0" y="105436"/>
                  </a:moveTo>
                  <a:lnTo>
                    <a:pt x="260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4232246" y="4000567"/>
              <a:ext cx="219034" cy="33014"/>
            </a:xfrm>
            <a:custGeom>
              <a:avLst/>
              <a:pathLst>
                <a:path w="219034" h="33014">
                  <a:moveTo>
                    <a:pt x="0" y="33014"/>
                  </a:moveTo>
                  <a:lnTo>
                    <a:pt x="21903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4232246" y="4033582"/>
              <a:ext cx="195292" cy="62291"/>
            </a:xfrm>
            <a:custGeom>
              <a:avLst/>
              <a:pathLst>
                <a:path w="195292" h="62291">
                  <a:moveTo>
                    <a:pt x="0" y="0"/>
                  </a:moveTo>
                  <a:lnTo>
                    <a:pt x="195292" y="622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4232246" y="4033582"/>
              <a:ext cx="101303" cy="208229"/>
            </a:xfrm>
            <a:custGeom>
              <a:avLst/>
              <a:pathLst>
                <a:path w="101303" h="208229">
                  <a:moveTo>
                    <a:pt x="0" y="0"/>
                  </a:moveTo>
                  <a:lnTo>
                    <a:pt x="101303" y="2082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4082969" y="4082193"/>
              <a:ext cx="250580" cy="159618"/>
            </a:xfrm>
            <a:custGeom>
              <a:avLst/>
              <a:pathLst>
                <a:path w="250580" h="159618">
                  <a:moveTo>
                    <a:pt x="0" y="0"/>
                  </a:moveTo>
                  <a:lnTo>
                    <a:pt x="250580" y="1596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4011871" y="4082193"/>
              <a:ext cx="71098" cy="45773"/>
            </a:xfrm>
            <a:custGeom>
              <a:avLst/>
              <a:pathLst>
                <a:path w="71098" h="45773">
                  <a:moveTo>
                    <a:pt x="71098" y="0"/>
                  </a:moveTo>
                  <a:lnTo>
                    <a:pt x="0" y="457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4082969" y="4033582"/>
              <a:ext cx="149276" cy="48611"/>
            </a:xfrm>
            <a:custGeom>
              <a:avLst/>
              <a:pathLst>
                <a:path w="149276" h="48611">
                  <a:moveTo>
                    <a:pt x="0" y="48611"/>
                  </a:moveTo>
                  <a:lnTo>
                    <a:pt x="1492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3837209" y="4409272"/>
              <a:ext cx="64535" cy="40533"/>
            </a:xfrm>
            <a:custGeom>
              <a:avLst/>
              <a:pathLst>
                <a:path w="64535" h="40533">
                  <a:moveTo>
                    <a:pt x="64535" y="0"/>
                  </a:moveTo>
                  <a:lnTo>
                    <a:pt x="0" y="405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3901745" y="4409272"/>
              <a:ext cx="204074" cy="88228"/>
            </a:xfrm>
            <a:custGeom>
              <a:avLst/>
              <a:pathLst>
                <a:path w="204074" h="88228">
                  <a:moveTo>
                    <a:pt x="0" y="0"/>
                  </a:moveTo>
                  <a:lnTo>
                    <a:pt x="204074" y="882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3901745" y="4339768"/>
              <a:ext cx="18405" cy="69503"/>
            </a:xfrm>
            <a:custGeom>
              <a:avLst/>
              <a:pathLst>
                <a:path w="18405" h="69503">
                  <a:moveTo>
                    <a:pt x="0" y="69503"/>
                  </a:moveTo>
                  <a:lnTo>
                    <a:pt x="184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4322921" y="4484152"/>
              <a:ext cx="353389" cy="9708"/>
            </a:xfrm>
            <a:custGeom>
              <a:avLst/>
              <a:pathLst>
                <a:path w="353389" h="9708">
                  <a:moveTo>
                    <a:pt x="0" y="0"/>
                  </a:moveTo>
                  <a:lnTo>
                    <a:pt x="353389" y="97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4322921" y="4484152"/>
              <a:ext cx="104586" cy="262961"/>
            </a:xfrm>
            <a:custGeom>
              <a:avLst/>
              <a:pathLst>
                <a:path w="104586" h="262961">
                  <a:moveTo>
                    <a:pt x="0" y="0"/>
                  </a:moveTo>
                  <a:lnTo>
                    <a:pt x="104586" y="2629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4322921" y="4385682"/>
              <a:ext cx="30947" cy="98470"/>
            </a:xfrm>
            <a:custGeom>
              <a:avLst/>
              <a:pathLst>
                <a:path w="30947" h="98470">
                  <a:moveTo>
                    <a:pt x="0" y="98470"/>
                  </a:moveTo>
                  <a:lnTo>
                    <a:pt x="309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4105819" y="4484152"/>
              <a:ext cx="217101" cy="13348"/>
            </a:xfrm>
            <a:custGeom>
              <a:avLst/>
              <a:pathLst>
                <a:path w="217101" h="13348">
                  <a:moveTo>
                    <a:pt x="217101" y="0"/>
                  </a:moveTo>
                  <a:lnTo>
                    <a:pt x="0" y="133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4106664" y="4484152"/>
              <a:ext cx="216256" cy="301990"/>
            </a:xfrm>
            <a:custGeom>
              <a:avLst/>
              <a:pathLst>
                <a:path w="216256" h="301990">
                  <a:moveTo>
                    <a:pt x="216256" y="0"/>
                  </a:moveTo>
                  <a:lnTo>
                    <a:pt x="0" y="3019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3973127" y="4781504"/>
              <a:ext cx="156939" cy="140763"/>
            </a:xfrm>
            <a:custGeom>
              <a:avLst/>
              <a:pathLst>
                <a:path w="156939" h="140763">
                  <a:moveTo>
                    <a:pt x="0" y="0"/>
                  </a:moveTo>
                  <a:lnTo>
                    <a:pt x="156939" y="1407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3849380" y="4781504"/>
              <a:ext cx="123747" cy="123820"/>
            </a:xfrm>
            <a:custGeom>
              <a:avLst/>
              <a:pathLst>
                <a:path w="123747" h="123820">
                  <a:moveTo>
                    <a:pt x="123747" y="0"/>
                  </a:moveTo>
                  <a:lnTo>
                    <a:pt x="0" y="12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3973127" y="4781504"/>
              <a:ext cx="130832" cy="27380"/>
            </a:xfrm>
            <a:custGeom>
              <a:avLst/>
              <a:pathLst>
                <a:path w="130832" h="27380">
                  <a:moveTo>
                    <a:pt x="0" y="0"/>
                  </a:moveTo>
                  <a:lnTo>
                    <a:pt x="130832" y="273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3801633" y="4655467"/>
              <a:ext cx="171494" cy="126037"/>
            </a:xfrm>
            <a:custGeom>
              <a:avLst/>
              <a:pathLst>
                <a:path w="171494" h="126037">
                  <a:moveTo>
                    <a:pt x="171494" y="1260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3973127" y="4497500"/>
              <a:ext cx="132691" cy="284004"/>
            </a:xfrm>
            <a:custGeom>
              <a:avLst/>
              <a:pathLst>
                <a:path w="132691" h="284004">
                  <a:moveTo>
                    <a:pt x="0" y="284004"/>
                  </a:moveTo>
                  <a:lnTo>
                    <a:pt x="1326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3973127" y="4781504"/>
              <a:ext cx="133536" cy="4638"/>
            </a:xfrm>
            <a:custGeom>
              <a:avLst/>
              <a:pathLst>
                <a:path w="133536" h="4638">
                  <a:moveTo>
                    <a:pt x="0" y="0"/>
                  </a:moveTo>
                  <a:lnTo>
                    <a:pt x="133536" y="46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3581426" y="4120507"/>
              <a:ext cx="166774" cy="195563"/>
            </a:xfrm>
            <a:custGeom>
              <a:avLst/>
              <a:pathLst>
                <a:path w="166774" h="195563">
                  <a:moveTo>
                    <a:pt x="166774" y="0"/>
                  </a:moveTo>
                  <a:lnTo>
                    <a:pt x="0" y="1955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3748201" y="4120507"/>
              <a:ext cx="171948" cy="219261"/>
            </a:xfrm>
            <a:custGeom>
              <a:avLst/>
              <a:pathLst>
                <a:path w="171948" h="219261">
                  <a:moveTo>
                    <a:pt x="0" y="0"/>
                  </a:moveTo>
                  <a:lnTo>
                    <a:pt x="171948" y="2192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3676952" y="4066657"/>
              <a:ext cx="71248" cy="53849"/>
            </a:xfrm>
            <a:custGeom>
              <a:avLst/>
              <a:pathLst>
                <a:path w="71248" h="53849">
                  <a:moveTo>
                    <a:pt x="71248" y="538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3638629" y="3895585"/>
              <a:ext cx="109571" cy="224921"/>
            </a:xfrm>
            <a:custGeom>
              <a:avLst/>
              <a:pathLst>
                <a:path w="109571" h="224921">
                  <a:moveTo>
                    <a:pt x="109571" y="2249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3748201" y="4120507"/>
              <a:ext cx="263670" cy="7460"/>
            </a:xfrm>
            <a:custGeom>
              <a:avLst/>
              <a:pathLst>
                <a:path w="263670" h="7460">
                  <a:moveTo>
                    <a:pt x="0" y="0"/>
                  </a:moveTo>
                  <a:lnTo>
                    <a:pt x="263670" y="74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3526078" y="4732344"/>
              <a:ext cx="95916" cy="171223"/>
            </a:xfrm>
            <a:custGeom>
              <a:avLst/>
              <a:pathLst>
                <a:path w="95916" h="171223">
                  <a:moveTo>
                    <a:pt x="95916" y="0"/>
                  </a:moveTo>
                  <a:lnTo>
                    <a:pt x="0" y="1712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3621995" y="4655467"/>
              <a:ext cx="179638" cy="76877"/>
            </a:xfrm>
            <a:custGeom>
              <a:avLst/>
              <a:pathLst>
                <a:path w="179638" h="76877">
                  <a:moveTo>
                    <a:pt x="0" y="76877"/>
                  </a:moveTo>
                  <a:lnTo>
                    <a:pt x="17963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3484550" y="4563664"/>
              <a:ext cx="137444" cy="168680"/>
            </a:xfrm>
            <a:custGeom>
              <a:avLst/>
              <a:pathLst>
                <a:path w="137444" h="168680">
                  <a:moveTo>
                    <a:pt x="137444" y="1686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3621995" y="4732344"/>
              <a:ext cx="84281" cy="14714"/>
            </a:xfrm>
            <a:custGeom>
              <a:avLst/>
              <a:pathLst>
                <a:path w="84281" h="14714">
                  <a:moveTo>
                    <a:pt x="0" y="0"/>
                  </a:moveTo>
                  <a:lnTo>
                    <a:pt x="84281" y="147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3458509" y="4669101"/>
              <a:ext cx="163485" cy="63243"/>
            </a:xfrm>
            <a:custGeom>
              <a:avLst/>
              <a:pathLst>
                <a:path w="163485" h="63243">
                  <a:moveTo>
                    <a:pt x="163485" y="632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3974228" y="4272239"/>
              <a:ext cx="131591" cy="225260"/>
            </a:xfrm>
            <a:custGeom>
              <a:avLst/>
              <a:pathLst>
                <a:path w="131591" h="225260">
                  <a:moveTo>
                    <a:pt x="0" y="0"/>
                  </a:moveTo>
                  <a:lnTo>
                    <a:pt x="131591" y="2252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3920150" y="4272239"/>
              <a:ext cx="54077" cy="67528"/>
            </a:xfrm>
            <a:custGeom>
              <a:avLst/>
              <a:pathLst>
                <a:path w="54077" h="67528">
                  <a:moveTo>
                    <a:pt x="54077" y="0"/>
                  </a:moveTo>
                  <a:lnTo>
                    <a:pt x="0" y="675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3974228" y="4241812"/>
              <a:ext cx="359322" cy="30427"/>
            </a:xfrm>
            <a:custGeom>
              <a:avLst/>
              <a:pathLst>
                <a:path w="359322" h="30427">
                  <a:moveTo>
                    <a:pt x="0" y="30427"/>
                  </a:moveTo>
                  <a:lnTo>
                    <a:pt x="3593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3974228" y="4127967"/>
              <a:ext cx="37643" cy="144272"/>
            </a:xfrm>
            <a:custGeom>
              <a:avLst/>
              <a:pathLst>
                <a:path w="37643" h="144272">
                  <a:moveTo>
                    <a:pt x="0" y="144272"/>
                  </a:moveTo>
                  <a:lnTo>
                    <a:pt x="376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3974228" y="4082193"/>
              <a:ext cx="108741" cy="190046"/>
            </a:xfrm>
            <a:custGeom>
              <a:avLst/>
              <a:pathLst>
                <a:path w="108741" h="190046">
                  <a:moveTo>
                    <a:pt x="0" y="190046"/>
                  </a:moveTo>
                  <a:lnTo>
                    <a:pt x="1087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3748201" y="4120507"/>
              <a:ext cx="226026" cy="151732"/>
            </a:xfrm>
            <a:custGeom>
              <a:avLst/>
              <a:pathLst>
                <a:path w="226026" h="151732">
                  <a:moveTo>
                    <a:pt x="226026" y="1517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3271081" y="4401760"/>
              <a:ext cx="81750" cy="33802"/>
            </a:xfrm>
            <a:custGeom>
              <a:avLst/>
              <a:pathLst>
                <a:path w="81750" h="33802">
                  <a:moveTo>
                    <a:pt x="81750" y="0"/>
                  </a:moveTo>
                  <a:lnTo>
                    <a:pt x="0" y="338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3352831" y="4316070"/>
              <a:ext cx="228594" cy="85689"/>
            </a:xfrm>
            <a:custGeom>
              <a:avLst/>
              <a:pathLst>
                <a:path w="228594" h="85689">
                  <a:moveTo>
                    <a:pt x="0" y="85689"/>
                  </a:moveTo>
                  <a:lnTo>
                    <a:pt x="2285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3352831" y="4300747"/>
              <a:ext cx="40695" cy="101012"/>
            </a:xfrm>
            <a:custGeom>
              <a:avLst/>
              <a:pathLst>
                <a:path w="40695" h="101012">
                  <a:moveTo>
                    <a:pt x="0" y="101012"/>
                  </a:moveTo>
                  <a:lnTo>
                    <a:pt x="406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3352831" y="4401760"/>
              <a:ext cx="131718" cy="161904"/>
            </a:xfrm>
            <a:custGeom>
              <a:avLst/>
              <a:pathLst>
                <a:path w="131718" h="161904">
                  <a:moveTo>
                    <a:pt x="0" y="0"/>
                  </a:moveTo>
                  <a:lnTo>
                    <a:pt x="131718" y="1619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3339947" y="4086384"/>
              <a:ext cx="241479" cy="229686"/>
            </a:xfrm>
            <a:custGeom>
              <a:avLst/>
              <a:pathLst>
                <a:path w="241479" h="229686">
                  <a:moveTo>
                    <a:pt x="0" y="0"/>
                  </a:moveTo>
                  <a:lnTo>
                    <a:pt x="241479" y="2296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3064555" y="4086384"/>
              <a:ext cx="275392" cy="208552"/>
            </a:xfrm>
            <a:custGeom>
              <a:avLst/>
              <a:pathLst>
                <a:path w="275392" h="208552">
                  <a:moveTo>
                    <a:pt x="275392" y="0"/>
                  </a:moveTo>
                  <a:lnTo>
                    <a:pt x="0" y="2085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3317925" y="4065488"/>
              <a:ext cx="22021" cy="20896"/>
            </a:xfrm>
            <a:custGeom>
              <a:avLst/>
              <a:pathLst>
                <a:path w="22021" h="20896">
                  <a:moveTo>
                    <a:pt x="22021" y="208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3339947" y="4086384"/>
              <a:ext cx="53579" cy="214362"/>
            </a:xfrm>
            <a:custGeom>
              <a:avLst/>
              <a:pathLst>
                <a:path w="53579" h="214362">
                  <a:moveTo>
                    <a:pt x="0" y="0"/>
                  </a:moveTo>
                  <a:lnTo>
                    <a:pt x="53579" y="2143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3073352" y="4086384"/>
              <a:ext cx="266594" cy="19533"/>
            </a:xfrm>
            <a:custGeom>
              <a:avLst/>
              <a:pathLst>
                <a:path w="266594" h="19533">
                  <a:moveTo>
                    <a:pt x="266594" y="0"/>
                  </a:moveTo>
                  <a:lnTo>
                    <a:pt x="0" y="195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3329739" y="3973562"/>
              <a:ext cx="10207" cy="112822"/>
            </a:xfrm>
            <a:custGeom>
              <a:avLst/>
              <a:pathLst>
                <a:path w="10207" h="112822">
                  <a:moveTo>
                    <a:pt x="10207" y="1128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3339947" y="4066657"/>
              <a:ext cx="337005" cy="19727"/>
            </a:xfrm>
            <a:custGeom>
              <a:avLst/>
              <a:pathLst>
                <a:path w="337005" h="19727">
                  <a:moveTo>
                    <a:pt x="0" y="19727"/>
                  </a:moveTo>
                  <a:lnTo>
                    <a:pt x="3370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3339947" y="3895585"/>
              <a:ext cx="298682" cy="190799"/>
            </a:xfrm>
            <a:custGeom>
              <a:avLst/>
              <a:pathLst>
                <a:path w="298682" h="190799">
                  <a:moveTo>
                    <a:pt x="0" y="190799"/>
                  </a:moveTo>
                  <a:lnTo>
                    <a:pt x="2986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2594910" y="4774051"/>
              <a:ext cx="230178" cy="376574"/>
            </a:xfrm>
            <a:custGeom>
              <a:avLst/>
              <a:pathLst>
                <a:path w="230178" h="376574">
                  <a:moveTo>
                    <a:pt x="0" y="0"/>
                  </a:moveTo>
                  <a:lnTo>
                    <a:pt x="230178" y="3765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2427633" y="4774051"/>
              <a:ext cx="167276" cy="221945"/>
            </a:xfrm>
            <a:custGeom>
              <a:avLst/>
              <a:pathLst>
                <a:path w="167276" h="221945">
                  <a:moveTo>
                    <a:pt x="167276" y="0"/>
                  </a:moveTo>
                  <a:lnTo>
                    <a:pt x="0" y="2219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2389941" y="4108900"/>
              <a:ext cx="148106" cy="61406"/>
            </a:xfrm>
            <a:custGeom>
              <a:avLst/>
              <a:pathLst>
                <a:path w="148106" h="61406">
                  <a:moveTo>
                    <a:pt x="148106" y="614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2176416" y="4750253"/>
              <a:ext cx="86733" cy="286620"/>
            </a:xfrm>
            <a:custGeom>
              <a:avLst/>
              <a:pathLst>
                <a:path w="86733" h="286620">
                  <a:moveTo>
                    <a:pt x="86733" y="0"/>
                  </a:moveTo>
                  <a:lnTo>
                    <a:pt x="0" y="2866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2263149" y="4750253"/>
              <a:ext cx="164484" cy="245742"/>
            </a:xfrm>
            <a:custGeom>
              <a:avLst/>
              <a:pathLst>
                <a:path w="164484" h="245742">
                  <a:moveTo>
                    <a:pt x="0" y="0"/>
                  </a:moveTo>
                  <a:lnTo>
                    <a:pt x="164484" y="2457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2216726" y="3948841"/>
              <a:ext cx="173214" cy="160059"/>
            </a:xfrm>
            <a:custGeom>
              <a:avLst/>
              <a:pathLst>
                <a:path w="173214" h="160059">
                  <a:moveTo>
                    <a:pt x="0" y="0"/>
                  </a:moveTo>
                  <a:lnTo>
                    <a:pt x="173214" y="1600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2354583" y="4170306"/>
              <a:ext cx="183463" cy="276522"/>
            </a:xfrm>
            <a:custGeom>
              <a:avLst/>
              <a:pathLst>
                <a:path w="183463" h="276522">
                  <a:moveTo>
                    <a:pt x="0" y="276522"/>
                  </a:moveTo>
                  <a:lnTo>
                    <a:pt x="1834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2427633" y="4782612"/>
              <a:ext cx="33193" cy="213384"/>
            </a:xfrm>
            <a:custGeom>
              <a:avLst/>
              <a:pathLst>
                <a:path w="33193" h="213384">
                  <a:moveTo>
                    <a:pt x="33193" y="0"/>
                  </a:moveTo>
                  <a:lnTo>
                    <a:pt x="0" y="2133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2460827" y="4774051"/>
              <a:ext cx="134082" cy="8561"/>
            </a:xfrm>
            <a:custGeom>
              <a:avLst/>
              <a:pathLst>
                <a:path w="134082" h="8561">
                  <a:moveTo>
                    <a:pt x="0" y="8561"/>
                  </a:moveTo>
                  <a:lnTo>
                    <a:pt x="1340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2263149" y="4750253"/>
              <a:ext cx="197678" cy="32358"/>
            </a:xfrm>
            <a:custGeom>
              <a:avLst/>
              <a:pathLst>
                <a:path w="197678" h="32358">
                  <a:moveTo>
                    <a:pt x="197678" y="323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2647852" y="4294937"/>
              <a:ext cx="416702" cy="151432"/>
            </a:xfrm>
            <a:custGeom>
              <a:avLst/>
              <a:pathLst>
                <a:path w="416702" h="151432">
                  <a:moveTo>
                    <a:pt x="0" y="151432"/>
                  </a:moveTo>
                  <a:lnTo>
                    <a:pt x="4167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2538047" y="4170306"/>
              <a:ext cx="109804" cy="276063"/>
            </a:xfrm>
            <a:custGeom>
              <a:avLst/>
              <a:pathLst>
                <a:path w="109804" h="276063">
                  <a:moveTo>
                    <a:pt x="109804" y="2760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2354583" y="4446370"/>
              <a:ext cx="293268" cy="458"/>
            </a:xfrm>
            <a:custGeom>
              <a:avLst/>
              <a:pathLst>
                <a:path w="293268" h="458">
                  <a:moveTo>
                    <a:pt x="293268" y="0"/>
                  </a:moveTo>
                  <a:lnTo>
                    <a:pt x="0" y="4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2974604" y="4036056"/>
              <a:ext cx="89950" cy="258881"/>
            </a:xfrm>
            <a:custGeom>
              <a:avLst/>
              <a:pathLst>
                <a:path w="89950" h="258881">
                  <a:moveTo>
                    <a:pt x="0" y="0"/>
                  </a:moveTo>
                  <a:lnTo>
                    <a:pt x="89950" y="2588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2974604" y="4036056"/>
              <a:ext cx="98748" cy="69861"/>
            </a:xfrm>
            <a:custGeom>
              <a:avLst/>
              <a:pathLst>
                <a:path w="98748" h="69861">
                  <a:moveTo>
                    <a:pt x="0" y="0"/>
                  </a:moveTo>
                  <a:lnTo>
                    <a:pt x="98748" y="698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2974604" y="4000903"/>
              <a:ext cx="237797" cy="35152"/>
            </a:xfrm>
            <a:custGeom>
              <a:avLst/>
              <a:pathLst>
                <a:path w="237797" h="35152">
                  <a:moveTo>
                    <a:pt x="0" y="35152"/>
                  </a:moveTo>
                  <a:lnTo>
                    <a:pt x="2377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2538047" y="4036056"/>
              <a:ext cx="436557" cy="134250"/>
            </a:xfrm>
            <a:custGeom>
              <a:avLst/>
              <a:pathLst>
                <a:path w="436557" h="134250">
                  <a:moveTo>
                    <a:pt x="436557" y="0"/>
                  </a:moveTo>
                  <a:lnTo>
                    <a:pt x="0" y="134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2647852" y="4036056"/>
              <a:ext cx="326752" cy="410314"/>
            </a:xfrm>
            <a:custGeom>
              <a:avLst/>
              <a:pathLst>
                <a:path w="326752" h="410314">
                  <a:moveTo>
                    <a:pt x="326752" y="0"/>
                  </a:moveTo>
                  <a:lnTo>
                    <a:pt x="0" y="4103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2550482" y="4666829"/>
              <a:ext cx="44427" cy="107221"/>
            </a:xfrm>
            <a:custGeom>
              <a:avLst/>
              <a:pathLst>
                <a:path w="44427" h="107221">
                  <a:moveTo>
                    <a:pt x="0" y="0"/>
                  </a:moveTo>
                  <a:lnTo>
                    <a:pt x="44427" y="1072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2354583" y="4446828"/>
              <a:ext cx="195898" cy="220000"/>
            </a:xfrm>
            <a:custGeom>
              <a:avLst/>
              <a:pathLst>
                <a:path w="195898" h="220000">
                  <a:moveTo>
                    <a:pt x="195898" y="220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2460827" y="4666829"/>
              <a:ext cx="89654" cy="115782"/>
            </a:xfrm>
            <a:custGeom>
              <a:avLst/>
              <a:pathLst>
                <a:path w="89654" h="115782">
                  <a:moveTo>
                    <a:pt x="89654" y="0"/>
                  </a:moveTo>
                  <a:lnTo>
                    <a:pt x="0" y="1157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2550482" y="4446370"/>
              <a:ext cx="97370" cy="220459"/>
            </a:xfrm>
            <a:custGeom>
              <a:avLst/>
              <a:pathLst>
                <a:path w="97370" h="220459">
                  <a:moveTo>
                    <a:pt x="0" y="220459"/>
                  </a:moveTo>
                  <a:lnTo>
                    <a:pt x="973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2731897" y="4738003"/>
              <a:ext cx="93191" cy="412622"/>
            </a:xfrm>
            <a:custGeom>
              <a:avLst/>
              <a:pathLst>
                <a:path w="93191" h="412622">
                  <a:moveTo>
                    <a:pt x="0" y="0"/>
                  </a:moveTo>
                  <a:lnTo>
                    <a:pt x="93191" y="4126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2731897" y="4738003"/>
              <a:ext cx="236127" cy="414790"/>
            </a:xfrm>
            <a:custGeom>
              <a:avLst/>
              <a:pathLst>
                <a:path w="236127" h="414790">
                  <a:moveTo>
                    <a:pt x="0" y="0"/>
                  </a:moveTo>
                  <a:lnTo>
                    <a:pt x="236127" y="4147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2731897" y="4738003"/>
              <a:ext cx="425058" cy="117822"/>
            </a:xfrm>
            <a:custGeom>
              <a:avLst/>
              <a:pathLst>
                <a:path w="425058" h="117822">
                  <a:moveTo>
                    <a:pt x="0" y="0"/>
                  </a:moveTo>
                  <a:lnTo>
                    <a:pt x="425058" y="1178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2594910" y="4738003"/>
              <a:ext cx="136987" cy="36047"/>
            </a:xfrm>
            <a:custGeom>
              <a:avLst/>
              <a:pathLst>
                <a:path w="136987" h="36047">
                  <a:moveTo>
                    <a:pt x="136987" y="0"/>
                  </a:moveTo>
                  <a:lnTo>
                    <a:pt x="0" y="360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2550482" y="4666829"/>
              <a:ext cx="181414" cy="71173"/>
            </a:xfrm>
            <a:custGeom>
              <a:avLst/>
              <a:pathLst>
                <a:path w="181414" h="71173">
                  <a:moveTo>
                    <a:pt x="181414" y="711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2387848" y="4108900"/>
              <a:ext cx="2093" cy="53238"/>
            </a:xfrm>
            <a:custGeom>
              <a:avLst/>
              <a:pathLst>
                <a:path w="2093" h="53238">
                  <a:moveTo>
                    <a:pt x="0" y="53238"/>
                  </a:moveTo>
                  <a:lnTo>
                    <a:pt x="209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2387848" y="4162139"/>
              <a:ext cx="150199" cy="8167"/>
            </a:xfrm>
            <a:custGeom>
              <a:avLst/>
              <a:pathLst>
                <a:path w="150199" h="8167">
                  <a:moveTo>
                    <a:pt x="0" y="0"/>
                  </a:moveTo>
                  <a:lnTo>
                    <a:pt x="150199" y="81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2354583" y="4162139"/>
              <a:ext cx="33264" cy="284689"/>
            </a:xfrm>
            <a:custGeom>
              <a:avLst/>
              <a:pathLst>
                <a:path w="33264" h="284689">
                  <a:moveTo>
                    <a:pt x="33264" y="0"/>
                  </a:moveTo>
                  <a:lnTo>
                    <a:pt x="0" y="2846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2538047" y="3946027"/>
              <a:ext cx="152177" cy="224279"/>
            </a:xfrm>
            <a:custGeom>
              <a:avLst/>
              <a:pathLst>
                <a:path w="152177" h="224279">
                  <a:moveTo>
                    <a:pt x="152177" y="0"/>
                  </a:moveTo>
                  <a:lnTo>
                    <a:pt x="0" y="2242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2673438" y="3912949"/>
              <a:ext cx="16787" cy="33077"/>
            </a:xfrm>
            <a:custGeom>
              <a:avLst/>
              <a:pathLst>
                <a:path w="16787" h="33077">
                  <a:moveTo>
                    <a:pt x="16787" y="330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2690225" y="3946027"/>
              <a:ext cx="284379" cy="90028"/>
            </a:xfrm>
            <a:custGeom>
              <a:avLst/>
              <a:pathLst>
                <a:path w="284379" h="90028">
                  <a:moveTo>
                    <a:pt x="0" y="0"/>
                  </a:moveTo>
                  <a:lnTo>
                    <a:pt x="284379" y="900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2759129" y="4541951"/>
              <a:ext cx="397826" cy="313874"/>
            </a:xfrm>
            <a:custGeom>
              <a:avLst/>
              <a:pathLst>
                <a:path w="397826" h="313874">
                  <a:moveTo>
                    <a:pt x="0" y="0"/>
                  </a:moveTo>
                  <a:lnTo>
                    <a:pt x="397826" y="3138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2759129" y="4294937"/>
              <a:ext cx="305425" cy="247014"/>
            </a:xfrm>
            <a:custGeom>
              <a:avLst/>
              <a:pathLst>
                <a:path w="305425" h="247014">
                  <a:moveTo>
                    <a:pt x="0" y="247014"/>
                  </a:moveTo>
                  <a:lnTo>
                    <a:pt x="3054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2759129" y="4541951"/>
              <a:ext cx="469475" cy="39985"/>
            </a:xfrm>
            <a:custGeom>
              <a:avLst/>
              <a:pathLst>
                <a:path w="469475" h="39985">
                  <a:moveTo>
                    <a:pt x="0" y="0"/>
                  </a:moveTo>
                  <a:lnTo>
                    <a:pt x="469475" y="399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2759129" y="4435312"/>
              <a:ext cx="448930" cy="106638"/>
            </a:xfrm>
            <a:custGeom>
              <a:avLst/>
              <a:pathLst>
                <a:path w="448930" h="106638">
                  <a:moveTo>
                    <a:pt x="0" y="106638"/>
                  </a:moveTo>
                  <a:lnTo>
                    <a:pt x="44893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2647852" y="4446370"/>
              <a:ext cx="111277" cy="95581"/>
            </a:xfrm>
            <a:custGeom>
              <a:avLst/>
              <a:pathLst>
                <a:path w="111277" h="95581">
                  <a:moveTo>
                    <a:pt x="111277" y="95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2550482" y="4541951"/>
              <a:ext cx="208647" cy="124878"/>
            </a:xfrm>
            <a:custGeom>
              <a:avLst/>
              <a:pathLst>
                <a:path w="208647" h="124878">
                  <a:moveTo>
                    <a:pt x="208647" y="0"/>
                  </a:moveTo>
                  <a:lnTo>
                    <a:pt x="0" y="1248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2731897" y="4541951"/>
              <a:ext cx="27232" cy="196051"/>
            </a:xfrm>
            <a:custGeom>
              <a:avLst/>
              <a:pathLst>
                <a:path w="27232" h="196051">
                  <a:moveTo>
                    <a:pt x="27232" y="0"/>
                  </a:moveTo>
                  <a:lnTo>
                    <a:pt x="0" y="1960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2166824" y="4435382"/>
              <a:ext cx="9591" cy="601491"/>
            </a:xfrm>
            <a:custGeom>
              <a:avLst/>
              <a:pathLst>
                <a:path w="9591" h="601491">
                  <a:moveTo>
                    <a:pt x="0" y="0"/>
                  </a:moveTo>
                  <a:lnTo>
                    <a:pt x="9591" y="6014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2166824" y="4435382"/>
              <a:ext cx="96324" cy="314871"/>
            </a:xfrm>
            <a:custGeom>
              <a:avLst/>
              <a:pathLst>
                <a:path w="96324" h="314871">
                  <a:moveTo>
                    <a:pt x="0" y="0"/>
                  </a:moveTo>
                  <a:lnTo>
                    <a:pt x="96324" y="3148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2166824" y="4435382"/>
              <a:ext cx="187758" cy="11446"/>
            </a:xfrm>
            <a:custGeom>
              <a:avLst/>
              <a:pathLst>
                <a:path w="187758" h="11446">
                  <a:moveTo>
                    <a:pt x="0" y="0"/>
                  </a:moveTo>
                  <a:lnTo>
                    <a:pt x="187758" y="114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2256025" y="4650299"/>
              <a:ext cx="7124" cy="99954"/>
            </a:xfrm>
            <a:custGeom>
              <a:avLst/>
              <a:pathLst>
                <a:path w="7124" h="99954">
                  <a:moveTo>
                    <a:pt x="0" y="0"/>
                  </a:moveTo>
                  <a:lnTo>
                    <a:pt x="7124" y="999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2256025" y="4446828"/>
              <a:ext cx="98558" cy="203470"/>
            </a:xfrm>
            <a:custGeom>
              <a:avLst/>
              <a:pathLst>
                <a:path w="98558" h="203470">
                  <a:moveTo>
                    <a:pt x="0" y="203470"/>
                  </a:moveTo>
                  <a:lnTo>
                    <a:pt x="9855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2256025" y="4650299"/>
              <a:ext cx="204802" cy="132313"/>
            </a:xfrm>
            <a:custGeom>
              <a:avLst/>
              <a:pathLst>
                <a:path w="204802" h="132313">
                  <a:moveTo>
                    <a:pt x="0" y="0"/>
                  </a:moveTo>
                  <a:lnTo>
                    <a:pt x="204802" y="1323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2256025" y="4650299"/>
              <a:ext cx="294457" cy="16530"/>
            </a:xfrm>
            <a:custGeom>
              <a:avLst/>
              <a:pathLst>
                <a:path w="294457" h="16530">
                  <a:moveTo>
                    <a:pt x="0" y="0"/>
                  </a:moveTo>
                  <a:lnTo>
                    <a:pt x="294457" y="165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2166824" y="4435382"/>
              <a:ext cx="89200" cy="214916"/>
            </a:xfrm>
            <a:custGeom>
              <a:avLst/>
              <a:pathLst>
                <a:path w="89200" h="214916">
                  <a:moveTo>
                    <a:pt x="89200" y="2149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2179781" y="4108900"/>
              <a:ext cx="210159" cy="98455"/>
            </a:xfrm>
            <a:custGeom>
              <a:avLst/>
              <a:pathLst>
                <a:path w="210159" h="98455">
                  <a:moveTo>
                    <a:pt x="0" y="98455"/>
                  </a:moveTo>
                  <a:lnTo>
                    <a:pt x="2101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2179781" y="3948841"/>
              <a:ext cx="36945" cy="258514"/>
            </a:xfrm>
            <a:custGeom>
              <a:avLst/>
              <a:pathLst>
                <a:path w="36945" h="258514">
                  <a:moveTo>
                    <a:pt x="0" y="258514"/>
                  </a:moveTo>
                  <a:lnTo>
                    <a:pt x="369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2179781" y="4207355"/>
              <a:ext cx="174802" cy="239473"/>
            </a:xfrm>
            <a:custGeom>
              <a:avLst/>
              <a:pathLst>
                <a:path w="174802" h="239473">
                  <a:moveTo>
                    <a:pt x="0" y="0"/>
                  </a:moveTo>
                  <a:lnTo>
                    <a:pt x="174802" y="2394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2179781" y="4162139"/>
              <a:ext cx="208066" cy="45216"/>
            </a:xfrm>
            <a:custGeom>
              <a:avLst/>
              <a:pathLst>
                <a:path w="208066" h="45216">
                  <a:moveTo>
                    <a:pt x="0" y="45216"/>
                  </a:moveTo>
                  <a:lnTo>
                    <a:pt x="2080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2166824" y="4207355"/>
              <a:ext cx="12956" cy="228026"/>
            </a:xfrm>
            <a:custGeom>
              <a:avLst/>
              <a:pathLst>
                <a:path w="12956" h="228026">
                  <a:moveTo>
                    <a:pt x="12956" y="0"/>
                  </a:moveTo>
                  <a:lnTo>
                    <a:pt x="0" y="2280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2389941" y="3985458"/>
              <a:ext cx="205942" cy="123442"/>
            </a:xfrm>
            <a:custGeom>
              <a:avLst/>
              <a:pathLst>
                <a:path w="205942" h="123442">
                  <a:moveTo>
                    <a:pt x="205942" y="0"/>
                  </a:moveTo>
                  <a:lnTo>
                    <a:pt x="0" y="1234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2538047" y="3985458"/>
              <a:ext cx="57835" cy="184848"/>
            </a:xfrm>
            <a:custGeom>
              <a:avLst/>
              <a:pathLst>
                <a:path w="57835" h="184848">
                  <a:moveTo>
                    <a:pt x="57835" y="0"/>
                  </a:moveTo>
                  <a:lnTo>
                    <a:pt x="0" y="1848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2595883" y="3912949"/>
              <a:ext cx="77554" cy="72508"/>
            </a:xfrm>
            <a:custGeom>
              <a:avLst/>
              <a:pathLst>
                <a:path w="77554" h="72508">
                  <a:moveTo>
                    <a:pt x="0" y="72508"/>
                  </a:moveTo>
                  <a:lnTo>
                    <a:pt x="775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2595883" y="3946027"/>
              <a:ext cx="94342" cy="39430"/>
            </a:xfrm>
            <a:custGeom>
              <a:avLst/>
              <a:pathLst>
                <a:path w="94342" h="39430">
                  <a:moveTo>
                    <a:pt x="0" y="39430"/>
                  </a:moveTo>
                  <a:lnTo>
                    <a:pt x="943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2673438" y="3539066"/>
              <a:ext cx="144198" cy="373882"/>
            </a:xfrm>
            <a:custGeom>
              <a:avLst/>
              <a:pathLst>
                <a:path w="144198" h="373882">
                  <a:moveTo>
                    <a:pt x="144198" y="0"/>
                  </a:moveTo>
                  <a:lnTo>
                    <a:pt x="0" y="3738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2616650" y="3032419"/>
              <a:ext cx="174724" cy="133881"/>
            </a:xfrm>
            <a:custGeom>
              <a:avLst/>
              <a:pathLst>
                <a:path w="174724" h="133881">
                  <a:moveTo>
                    <a:pt x="174724" y="0"/>
                  </a:moveTo>
                  <a:lnTo>
                    <a:pt x="0" y="1338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2155622" y="3210955"/>
              <a:ext cx="12926" cy="404549"/>
            </a:xfrm>
            <a:custGeom>
              <a:avLst/>
              <a:pathLst>
                <a:path w="12926" h="404549">
                  <a:moveTo>
                    <a:pt x="12926" y="4045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2168549" y="3590031"/>
              <a:ext cx="175953" cy="25474"/>
            </a:xfrm>
            <a:custGeom>
              <a:avLst/>
              <a:pathLst>
                <a:path w="175953" h="25474">
                  <a:moveTo>
                    <a:pt x="0" y="25474"/>
                  </a:moveTo>
                  <a:lnTo>
                    <a:pt x="1759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2155622" y="3210955"/>
              <a:ext cx="68644" cy="223038"/>
            </a:xfrm>
            <a:custGeom>
              <a:avLst/>
              <a:pathLst>
                <a:path w="68644" h="223038">
                  <a:moveTo>
                    <a:pt x="68644" y="2230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2224267" y="3433994"/>
              <a:ext cx="120234" cy="156036"/>
            </a:xfrm>
            <a:custGeom>
              <a:avLst/>
              <a:pathLst>
                <a:path w="120234" h="156036">
                  <a:moveTo>
                    <a:pt x="0" y="0"/>
                  </a:moveTo>
                  <a:lnTo>
                    <a:pt x="120234" y="1560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2168549" y="3433994"/>
              <a:ext cx="55718" cy="181510"/>
            </a:xfrm>
            <a:custGeom>
              <a:avLst/>
              <a:pathLst>
                <a:path w="55718" h="181510">
                  <a:moveTo>
                    <a:pt x="55718" y="0"/>
                  </a:moveTo>
                  <a:lnTo>
                    <a:pt x="0" y="1815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2616650" y="3146530"/>
              <a:ext cx="136154" cy="19770"/>
            </a:xfrm>
            <a:custGeom>
              <a:avLst/>
              <a:pathLst>
                <a:path w="136154" h="19770">
                  <a:moveTo>
                    <a:pt x="136154" y="0"/>
                  </a:moveTo>
                  <a:lnTo>
                    <a:pt x="0" y="197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2752804" y="3032419"/>
              <a:ext cx="38570" cy="114110"/>
            </a:xfrm>
            <a:custGeom>
              <a:avLst/>
              <a:pathLst>
                <a:path w="38570" h="114110">
                  <a:moveTo>
                    <a:pt x="0" y="114110"/>
                  </a:moveTo>
                  <a:lnTo>
                    <a:pt x="385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2161553" y="3807407"/>
              <a:ext cx="55173" cy="141434"/>
            </a:xfrm>
            <a:custGeom>
              <a:avLst/>
              <a:pathLst>
                <a:path w="55173" h="141434">
                  <a:moveTo>
                    <a:pt x="0" y="0"/>
                  </a:moveTo>
                  <a:lnTo>
                    <a:pt x="55173" y="1414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2161553" y="3807407"/>
              <a:ext cx="18228" cy="399948"/>
            </a:xfrm>
            <a:custGeom>
              <a:avLst/>
              <a:pathLst>
                <a:path w="18228" h="399948">
                  <a:moveTo>
                    <a:pt x="0" y="0"/>
                  </a:moveTo>
                  <a:lnTo>
                    <a:pt x="18228" y="39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2155622" y="3210955"/>
              <a:ext cx="5930" cy="596451"/>
            </a:xfrm>
            <a:custGeom>
              <a:avLst/>
              <a:pathLst>
                <a:path w="5930" h="596451">
                  <a:moveTo>
                    <a:pt x="5930" y="5964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2161553" y="3590031"/>
              <a:ext cx="182948" cy="217376"/>
            </a:xfrm>
            <a:custGeom>
              <a:avLst/>
              <a:pathLst>
                <a:path w="182948" h="217376">
                  <a:moveTo>
                    <a:pt x="0" y="217376"/>
                  </a:moveTo>
                  <a:lnTo>
                    <a:pt x="1829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2161553" y="3615505"/>
              <a:ext cx="6995" cy="191901"/>
            </a:xfrm>
            <a:custGeom>
              <a:avLst/>
              <a:pathLst>
                <a:path w="6995" h="191901">
                  <a:moveTo>
                    <a:pt x="0" y="191901"/>
                  </a:moveTo>
                  <a:lnTo>
                    <a:pt x="69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2155622" y="3210955"/>
              <a:ext cx="187466" cy="186242"/>
            </a:xfrm>
            <a:custGeom>
              <a:avLst/>
              <a:pathLst>
                <a:path w="187466" h="186242">
                  <a:moveTo>
                    <a:pt x="187466" y="1862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2343089" y="3166300"/>
              <a:ext cx="273561" cy="230897"/>
            </a:xfrm>
            <a:custGeom>
              <a:avLst/>
              <a:pathLst>
                <a:path w="273561" h="230897">
                  <a:moveTo>
                    <a:pt x="0" y="230897"/>
                  </a:moveTo>
                  <a:lnTo>
                    <a:pt x="2735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2343089" y="3397198"/>
              <a:ext cx="1412" cy="192832"/>
            </a:xfrm>
            <a:custGeom>
              <a:avLst/>
              <a:pathLst>
                <a:path w="1412" h="192832">
                  <a:moveTo>
                    <a:pt x="0" y="0"/>
                  </a:moveTo>
                  <a:lnTo>
                    <a:pt x="1412" y="1928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2224267" y="3397198"/>
              <a:ext cx="118821" cy="36796"/>
            </a:xfrm>
            <a:custGeom>
              <a:avLst/>
              <a:pathLst>
                <a:path w="118821" h="36796">
                  <a:moveTo>
                    <a:pt x="118821" y="0"/>
                  </a:moveTo>
                  <a:lnTo>
                    <a:pt x="0" y="367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2778208" y="3206741"/>
              <a:ext cx="39428" cy="332325"/>
            </a:xfrm>
            <a:custGeom>
              <a:avLst/>
              <a:pathLst>
                <a:path w="39428" h="332325">
                  <a:moveTo>
                    <a:pt x="0" y="0"/>
                  </a:moveTo>
                  <a:lnTo>
                    <a:pt x="39428" y="3323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2616650" y="3166300"/>
              <a:ext cx="161558" cy="40441"/>
            </a:xfrm>
            <a:custGeom>
              <a:avLst/>
              <a:pathLst>
                <a:path w="161558" h="40441">
                  <a:moveTo>
                    <a:pt x="161558" y="404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2778208" y="3032419"/>
              <a:ext cx="13166" cy="174322"/>
            </a:xfrm>
            <a:custGeom>
              <a:avLst/>
              <a:pathLst>
                <a:path w="13166" h="174322">
                  <a:moveTo>
                    <a:pt x="0" y="174322"/>
                  </a:moveTo>
                  <a:lnTo>
                    <a:pt x="131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2752804" y="3146530"/>
              <a:ext cx="25403" cy="60211"/>
            </a:xfrm>
            <a:custGeom>
              <a:avLst/>
              <a:pathLst>
                <a:path w="25403" h="60211">
                  <a:moveTo>
                    <a:pt x="25403" y="602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2389941" y="3823035"/>
              <a:ext cx="1114" cy="285865"/>
            </a:xfrm>
            <a:custGeom>
              <a:avLst/>
              <a:pathLst>
                <a:path w="1114" h="285865">
                  <a:moveTo>
                    <a:pt x="1114" y="0"/>
                  </a:moveTo>
                  <a:lnTo>
                    <a:pt x="0" y="2858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2216726" y="3823035"/>
              <a:ext cx="174329" cy="125806"/>
            </a:xfrm>
            <a:custGeom>
              <a:avLst/>
              <a:pathLst>
                <a:path w="174329" h="125806">
                  <a:moveTo>
                    <a:pt x="174329" y="0"/>
                  </a:moveTo>
                  <a:lnTo>
                    <a:pt x="0" y="1258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2391055" y="3823035"/>
              <a:ext cx="282382" cy="89914"/>
            </a:xfrm>
            <a:custGeom>
              <a:avLst/>
              <a:pathLst>
                <a:path w="282382" h="89914">
                  <a:moveTo>
                    <a:pt x="0" y="0"/>
                  </a:moveTo>
                  <a:lnTo>
                    <a:pt x="282382" y="899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2391055" y="3823035"/>
              <a:ext cx="204827" cy="162423"/>
            </a:xfrm>
            <a:custGeom>
              <a:avLst/>
              <a:pathLst>
                <a:path w="204827" h="162423">
                  <a:moveTo>
                    <a:pt x="0" y="0"/>
                  </a:moveTo>
                  <a:lnTo>
                    <a:pt x="204827" y="1624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2391055" y="3539066"/>
              <a:ext cx="426580" cy="283968"/>
            </a:xfrm>
            <a:custGeom>
              <a:avLst/>
              <a:pathLst>
                <a:path w="426580" h="283968">
                  <a:moveTo>
                    <a:pt x="0" y="283968"/>
                  </a:moveTo>
                  <a:lnTo>
                    <a:pt x="4265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2344502" y="3590031"/>
              <a:ext cx="46553" cy="233003"/>
            </a:xfrm>
            <a:custGeom>
              <a:avLst/>
              <a:pathLst>
                <a:path w="46553" h="233003">
                  <a:moveTo>
                    <a:pt x="46553" y="2330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2161553" y="3807407"/>
              <a:ext cx="229502" cy="15627"/>
            </a:xfrm>
            <a:custGeom>
              <a:avLst/>
              <a:pathLst>
                <a:path w="229502" h="15627">
                  <a:moveTo>
                    <a:pt x="229502" y="156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2124629" y="2925633"/>
              <a:ext cx="30993" cy="285322"/>
            </a:xfrm>
            <a:custGeom>
              <a:avLst/>
              <a:pathLst>
                <a:path w="30993" h="285322">
                  <a:moveTo>
                    <a:pt x="0" y="0"/>
                  </a:moveTo>
                  <a:lnTo>
                    <a:pt x="30993" y="2853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2697422" y="3432101"/>
              <a:ext cx="120214" cy="106965"/>
            </a:xfrm>
            <a:custGeom>
              <a:avLst/>
              <a:pathLst>
                <a:path w="120214" h="106965">
                  <a:moveTo>
                    <a:pt x="0" y="0"/>
                  </a:moveTo>
                  <a:lnTo>
                    <a:pt x="120214" y="1069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2616650" y="3166300"/>
              <a:ext cx="80771" cy="265800"/>
            </a:xfrm>
            <a:custGeom>
              <a:avLst/>
              <a:pathLst>
                <a:path w="80771" h="265800">
                  <a:moveTo>
                    <a:pt x="80771" y="2658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2344502" y="3432101"/>
              <a:ext cx="352920" cy="157929"/>
            </a:xfrm>
            <a:custGeom>
              <a:avLst/>
              <a:pathLst>
                <a:path w="352920" h="157929">
                  <a:moveTo>
                    <a:pt x="352920" y="0"/>
                  </a:moveTo>
                  <a:lnTo>
                    <a:pt x="0" y="1579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2343089" y="3397198"/>
              <a:ext cx="354332" cy="34902"/>
            </a:xfrm>
            <a:custGeom>
              <a:avLst/>
              <a:pathLst>
                <a:path w="354332" h="34902">
                  <a:moveTo>
                    <a:pt x="354332" y="349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2697422" y="3206741"/>
              <a:ext cx="80786" cy="225359"/>
            </a:xfrm>
            <a:custGeom>
              <a:avLst/>
              <a:pathLst>
                <a:path w="80786" h="225359">
                  <a:moveTo>
                    <a:pt x="0" y="225359"/>
                  </a:moveTo>
                  <a:lnTo>
                    <a:pt x="807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2391055" y="3432101"/>
              <a:ext cx="306366" cy="390933"/>
            </a:xfrm>
            <a:custGeom>
              <a:avLst/>
              <a:pathLst>
                <a:path w="306366" h="390933">
                  <a:moveTo>
                    <a:pt x="306366" y="0"/>
                  </a:moveTo>
                  <a:lnTo>
                    <a:pt x="0" y="390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2580503" y="2951010"/>
              <a:ext cx="36147" cy="215290"/>
            </a:xfrm>
            <a:custGeom>
              <a:avLst/>
              <a:pathLst>
                <a:path w="36147" h="215290">
                  <a:moveTo>
                    <a:pt x="0" y="0"/>
                  </a:moveTo>
                  <a:lnTo>
                    <a:pt x="36147" y="2152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2580503" y="2951010"/>
              <a:ext cx="210871" cy="81408"/>
            </a:xfrm>
            <a:custGeom>
              <a:avLst/>
              <a:pathLst>
                <a:path w="210871" h="81408">
                  <a:moveTo>
                    <a:pt x="0" y="0"/>
                  </a:moveTo>
                  <a:lnTo>
                    <a:pt x="210871" y="814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2155622" y="3023464"/>
              <a:ext cx="257904" cy="187491"/>
            </a:xfrm>
            <a:custGeom>
              <a:avLst/>
              <a:pathLst>
                <a:path w="257904" h="187491">
                  <a:moveTo>
                    <a:pt x="257904" y="0"/>
                  </a:moveTo>
                  <a:lnTo>
                    <a:pt x="0" y="1874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2413527" y="3023464"/>
              <a:ext cx="203123" cy="142836"/>
            </a:xfrm>
            <a:custGeom>
              <a:avLst/>
              <a:pathLst>
                <a:path w="203123" h="142836">
                  <a:moveTo>
                    <a:pt x="0" y="0"/>
                  </a:moveTo>
                  <a:lnTo>
                    <a:pt x="203123" y="1428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2343089" y="3023464"/>
              <a:ext cx="70438" cy="373734"/>
            </a:xfrm>
            <a:custGeom>
              <a:avLst/>
              <a:pathLst>
                <a:path w="70438" h="373734">
                  <a:moveTo>
                    <a:pt x="70438" y="0"/>
                  </a:moveTo>
                  <a:lnTo>
                    <a:pt x="0" y="3737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2124629" y="2925633"/>
              <a:ext cx="288897" cy="97831"/>
            </a:xfrm>
            <a:custGeom>
              <a:avLst/>
              <a:pathLst>
                <a:path w="288897" h="97831">
                  <a:moveTo>
                    <a:pt x="288897" y="978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2413527" y="2951010"/>
              <a:ext cx="166975" cy="72454"/>
            </a:xfrm>
            <a:custGeom>
              <a:avLst/>
              <a:pathLst>
                <a:path w="166975" h="72454">
                  <a:moveTo>
                    <a:pt x="0" y="72454"/>
                  </a:moveTo>
                  <a:lnTo>
                    <a:pt x="1669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3276758" y="3655908"/>
              <a:ext cx="331341" cy="208699"/>
            </a:xfrm>
            <a:custGeom>
              <a:avLst/>
              <a:pathLst>
                <a:path w="331341" h="208699">
                  <a:moveTo>
                    <a:pt x="0" y="0"/>
                  </a:moveTo>
                  <a:lnTo>
                    <a:pt x="331341" y="2086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3276758" y="3540967"/>
              <a:ext cx="382297" cy="114941"/>
            </a:xfrm>
            <a:custGeom>
              <a:avLst/>
              <a:pathLst>
                <a:path w="382297" h="114941">
                  <a:moveTo>
                    <a:pt x="0" y="114941"/>
                  </a:moveTo>
                  <a:lnTo>
                    <a:pt x="382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2778208" y="3206741"/>
              <a:ext cx="378718" cy="32416"/>
            </a:xfrm>
            <a:custGeom>
              <a:avLst/>
              <a:pathLst>
                <a:path w="378718" h="32416">
                  <a:moveTo>
                    <a:pt x="378718" y="324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3156926" y="3239158"/>
              <a:ext cx="122715" cy="14281"/>
            </a:xfrm>
            <a:custGeom>
              <a:avLst/>
              <a:pathLst>
                <a:path w="122715" h="14281">
                  <a:moveTo>
                    <a:pt x="122715" y="142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3279642" y="3253439"/>
              <a:ext cx="158438" cy="81489"/>
            </a:xfrm>
            <a:custGeom>
              <a:avLst/>
              <a:pathLst>
                <a:path w="158438" h="81489">
                  <a:moveTo>
                    <a:pt x="0" y="0"/>
                  </a:moveTo>
                  <a:lnTo>
                    <a:pt x="158438" y="814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3238442" y="3545625"/>
              <a:ext cx="38316" cy="110283"/>
            </a:xfrm>
            <a:custGeom>
              <a:avLst/>
              <a:pathLst>
                <a:path w="38316" h="110283">
                  <a:moveTo>
                    <a:pt x="0" y="0"/>
                  </a:moveTo>
                  <a:lnTo>
                    <a:pt x="38316" y="1102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4311335" y="3609389"/>
              <a:ext cx="139945" cy="391177"/>
            </a:xfrm>
            <a:custGeom>
              <a:avLst/>
              <a:pathLst>
                <a:path w="139945" h="391177">
                  <a:moveTo>
                    <a:pt x="0" y="0"/>
                  </a:moveTo>
                  <a:lnTo>
                    <a:pt x="139945" y="3911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4191275" y="3609389"/>
              <a:ext cx="120060" cy="117942"/>
            </a:xfrm>
            <a:custGeom>
              <a:avLst/>
              <a:pathLst>
                <a:path w="120060" h="117942">
                  <a:moveTo>
                    <a:pt x="0" y="117942"/>
                  </a:moveTo>
                  <a:lnTo>
                    <a:pt x="1200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3438080" y="3148307"/>
              <a:ext cx="73091" cy="186621"/>
            </a:xfrm>
            <a:custGeom>
              <a:avLst/>
              <a:pathLst>
                <a:path w="73091" h="186621">
                  <a:moveTo>
                    <a:pt x="73091" y="0"/>
                  </a:moveTo>
                  <a:lnTo>
                    <a:pt x="0" y="1866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3279642" y="3148307"/>
              <a:ext cx="231529" cy="105132"/>
            </a:xfrm>
            <a:custGeom>
              <a:avLst/>
              <a:pathLst>
                <a:path w="231529" h="105132">
                  <a:moveTo>
                    <a:pt x="231529" y="0"/>
                  </a:moveTo>
                  <a:lnTo>
                    <a:pt x="0" y="1051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3511172" y="3125261"/>
              <a:ext cx="19200" cy="23045"/>
            </a:xfrm>
            <a:custGeom>
              <a:avLst/>
              <a:pathLst>
                <a:path w="19200" h="23045">
                  <a:moveTo>
                    <a:pt x="0" y="23045"/>
                  </a:moveTo>
                  <a:lnTo>
                    <a:pt x="192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3777643" y="3052824"/>
              <a:ext cx="18675" cy="70806"/>
            </a:xfrm>
            <a:custGeom>
              <a:avLst/>
              <a:pathLst>
                <a:path w="18675" h="70806">
                  <a:moveTo>
                    <a:pt x="18675" y="708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3796318" y="3123631"/>
              <a:ext cx="145162" cy="178264"/>
            </a:xfrm>
            <a:custGeom>
              <a:avLst/>
              <a:pathLst>
                <a:path w="145162" h="178264">
                  <a:moveTo>
                    <a:pt x="145162" y="1782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3608100" y="3788946"/>
              <a:ext cx="49282" cy="75661"/>
            </a:xfrm>
            <a:custGeom>
              <a:avLst/>
              <a:pathLst>
                <a:path w="49282" h="75661">
                  <a:moveTo>
                    <a:pt x="49282" y="0"/>
                  </a:moveTo>
                  <a:lnTo>
                    <a:pt x="0" y="756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3638629" y="3788946"/>
              <a:ext cx="18753" cy="106639"/>
            </a:xfrm>
            <a:custGeom>
              <a:avLst/>
              <a:pathLst>
                <a:path w="18753" h="106639">
                  <a:moveTo>
                    <a:pt x="18753" y="0"/>
                  </a:moveTo>
                  <a:lnTo>
                    <a:pt x="0" y="1066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3657382" y="3788946"/>
              <a:ext cx="354488" cy="339021"/>
            </a:xfrm>
            <a:custGeom>
              <a:avLst/>
              <a:pathLst>
                <a:path w="354488" h="339021">
                  <a:moveTo>
                    <a:pt x="0" y="0"/>
                  </a:moveTo>
                  <a:lnTo>
                    <a:pt x="354488" y="3390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3657382" y="3788946"/>
              <a:ext cx="425586" cy="293247"/>
            </a:xfrm>
            <a:custGeom>
              <a:avLst/>
              <a:pathLst>
                <a:path w="425586" h="293247">
                  <a:moveTo>
                    <a:pt x="0" y="0"/>
                  </a:moveTo>
                  <a:lnTo>
                    <a:pt x="425586" y="2932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3657382" y="3540967"/>
              <a:ext cx="1673" cy="247979"/>
            </a:xfrm>
            <a:custGeom>
              <a:avLst/>
              <a:pathLst>
                <a:path w="1673" h="247979">
                  <a:moveTo>
                    <a:pt x="0" y="247979"/>
                  </a:moveTo>
                  <a:lnTo>
                    <a:pt x="16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3276758" y="3655908"/>
              <a:ext cx="380624" cy="133037"/>
            </a:xfrm>
            <a:custGeom>
              <a:avLst/>
              <a:pathLst>
                <a:path w="380624" h="133037">
                  <a:moveTo>
                    <a:pt x="380624" y="1330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4082969" y="3687140"/>
              <a:ext cx="33384" cy="395052"/>
            </a:xfrm>
            <a:custGeom>
              <a:avLst/>
              <a:pathLst>
                <a:path w="33384" h="395052">
                  <a:moveTo>
                    <a:pt x="33384" y="0"/>
                  </a:moveTo>
                  <a:lnTo>
                    <a:pt x="0" y="3950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4116354" y="3609389"/>
              <a:ext cx="194981" cy="77750"/>
            </a:xfrm>
            <a:custGeom>
              <a:avLst/>
              <a:pathLst>
                <a:path w="194981" h="77750">
                  <a:moveTo>
                    <a:pt x="0" y="77750"/>
                  </a:moveTo>
                  <a:lnTo>
                    <a:pt x="1949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4116354" y="3687140"/>
              <a:ext cx="74920" cy="40191"/>
            </a:xfrm>
            <a:custGeom>
              <a:avLst/>
              <a:pathLst>
                <a:path w="74920" h="40191">
                  <a:moveTo>
                    <a:pt x="0" y="0"/>
                  </a:moveTo>
                  <a:lnTo>
                    <a:pt x="74920" y="401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3362411" y="3452006"/>
              <a:ext cx="296644" cy="88960"/>
            </a:xfrm>
            <a:custGeom>
              <a:avLst/>
              <a:pathLst>
                <a:path w="296644" h="88960">
                  <a:moveTo>
                    <a:pt x="0" y="0"/>
                  </a:moveTo>
                  <a:lnTo>
                    <a:pt x="296644" y="889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3276758" y="3452006"/>
              <a:ext cx="85652" cy="203901"/>
            </a:xfrm>
            <a:custGeom>
              <a:avLst/>
              <a:pathLst>
                <a:path w="85652" h="203901">
                  <a:moveTo>
                    <a:pt x="85652" y="0"/>
                  </a:moveTo>
                  <a:lnTo>
                    <a:pt x="0" y="2039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3362411" y="3334929"/>
              <a:ext cx="75669" cy="117077"/>
            </a:xfrm>
            <a:custGeom>
              <a:avLst/>
              <a:pathLst>
                <a:path w="75669" h="117077">
                  <a:moveTo>
                    <a:pt x="0" y="117077"/>
                  </a:moveTo>
                  <a:lnTo>
                    <a:pt x="756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3279642" y="3253439"/>
              <a:ext cx="82769" cy="198567"/>
            </a:xfrm>
            <a:custGeom>
              <a:avLst/>
              <a:pathLst>
                <a:path w="82769" h="198567">
                  <a:moveTo>
                    <a:pt x="82769" y="1985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3238442" y="3452006"/>
              <a:ext cx="123969" cy="93618"/>
            </a:xfrm>
            <a:custGeom>
              <a:avLst/>
              <a:pathLst>
                <a:path w="123969" h="93618">
                  <a:moveTo>
                    <a:pt x="123969" y="0"/>
                  </a:moveTo>
                  <a:lnTo>
                    <a:pt x="0" y="936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3777643" y="3000359"/>
              <a:ext cx="208433" cy="52464"/>
            </a:xfrm>
            <a:custGeom>
              <a:avLst/>
              <a:pathLst>
                <a:path w="208433" h="52464">
                  <a:moveTo>
                    <a:pt x="208433" y="0"/>
                  </a:moveTo>
                  <a:lnTo>
                    <a:pt x="0" y="524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3796318" y="3000359"/>
              <a:ext cx="189757" cy="123271"/>
            </a:xfrm>
            <a:custGeom>
              <a:avLst/>
              <a:pathLst>
                <a:path w="189757" h="123271">
                  <a:moveTo>
                    <a:pt x="189757" y="0"/>
                  </a:moveTo>
                  <a:lnTo>
                    <a:pt x="0" y="1232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3941480" y="3000359"/>
              <a:ext cx="44595" cy="301536"/>
            </a:xfrm>
            <a:custGeom>
              <a:avLst/>
              <a:pathLst>
                <a:path w="44595" h="301536">
                  <a:moveTo>
                    <a:pt x="44595" y="0"/>
                  </a:moveTo>
                  <a:lnTo>
                    <a:pt x="0" y="3015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4208760" y="3777643"/>
              <a:ext cx="242520" cy="222923"/>
            </a:xfrm>
            <a:custGeom>
              <a:avLst/>
              <a:pathLst>
                <a:path w="242520" h="222923">
                  <a:moveTo>
                    <a:pt x="0" y="0"/>
                  </a:moveTo>
                  <a:lnTo>
                    <a:pt x="242520" y="2229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4208760" y="3777643"/>
              <a:ext cx="23486" cy="255938"/>
            </a:xfrm>
            <a:custGeom>
              <a:avLst/>
              <a:pathLst>
                <a:path w="23486" h="255938">
                  <a:moveTo>
                    <a:pt x="0" y="0"/>
                  </a:moveTo>
                  <a:lnTo>
                    <a:pt x="23486" y="2559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4082969" y="3777643"/>
              <a:ext cx="125790" cy="304549"/>
            </a:xfrm>
            <a:custGeom>
              <a:avLst/>
              <a:pathLst>
                <a:path w="125790" h="304549">
                  <a:moveTo>
                    <a:pt x="125790" y="0"/>
                  </a:moveTo>
                  <a:lnTo>
                    <a:pt x="0" y="3045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4208760" y="3609389"/>
              <a:ext cx="102575" cy="168253"/>
            </a:xfrm>
            <a:custGeom>
              <a:avLst/>
              <a:pathLst>
                <a:path w="102575" h="168253">
                  <a:moveTo>
                    <a:pt x="0" y="168253"/>
                  </a:moveTo>
                  <a:lnTo>
                    <a:pt x="1025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4191275" y="3727332"/>
              <a:ext cx="17484" cy="50311"/>
            </a:xfrm>
            <a:custGeom>
              <a:avLst/>
              <a:pathLst>
                <a:path w="17484" h="50311">
                  <a:moveTo>
                    <a:pt x="17484" y="503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4116354" y="3687140"/>
              <a:ext cx="92405" cy="90503"/>
            </a:xfrm>
            <a:custGeom>
              <a:avLst/>
              <a:pathLst>
                <a:path w="92405" h="90503">
                  <a:moveTo>
                    <a:pt x="92405" y="905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2791374" y="2860764"/>
              <a:ext cx="365980" cy="171654"/>
            </a:xfrm>
            <a:custGeom>
              <a:avLst/>
              <a:pathLst>
                <a:path w="365980" h="171654">
                  <a:moveTo>
                    <a:pt x="365980" y="0"/>
                  </a:moveTo>
                  <a:lnTo>
                    <a:pt x="0" y="1716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3754649" y="3026558"/>
              <a:ext cx="22993" cy="26265"/>
            </a:xfrm>
            <a:custGeom>
              <a:avLst/>
              <a:pathLst>
                <a:path w="22993" h="26265">
                  <a:moveTo>
                    <a:pt x="0" y="0"/>
                  </a:moveTo>
                  <a:lnTo>
                    <a:pt x="22993" y="262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3530372" y="3026558"/>
              <a:ext cx="224276" cy="98702"/>
            </a:xfrm>
            <a:custGeom>
              <a:avLst/>
              <a:pathLst>
                <a:path w="224276" h="98702">
                  <a:moveTo>
                    <a:pt x="224276" y="0"/>
                  </a:moveTo>
                  <a:lnTo>
                    <a:pt x="0" y="987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3754649" y="3000359"/>
              <a:ext cx="231426" cy="26199"/>
            </a:xfrm>
            <a:custGeom>
              <a:avLst/>
              <a:pathLst>
                <a:path w="231426" h="26199">
                  <a:moveTo>
                    <a:pt x="0" y="26199"/>
                  </a:moveTo>
                  <a:lnTo>
                    <a:pt x="2314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2791374" y="3032419"/>
              <a:ext cx="385551" cy="114651"/>
            </a:xfrm>
            <a:custGeom>
              <a:avLst/>
              <a:pathLst>
                <a:path w="385551" h="114651">
                  <a:moveTo>
                    <a:pt x="385551" y="1146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2778208" y="3147070"/>
              <a:ext cx="398718" cy="59671"/>
            </a:xfrm>
            <a:custGeom>
              <a:avLst/>
              <a:pathLst>
                <a:path w="398718" h="59671">
                  <a:moveTo>
                    <a:pt x="398718" y="0"/>
                  </a:moveTo>
                  <a:lnTo>
                    <a:pt x="0" y="596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3156926" y="3147070"/>
              <a:ext cx="19999" cy="92087"/>
            </a:xfrm>
            <a:custGeom>
              <a:avLst/>
              <a:pathLst>
                <a:path w="19999" h="92087">
                  <a:moveTo>
                    <a:pt x="19999" y="0"/>
                  </a:moveTo>
                  <a:lnTo>
                    <a:pt x="0" y="920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3176926" y="3147070"/>
              <a:ext cx="102716" cy="106369"/>
            </a:xfrm>
            <a:custGeom>
              <a:avLst/>
              <a:pathLst>
                <a:path w="102716" h="106369">
                  <a:moveTo>
                    <a:pt x="0" y="0"/>
                  </a:moveTo>
                  <a:lnTo>
                    <a:pt x="102716" y="1063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3176926" y="3147070"/>
              <a:ext cx="334245" cy="1237"/>
            </a:xfrm>
            <a:custGeom>
              <a:avLst/>
              <a:pathLst>
                <a:path w="334245" h="1237">
                  <a:moveTo>
                    <a:pt x="0" y="0"/>
                  </a:moveTo>
                  <a:lnTo>
                    <a:pt x="334245" y="12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3157354" y="2860764"/>
              <a:ext cx="19571" cy="286306"/>
            </a:xfrm>
            <a:custGeom>
              <a:avLst/>
              <a:pathLst>
                <a:path w="19571" h="286306">
                  <a:moveTo>
                    <a:pt x="19571" y="2863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4124014" y="3436445"/>
              <a:ext cx="187321" cy="172944"/>
            </a:xfrm>
            <a:custGeom>
              <a:avLst/>
              <a:pathLst>
                <a:path w="187321" h="172944">
                  <a:moveTo>
                    <a:pt x="0" y="0"/>
                  </a:moveTo>
                  <a:lnTo>
                    <a:pt x="187321" y="1729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3941480" y="3301896"/>
              <a:ext cx="182533" cy="134549"/>
            </a:xfrm>
            <a:custGeom>
              <a:avLst/>
              <a:pathLst>
                <a:path w="182533" h="134549">
                  <a:moveTo>
                    <a:pt x="182533" y="1345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3941480" y="3118168"/>
              <a:ext cx="246835" cy="183728"/>
            </a:xfrm>
            <a:custGeom>
              <a:avLst/>
              <a:pathLst>
                <a:path w="246835" h="183728">
                  <a:moveTo>
                    <a:pt x="246835" y="0"/>
                  </a:moveTo>
                  <a:lnTo>
                    <a:pt x="0" y="1837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4124014" y="3118168"/>
              <a:ext cx="64301" cy="318277"/>
            </a:xfrm>
            <a:custGeom>
              <a:avLst/>
              <a:pathLst>
                <a:path w="64301" h="318277">
                  <a:moveTo>
                    <a:pt x="64301" y="0"/>
                  </a:moveTo>
                  <a:lnTo>
                    <a:pt x="0" y="3182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3941480" y="3015816"/>
              <a:ext cx="84270" cy="286079"/>
            </a:xfrm>
            <a:custGeom>
              <a:avLst/>
              <a:pathLst>
                <a:path w="84270" h="286079">
                  <a:moveTo>
                    <a:pt x="84270" y="0"/>
                  </a:moveTo>
                  <a:lnTo>
                    <a:pt x="0" y="2860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3986076" y="3000359"/>
              <a:ext cx="39675" cy="15457"/>
            </a:xfrm>
            <a:custGeom>
              <a:avLst/>
              <a:pathLst>
                <a:path w="39675" h="15457">
                  <a:moveTo>
                    <a:pt x="39675" y="154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4025751" y="3015816"/>
              <a:ext cx="162564" cy="102351"/>
            </a:xfrm>
            <a:custGeom>
              <a:avLst/>
              <a:pathLst>
                <a:path w="162564" h="102351">
                  <a:moveTo>
                    <a:pt x="0" y="0"/>
                  </a:moveTo>
                  <a:lnTo>
                    <a:pt x="162564" y="1023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4107502" y="3533521"/>
              <a:ext cx="203833" cy="75868"/>
            </a:xfrm>
            <a:custGeom>
              <a:avLst/>
              <a:pathLst>
                <a:path w="203833" h="75868">
                  <a:moveTo>
                    <a:pt x="0" y="0"/>
                  </a:moveTo>
                  <a:lnTo>
                    <a:pt x="203833" y="758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4107502" y="3533521"/>
              <a:ext cx="8852" cy="153619"/>
            </a:xfrm>
            <a:custGeom>
              <a:avLst/>
              <a:pathLst>
                <a:path w="8852" h="153619">
                  <a:moveTo>
                    <a:pt x="0" y="0"/>
                  </a:moveTo>
                  <a:lnTo>
                    <a:pt x="8852" y="1536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4107502" y="3436445"/>
              <a:ext cx="16512" cy="97075"/>
            </a:xfrm>
            <a:custGeom>
              <a:avLst/>
              <a:pathLst>
                <a:path w="16512" h="97075">
                  <a:moveTo>
                    <a:pt x="0" y="97075"/>
                  </a:moveTo>
                  <a:lnTo>
                    <a:pt x="165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3659056" y="3382986"/>
              <a:ext cx="236596" cy="157980"/>
            </a:xfrm>
            <a:custGeom>
              <a:avLst/>
              <a:pathLst>
                <a:path w="236596" h="157980">
                  <a:moveTo>
                    <a:pt x="236596" y="0"/>
                  </a:moveTo>
                  <a:lnTo>
                    <a:pt x="0" y="1579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3895652" y="3301896"/>
              <a:ext cx="45827" cy="81090"/>
            </a:xfrm>
            <a:custGeom>
              <a:avLst/>
              <a:pathLst>
                <a:path w="45827" h="81090">
                  <a:moveTo>
                    <a:pt x="0" y="81090"/>
                  </a:moveTo>
                  <a:lnTo>
                    <a:pt x="458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3810624" y="3626977"/>
              <a:ext cx="272344" cy="455216"/>
            </a:xfrm>
            <a:custGeom>
              <a:avLst/>
              <a:pathLst>
                <a:path w="272344" h="455216">
                  <a:moveTo>
                    <a:pt x="0" y="0"/>
                  </a:moveTo>
                  <a:lnTo>
                    <a:pt x="272344" y="4552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3659056" y="3540967"/>
              <a:ext cx="151568" cy="86010"/>
            </a:xfrm>
            <a:custGeom>
              <a:avLst/>
              <a:pathLst>
                <a:path w="151568" h="86010">
                  <a:moveTo>
                    <a:pt x="151568" y="8601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3657382" y="3626977"/>
              <a:ext cx="153242" cy="161968"/>
            </a:xfrm>
            <a:custGeom>
              <a:avLst/>
              <a:pathLst>
                <a:path w="153242" h="161968">
                  <a:moveTo>
                    <a:pt x="153242" y="0"/>
                  </a:moveTo>
                  <a:lnTo>
                    <a:pt x="0" y="1619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3810624" y="3626977"/>
              <a:ext cx="305729" cy="60163"/>
            </a:xfrm>
            <a:custGeom>
              <a:avLst/>
              <a:pathLst>
                <a:path w="305729" h="60163">
                  <a:moveTo>
                    <a:pt x="0" y="0"/>
                  </a:moveTo>
                  <a:lnTo>
                    <a:pt x="305729" y="601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3810624" y="3382986"/>
              <a:ext cx="85027" cy="243990"/>
            </a:xfrm>
            <a:custGeom>
              <a:avLst/>
              <a:pathLst>
                <a:path w="85027" h="243990">
                  <a:moveTo>
                    <a:pt x="0" y="243990"/>
                  </a:moveTo>
                  <a:lnTo>
                    <a:pt x="850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3777643" y="3052824"/>
              <a:ext cx="5066" cy="102344"/>
            </a:xfrm>
            <a:custGeom>
              <a:avLst/>
              <a:pathLst>
                <a:path w="5066" h="102344">
                  <a:moveTo>
                    <a:pt x="5066" y="10234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3530372" y="3125261"/>
              <a:ext cx="252337" cy="29907"/>
            </a:xfrm>
            <a:custGeom>
              <a:avLst/>
              <a:pathLst>
                <a:path w="252337" h="29907">
                  <a:moveTo>
                    <a:pt x="252337" y="299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2"/>
            <p:cNvSpPr/>
            <p:nvPr/>
          </p:nvSpPr>
          <p:spPr>
            <a:xfrm>
              <a:off x="3782710" y="3123631"/>
              <a:ext cx="13608" cy="31537"/>
            </a:xfrm>
            <a:custGeom>
              <a:avLst/>
              <a:pathLst>
                <a:path w="13608" h="31537">
                  <a:moveTo>
                    <a:pt x="0" y="31537"/>
                  </a:moveTo>
                  <a:lnTo>
                    <a:pt x="136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3782710" y="3155169"/>
              <a:ext cx="158770" cy="146726"/>
            </a:xfrm>
            <a:custGeom>
              <a:avLst/>
              <a:pathLst>
                <a:path w="158770" h="146726">
                  <a:moveTo>
                    <a:pt x="0" y="0"/>
                  </a:moveTo>
                  <a:lnTo>
                    <a:pt x="158770" y="1467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3754649" y="3026558"/>
              <a:ext cx="28060" cy="128610"/>
            </a:xfrm>
            <a:custGeom>
              <a:avLst/>
              <a:pathLst>
                <a:path w="28060" h="128610">
                  <a:moveTo>
                    <a:pt x="28060" y="12861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3659056" y="3286400"/>
              <a:ext cx="76444" cy="254566"/>
            </a:xfrm>
            <a:custGeom>
              <a:avLst/>
              <a:pathLst>
                <a:path w="76444" h="254566">
                  <a:moveTo>
                    <a:pt x="76444" y="0"/>
                  </a:moveTo>
                  <a:lnTo>
                    <a:pt x="0" y="2545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3530372" y="3125261"/>
              <a:ext cx="205127" cy="161138"/>
            </a:xfrm>
            <a:custGeom>
              <a:avLst/>
              <a:pathLst>
                <a:path w="205127" h="161138">
                  <a:moveTo>
                    <a:pt x="205127" y="1611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3511172" y="3148307"/>
              <a:ext cx="224328" cy="138092"/>
            </a:xfrm>
            <a:custGeom>
              <a:avLst/>
              <a:pathLst>
                <a:path w="224328" h="138092">
                  <a:moveTo>
                    <a:pt x="224328" y="1380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3735500" y="3286400"/>
              <a:ext cx="205980" cy="15495"/>
            </a:xfrm>
            <a:custGeom>
              <a:avLst/>
              <a:pathLst>
                <a:path w="205980" h="15495">
                  <a:moveTo>
                    <a:pt x="0" y="0"/>
                  </a:moveTo>
                  <a:lnTo>
                    <a:pt x="205980" y="154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3735500" y="3286400"/>
              <a:ext cx="160152" cy="96586"/>
            </a:xfrm>
            <a:custGeom>
              <a:avLst/>
              <a:pathLst>
                <a:path w="160152" h="96586">
                  <a:moveTo>
                    <a:pt x="0" y="0"/>
                  </a:moveTo>
                  <a:lnTo>
                    <a:pt x="160152" y="965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3735500" y="3155169"/>
              <a:ext cx="47209" cy="131231"/>
            </a:xfrm>
            <a:custGeom>
              <a:avLst/>
              <a:pathLst>
                <a:path w="47209" h="131231">
                  <a:moveTo>
                    <a:pt x="0" y="131231"/>
                  </a:moveTo>
                  <a:lnTo>
                    <a:pt x="472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3941480" y="3301896"/>
              <a:ext cx="24205" cy="165398"/>
            </a:xfrm>
            <a:custGeom>
              <a:avLst/>
              <a:pathLst>
                <a:path w="24205" h="165398">
                  <a:moveTo>
                    <a:pt x="24205" y="1653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3965686" y="3467294"/>
              <a:ext cx="150668" cy="219846"/>
            </a:xfrm>
            <a:custGeom>
              <a:avLst/>
              <a:pathLst>
                <a:path w="150668" h="219846">
                  <a:moveTo>
                    <a:pt x="0" y="0"/>
                  </a:moveTo>
                  <a:lnTo>
                    <a:pt x="150668" y="2198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3965686" y="3467294"/>
              <a:ext cx="141815" cy="66226"/>
            </a:xfrm>
            <a:custGeom>
              <a:avLst/>
              <a:pathLst>
                <a:path w="141815" h="66226">
                  <a:moveTo>
                    <a:pt x="0" y="0"/>
                  </a:moveTo>
                  <a:lnTo>
                    <a:pt x="141815" y="662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3895652" y="3382986"/>
              <a:ext cx="70033" cy="84307"/>
            </a:xfrm>
            <a:custGeom>
              <a:avLst/>
              <a:pathLst>
                <a:path w="70033" h="84307">
                  <a:moveTo>
                    <a:pt x="70033" y="843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3810624" y="3467294"/>
              <a:ext cx="155061" cy="159683"/>
            </a:xfrm>
            <a:custGeom>
              <a:avLst/>
              <a:pathLst>
                <a:path w="155061" h="159683">
                  <a:moveTo>
                    <a:pt x="155061" y="0"/>
                  </a:moveTo>
                  <a:lnTo>
                    <a:pt x="0" y="1596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4311335" y="3397114"/>
              <a:ext cx="71884" cy="212275"/>
            </a:xfrm>
            <a:custGeom>
              <a:avLst/>
              <a:pathLst>
                <a:path w="71884" h="212275">
                  <a:moveTo>
                    <a:pt x="71884" y="0"/>
                  </a:moveTo>
                  <a:lnTo>
                    <a:pt x="0" y="2122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4124014" y="3397114"/>
              <a:ext cx="259205" cy="39331"/>
            </a:xfrm>
            <a:custGeom>
              <a:avLst/>
              <a:pathLst>
                <a:path w="259205" h="39331">
                  <a:moveTo>
                    <a:pt x="259205" y="0"/>
                  </a:moveTo>
                  <a:lnTo>
                    <a:pt x="0" y="393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4188315" y="3118168"/>
              <a:ext cx="194903" cy="278946"/>
            </a:xfrm>
            <a:custGeom>
              <a:avLst/>
              <a:pathLst>
                <a:path w="194903" h="278946">
                  <a:moveTo>
                    <a:pt x="194903" y="2789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3516400" y="3376918"/>
              <a:ext cx="142655" cy="164048"/>
            </a:xfrm>
            <a:custGeom>
              <a:avLst/>
              <a:pathLst>
                <a:path w="142655" h="164048">
                  <a:moveTo>
                    <a:pt x="0" y="0"/>
                  </a:moveTo>
                  <a:lnTo>
                    <a:pt x="142655" y="1640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3438080" y="3334929"/>
              <a:ext cx="78319" cy="41989"/>
            </a:xfrm>
            <a:custGeom>
              <a:avLst/>
              <a:pathLst>
                <a:path w="78319" h="41989">
                  <a:moveTo>
                    <a:pt x="78319" y="419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3511172" y="3148307"/>
              <a:ext cx="5228" cy="228610"/>
            </a:xfrm>
            <a:custGeom>
              <a:avLst/>
              <a:pathLst>
                <a:path w="5228" h="228610">
                  <a:moveTo>
                    <a:pt x="5228" y="22861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3362411" y="3376918"/>
              <a:ext cx="153989" cy="75088"/>
            </a:xfrm>
            <a:custGeom>
              <a:avLst/>
              <a:pathLst>
                <a:path w="153989" h="75088">
                  <a:moveTo>
                    <a:pt x="153989" y="0"/>
                  </a:moveTo>
                  <a:lnTo>
                    <a:pt x="0" y="750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3516400" y="3286400"/>
              <a:ext cx="219099" cy="90517"/>
            </a:xfrm>
            <a:custGeom>
              <a:avLst/>
              <a:pathLst>
                <a:path w="219099" h="90517">
                  <a:moveTo>
                    <a:pt x="0" y="90517"/>
                  </a:moveTo>
                  <a:lnTo>
                    <a:pt x="2190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4"/>
            <p:cNvSpPr/>
            <p:nvPr/>
          </p:nvSpPr>
          <p:spPr>
            <a:xfrm>
              <a:off x="3031356" y="3757170"/>
              <a:ext cx="181045" cy="243732"/>
            </a:xfrm>
            <a:custGeom>
              <a:avLst/>
              <a:pathLst>
                <a:path w="181045" h="243732">
                  <a:moveTo>
                    <a:pt x="0" y="0"/>
                  </a:moveTo>
                  <a:lnTo>
                    <a:pt x="181045" y="2437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5"/>
            <p:cNvSpPr/>
            <p:nvPr/>
          </p:nvSpPr>
          <p:spPr>
            <a:xfrm>
              <a:off x="2673438" y="3757170"/>
              <a:ext cx="357918" cy="155778"/>
            </a:xfrm>
            <a:custGeom>
              <a:avLst/>
              <a:pathLst>
                <a:path w="357918" h="155778">
                  <a:moveTo>
                    <a:pt x="357918" y="0"/>
                  </a:moveTo>
                  <a:lnTo>
                    <a:pt x="0" y="1557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6"/>
            <p:cNvSpPr/>
            <p:nvPr/>
          </p:nvSpPr>
          <p:spPr>
            <a:xfrm>
              <a:off x="2974604" y="3757170"/>
              <a:ext cx="56752" cy="278885"/>
            </a:xfrm>
            <a:custGeom>
              <a:avLst/>
              <a:pathLst>
                <a:path w="56752" h="278885">
                  <a:moveTo>
                    <a:pt x="56752" y="0"/>
                  </a:moveTo>
                  <a:lnTo>
                    <a:pt x="0" y="2788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7"/>
            <p:cNvSpPr/>
            <p:nvPr/>
          </p:nvSpPr>
          <p:spPr>
            <a:xfrm>
              <a:off x="2690225" y="3757170"/>
              <a:ext cx="341131" cy="188856"/>
            </a:xfrm>
            <a:custGeom>
              <a:avLst/>
              <a:pathLst>
                <a:path w="341131" h="188856">
                  <a:moveTo>
                    <a:pt x="341131" y="0"/>
                  </a:moveTo>
                  <a:lnTo>
                    <a:pt x="0" y="1888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8"/>
            <p:cNvSpPr/>
            <p:nvPr/>
          </p:nvSpPr>
          <p:spPr>
            <a:xfrm>
              <a:off x="2817636" y="3539066"/>
              <a:ext cx="213720" cy="218103"/>
            </a:xfrm>
            <a:custGeom>
              <a:avLst/>
              <a:pathLst>
                <a:path w="213720" h="218103">
                  <a:moveTo>
                    <a:pt x="213720" y="2181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9"/>
            <p:cNvSpPr/>
            <p:nvPr/>
          </p:nvSpPr>
          <p:spPr>
            <a:xfrm>
              <a:off x="3031356" y="3655908"/>
              <a:ext cx="245402" cy="101262"/>
            </a:xfrm>
            <a:custGeom>
              <a:avLst/>
              <a:pathLst>
                <a:path w="245402" h="101262">
                  <a:moveTo>
                    <a:pt x="0" y="101262"/>
                  </a:moveTo>
                  <a:lnTo>
                    <a:pt x="2454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80"/>
            <p:cNvSpPr/>
            <p:nvPr/>
          </p:nvSpPr>
          <p:spPr>
            <a:xfrm>
              <a:off x="3031356" y="3545625"/>
              <a:ext cx="207085" cy="211545"/>
            </a:xfrm>
            <a:custGeom>
              <a:avLst/>
              <a:pathLst>
                <a:path w="207085" h="211545">
                  <a:moveTo>
                    <a:pt x="0" y="211545"/>
                  </a:moveTo>
                  <a:lnTo>
                    <a:pt x="20708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1"/>
            <p:cNvSpPr/>
            <p:nvPr/>
          </p:nvSpPr>
          <p:spPr>
            <a:xfrm>
              <a:off x="3212402" y="3759691"/>
              <a:ext cx="41676" cy="241211"/>
            </a:xfrm>
            <a:custGeom>
              <a:avLst/>
              <a:pathLst>
                <a:path w="41676" h="241211">
                  <a:moveTo>
                    <a:pt x="41676" y="0"/>
                  </a:moveTo>
                  <a:lnTo>
                    <a:pt x="0" y="2412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3254079" y="3759691"/>
              <a:ext cx="354021" cy="104916"/>
            </a:xfrm>
            <a:custGeom>
              <a:avLst/>
              <a:pathLst>
                <a:path w="354021" h="104916">
                  <a:moveTo>
                    <a:pt x="0" y="0"/>
                  </a:moveTo>
                  <a:lnTo>
                    <a:pt x="354021" y="1049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3254079" y="3759691"/>
              <a:ext cx="75659" cy="213871"/>
            </a:xfrm>
            <a:custGeom>
              <a:avLst/>
              <a:pathLst>
                <a:path w="75659" h="213871">
                  <a:moveTo>
                    <a:pt x="0" y="0"/>
                  </a:moveTo>
                  <a:lnTo>
                    <a:pt x="75659" y="2138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3254079" y="3655908"/>
              <a:ext cx="22679" cy="103783"/>
            </a:xfrm>
            <a:custGeom>
              <a:avLst/>
              <a:pathLst>
                <a:path w="22679" h="103783">
                  <a:moveTo>
                    <a:pt x="0" y="103783"/>
                  </a:moveTo>
                  <a:lnTo>
                    <a:pt x="226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3031356" y="3757170"/>
              <a:ext cx="222722" cy="2520"/>
            </a:xfrm>
            <a:custGeom>
              <a:avLst/>
              <a:pathLst>
                <a:path w="222722" h="2520">
                  <a:moveTo>
                    <a:pt x="222722" y="25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2817636" y="3473341"/>
              <a:ext cx="293030" cy="65724"/>
            </a:xfrm>
            <a:custGeom>
              <a:avLst/>
              <a:pathLst>
                <a:path w="293030" h="65724">
                  <a:moveTo>
                    <a:pt x="293030" y="0"/>
                  </a:moveTo>
                  <a:lnTo>
                    <a:pt x="0" y="657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2778208" y="3206741"/>
              <a:ext cx="332458" cy="266600"/>
            </a:xfrm>
            <a:custGeom>
              <a:avLst/>
              <a:pathLst>
                <a:path w="332458" h="266600">
                  <a:moveTo>
                    <a:pt x="332458" y="2666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3110667" y="3239158"/>
              <a:ext cx="46259" cy="234183"/>
            </a:xfrm>
            <a:custGeom>
              <a:avLst/>
              <a:pathLst>
                <a:path w="46259" h="234183">
                  <a:moveTo>
                    <a:pt x="0" y="234183"/>
                  </a:moveTo>
                  <a:lnTo>
                    <a:pt x="462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3110667" y="3253439"/>
              <a:ext cx="168975" cy="219902"/>
            </a:xfrm>
            <a:custGeom>
              <a:avLst/>
              <a:pathLst>
                <a:path w="168975" h="219902">
                  <a:moveTo>
                    <a:pt x="0" y="219902"/>
                  </a:moveTo>
                  <a:lnTo>
                    <a:pt x="1689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3110667" y="3473341"/>
              <a:ext cx="127775" cy="72283"/>
            </a:xfrm>
            <a:custGeom>
              <a:avLst/>
              <a:pathLst>
                <a:path w="127775" h="72283">
                  <a:moveTo>
                    <a:pt x="0" y="0"/>
                  </a:moveTo>
                  <a:lnTo>
                    <a:pt x="127775" y="722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3110667" y="3452006"/>
              <a:ext cx="251744" cy="21335"/>
            </a:xfrm>
            <a:custGeom>
              <a:avLst/>
              <a:pathLst>
                <a:path w="251744" h="21335">
                  <a:moveTo>
                    <a:pt x="0" y="21335"/>
                  </a:moveTo>
                  <a:lnTo>
                    <a:pt x="2517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3031356" y="3473341"/>
              <a:ext cx="79310" cy="283828"/>
            </a:xfrm>
            <a:custGeom>
              <a:avLst/>
              <a:pathLst>
                <a:path w="79310" h="283828">
                  <a:moveTo>
                    <a:pt x="79310" y="0"/>
                  </a:moveTo>
                  <a:lnTo>
                    <a:pt x="0" y="2838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3941480" y="3301896"/>
              <a:ext cx="119270" cy="173118"/>
            </a:xfrm>
            <a:custGeom>
              <a:avLst/>
              <a:pathLst>
                <a:path w="119270" h="173118">
                  <a:moveTo>
                    <a:pt x="119270" y="1731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4060750" y="3436445"/>
              <a:ext cx="63263" cy="38568"/>
            </a:xfrm>
            <a:custGeom>
              <a:avLst/>
              <a:pathLst>
                <a:path w="63263" h="38568">
                  <a:moveTo>
                    <a:pt x="0" y="38568"/>
                  </a:moveTo>
                  <a:lnTo>
                    <a:pt x="632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4060750" y="3475014"/>
              <a:ext cx="46751" cy="58506"/>
            </a:xfrm>
            <a:custGeom>
              <a:avLst/>
              <a:pathLst>
                <a:path w="46751" h="58506">
                  <a:moveTo>
                    <a:pt x="0" y="0"/>
                  </a:moveTo>
                  <a:lnTo>
                    <a:pt x="46751" y="585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3965686" y="3467294"/>
              <a:ext cx="95064" cy="7720"/>
            </a:xfrm>
            <a:custGeom>
              <a:avLst/>
              <a:pathLst>
                <a:path w="95064" h="7720">
                  <a:moveTo>
                    <a:pt x="95064" y="772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4188315" y="3118168"/>
              <a:ext cx="288885" cy="94304"/>
            </a:xfrm>
            <a:custGeom>
              <a:avLst/>
              <a:pathLst>
                <a:path w="288885" h="94304">
                  <a:moveTo>
                    <a:pt x="288885" y="943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4383219" y="3212472"/>
              <a:ext cx="93981" cy="184642"/>
            </a:xfrm>
            <a:custGeom>
              <a:avLst/>
              <a:pathLst>
                <a:path w="93981" h="184642">
                  <a:moveTo>
                    <a:pt x="93981" y="0"/>
                  </a:moveTo>
                  <a:lnTo>
                    <a:pt x="0" y="1846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4575070" y="3586469"/>
              <a:ext cx="49447" cy="378547"/>
            </a:xfrm>
            <a:custGeom>
              <a:avLst/>
              <a:pathLst>
                <a:path w="49447" h="378547">
                  <a:moveTo>
                    <a:pt x="0" y="0"/>
                  </a:moveTo>
                  <a:lnTo>
                    <a:pt x="49447" y="3785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4451281" y="3586469"/>
              <a:ext cx="123789" cy="414098"/>
            </a:xfrm>
            <a:custGeom>
              <a:avLst/>
              <a:pathLst>
                <a:path w="123789" h="414098">
                  <a:moveTo>
                    <a:pt x="123789" y="0"/>
                  </a:moveTo>
                  <a:lnTo>
                    <a:pt x="0" y="4140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4311335" y="3586469"/>
              <a:ext cx="263734" cy="22920"/>
            </a:xfrm>
            <a:custGeom>
              <a:avLst/>
              <a:pathLst>
                <a:path w="263734" h="22920">
                  <a:moveTo>
                    <a:pt x="263734" y="0"/>
                  </a:moveTo>
                  <a:lnTo>
                    <a:pt x="0" y="229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4383219" y="3397114"/>
              <a:ext cx="191850" cy="189354"/>
            </a:xfrm>
            <a:custGeom>
              <a:avLst/>
              <a:pathLst>
                <a:path w="191850" h="189354">
                  <a:moveTo>
                    <a:pt x="191850" y="1893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4477201" y="3212472"/>
              <a:ext cx="97869" cy="373996"/>
            </a:xfrm>
            <a:custGeom>
              <a:avLst/>
              <a:pathLst>
                <a:path w="97869" h="373996">
                  <a:moveTo>
                    <a:pt x="97869" y="3739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5379515" y="3718635"/>
              <a:ext cx="28573" cy="458337"/>
            </a:xfrm>
            <a:custGeom>
              <a:avLst/>
              <a:pathLst>
                <a:path w="28573" h="458337">
                  <a:moveTo>
                    <a:pt x="28573" y="0"/>
                  </a:moveTo>
                  <a:lnTo>
                    <a:pt x="0" y="4583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5054323" y="3829136"/>
              <a:ext cx="56981" cy="20507"/>
            </a:xfrm>
            <a:custGeom>
              <a:avLst/>
              <a:pathLst>
                <a:path w="56981" h="20507">
                  <a:moveTo>
                    <a:pt x="56981" y="0"/>
                  </a:moveTo>
                  <a:lnTo>
                    <a:pt x="0" y="205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5111304" y="3829136"/>
              <a:ext cx="120668" cy="222951"/>
            </a:xfrm>
            <a:custGeom>
              <a:avLst/>
              <a:pathLst>
                <a:path w="120668" h="222951">
                  <a:moveTo>
                    <a:pt x="0" y="0"/>
                  </a:moveTo>
                  <a:lnTo>
                    <a:pt x="120668" y="2229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5417371" y="3394445"/>
              <a:ext cx="5876" cy="240360"/>
            </a:xfrm>
            <a:custGeom>
              <a:avLst/>
              <a:pathLst>
                <a:path w="5876" h="240360">
                  <a:moveTo>
                    <a:pt x="5876" y="2403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5408089" y="3634806"/>
              <a:ext cx="15158" cy="83829"/>
            </a:xfrm>
            <a:custGeom>
              <a:avLst/>
              <a:pathLst>
                <a:path w="15158" h="83829">
                  <a:moveTo>
                    <a:pt x="15158" y="0"/>
                  </a:moveTo>
                  <a:lnTo>
                    <a:pt x="0" y="838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5271290" y="3807123"/>
              <a:ext cx="108224" cy="369850"/>
            </a:xfrm>
            <a:custGeom>
              <a:avLst/>
              <a:pathLst>
                <a:path w="108224" h="369850">
                  <a:moveTo>
                    <a:pt x="0" y="0"/>
                  </a:moveTo>
                  <a:lnTo>
                    <a:pt x="108224" y="3698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5231973" y="3807123"/>
              <a:ext cx="39317" cy="244964"/>
            </a:xfrm>
            <a:custGeom>
              <a:avLst/>
              <a:pathLst>
                <a:path w="39317" h="244964">
                  <a:moveTo>
                    <a:pt x="39317" y="0"/>
                  </a:moveTo>
                  <a:lnTo>
                    <a:pt x="0" y="2449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5271290" y="3718635"/>
              <a:ext cx="136798" cy="88487"/>
            </a:xfrm>
            <a:custGeom>
              <a:avLst/>
              <a:pathLst>
                <a:path w="136798" h="88487">
                  <a:moveTo>
                    <a:pt x="0" y="88487"/>
                  </a:moveTo>
                  <a:lnTo>
                    <a:pt x="1367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5111304" y="3807123"/>
              <a:ext cx="159986" cy="22013"/>
            </a:xfrm>
            <a:custGeom>
              <a:avLst/>
              <a:pathLst>
                <a:path w="159986" h="22013">
                  <a:moveTo>
                    <a:pt x="159986" y="0"/>
                  </a:moveTo>
                  <a:lnTo>
                    <a:pt x="0" y="220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5547738" y="2939623"/>
              <a:ext cx="344297" cy="201086"/>
            </a:xfrm>
            <a:custGeom>
              <a:avLst/>
              <a:pathLst>
                <a:path w="344297" h="201086">
                  <a:moveTo>
                    <a:pt x="344297" y="0"/>
                  </a:moveTo>
                  <a:lnTo>
                    <a:pt x="0" y="2010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4477201" y="3212472"/>
              <a:ext cx="408373" cy="94663"/>
            </a:xfrm>
            <a:custGeom>
              <a:avLst/>
              <a:pathLst>
                <a:path w="408373" h="94663">
                  <a:moveTo>
                    <a:pt x="408373" y="946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4575070" y="3307136"/>
              <a:ext cx="310504" cy="279332"/>
            </a:xfrm>
            <a:custGeom>
              <a:avLst/>
              <a:pathLst>
                <a:path w="310504" h="279332">
                  <a:moveTo>
                    <a:pt x="310504" y="0"/>
                  </a:moveTo>
                  <a:lnTo>
                    <a:pt x="0" y="2793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4973924" y="3754433"/>
              <a:ext cx="80398" cy="95210"/>
            </a:xfrm>
            <a:custGeom>
              <a:avLst/>
              <a:pathLst>
                <a:path w="80398" h="95210">
                  <a:moveTo>
                    <a:pt x="0" y="0"/>
                  </a:moveTo>
                  <a:lnTo>
                    <a:pt x="80398" y="952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4973924" y="3754433"/>
              <a:ext cx="137379" cy="74702"/>
            </a:xfrm>
            <a:custGeom>
              <a:avLst/>
              <a:pathLst>
                <a:path w="137379" h="74702">
                  <a:moveTo>
                    <a:pt x="0" y="0"/>
                  </a:moveTo>
                  <a:lnTo>
                    <a:pt x="137379" y="747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4477201" y="3122541"/>
              <a:ext cx="228853" cy="89931"/>
            </a:xfrm>
            <a:custGeom>
              <a:avLst/>
              <a:pathLst>
                <a:path w="228853" h="89931">
                  <a:moveTo>
                    <a:pt x="228853" y="0"/>
                  </a:moveTo>
                  <a:lnTo>
                    <a:pt x="0" y="899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9"/>
            <p:cNvSpPr/>
            <p:nvPr/>
          </p:nvSpPr>
          <p:spPr>
            <a:xfrm>
              <a:off x="4706054" y="3122541"/>
              <a:ext cx="179520" cy="184595"/>
            </a:xfrm>
            <a:custGeom>
              <a:avLst/>
              <a:pathLst>
                <a:path w="179520" h="184595">
                  <a:moveTo>
                    <a:pt x="0" y="0"/>
                  </a:moveTo>
                  <a:lnTo>
                    <a:pt x="179520" y="1845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5547738" y="2912802"/>
              <a:ext cx="325420" cy="227907"/>
            </a:xfrm>
            <a:custGeom>
              <a:avLst/>
              <a:pathLst>
                <a:path w="325420" h="227907">
                  <a:moveTo>
                    <a:pt x="325420" y="0"/>
                  </a:moveTo>
                  <a:lnTo>
                    <a:pt x="0" y="2279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5873158" y="2912802"/>
              <a:ext cx="18876" cy="26820"/>
            </a:xfrm>
            <a:custGeom>
              <a:avLst/>
              <a:pathLst>
                <a:path w="18876" h="26820">
                  <a:moveTo>
                    <a:pt x="0" y="0"/>
                  </a:moveTo>
                  <a:lnTo>
                    <a:pt x="18876" y="26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5676928" y="3447087"/>
              <a:ext cx="345609" cy="204804"/>
            </a:xfrm>
            <a:custGeom>
              <a:avLst/>
              <a:pathLst>
                <a:path w="345609" h="204804">
                  <a:moveTo>
                    <a:pt x="0" y="204804"/>
                  </a:moveTo>
                  <a:lnTo>
                    <a:pt x="3456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5408089" y="3651892"/>
              <a:ext cx="268839" cy="66743"/>
            </a:xfrm>
            <a:custGeom>
              <a:avLst/>
              <a:pathLst>
                <a:path w="268839" h="66743">
                  <a:moveTo>
                    <a:pt x="268839" y="0"/>
                  </a:moveTo>
                  <a:lnTo>
                    <a:pt x="0" y="667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4706054" y="2941127"/>
              <a:ext cx="177025" cy="181414"/>
            </a:xfrm>
            <a:custGeom>
              <a:avLst/>
              <a:pathLst>
                <a:path w="177025" h="181414">
                  <a:moveTo>
                    <a:pt x="177025" y="0"/>
                  </a:moveTo>
                  <a:lnTo>
                    <a:pt x="0" y="1814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4883080" y="2909825"/>
              <a:ext cx="40942" cy="31301"/>
            </a:xfrm>
            <a:custGeom>
              <a:avLst/>
              <a:pathLst>
                <a:path w="40942" h="31301">
                  <a:moveTo>
                    <a:pt x="0" y="31301"/>
                  </a:moveTo>
                  <a:lnTo>
                    <a:pt x="409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4575070" y="3546391"/>
              <a:ext cx="463509" cy="40078"/>
            </a:xfrm>
            <a:custGeom>
              <a:avLst/>
              <a:pathLst>
                <a:path w="463509" h="40078">
                  <a:moveTo>
                    <a:pt x="463509" y="0"/>
                  </a:moveTo>
                  <a:lnTo>
                    <a:pt x="0" y="400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5038579" y="3546391"/>
              <a:ext cx="72725" cy="282745"/>
            </a:xfrm>
            <a:custGeom>
              <a:avLst/>
              <a:pathLst>
                <a:path w="72725" h="282745">
                  <a:moveTo>
                    <a:pt x="0" y="0"/>
                  </a:moveTo>
                  <a:lnTo>
                    <a:pt x="72725" y="2827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5038579" y="3546391"/>
              <a:ext cx="384668" cy="88414"/>
            </a:xfrm>
            <a:custGeom>
              <a:avLst/>
              <a:pathLst>
                <a:path w="384668" h="88414">
                  <a:moveTo>
                    <a:pt x="0" y="0"/>
                  </a:moveTo>
                  <a:lnTo>
                    <a:pt x="384668" y="884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5038579" y="3546391"/>
              <a:ext cx="232711" cy="260731"/>
            </a:xfrm>
            <a:custGeom>
              <a:avLst/>
              <a:pathLst>
                <a:path w="232711" h="260731">
                  <a:moveTo>
                    <a:pt x="0" y="0"/>
                  </a:moveTo>
                  <a:lnTo>
                    <a:pt x="232711" y="2607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4885574" y="3307136"/>
              <a:ext cx="153004" cy="239254"/>
            </a:xfrm>
            <a:custGeom>
              <a:avLst/>
              <a:pathLst>
                <a:path w="153004" h="239254">
                  <a:moveTo>
                    <a:pt x="153004" y="2392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4973924" y="3546391"/>
              <a:ext cx="64654" cy="208042"/>
            </a:xfrm>
            <a:custGeom>
              <a:avLst/>
              <a:pathLst>
                <a:path w="64654" h="208042">
                  <a:moveTo>
                    <a:pt x="64654" y="0"/>
                  </a:moveTo>
                  <a:lnTo>
                    <a:pt x="0" y="2080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5417371" y="3151245"/>
              <a:ext cx="122577" cy="243199"/>
            </a:xfrm>
            <a:custGeom>
              <a:avLst/>
              <a:pathLst>
                <a:path w="122577" h="243199">
                  <a:moveTo>
                    <a:pt x="122577" y="0"/>
                  </a:moveTo>
                  <a:lnTo>
                    <a:pt x="0" y="2431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5539948" y="3140710"/>
              <a:ext cx="7789" cy="10535"/>
            </a:xfrm>
            <a:custGeom>
              <a:avLst/>
              <a:pathLst>
                <a:path w="7789" h="10535">
                  <a:moveTo>
                    <a:pt x="0" y="10535"/>
                  </a:moveTo>
                  <a:lnTo>
                    <a:pt x="77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6015854" y="3234346"/>
              <a:ext cx="6683" cy="212741"/>
            </a:xfrm>
            <a:custGeom>
              <a:avLst/>
              <a:pathLst>
                <a:path w="6683" h="212741">
                  <a:moveTo>
                    <a:pt x="0" y="0"/>
                  </a:moveTo>
                  <a:lnTo>
                    <a:pt x="6683" y="2127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5378937" y="2931015"/>
              <a:ext cx="168800" cy="209695"/>
            </a:xfrm>
            <a:custGeom>
              <a:avLst/>
              <a:pathLst>
                <a:path w="168800" h="209695">
                  <a:moveTo>
                    <a:pt x="0" y="0"/>
                  </a:moveTo>
                  <a:lnTo>
                    <a:pt x="168800" y="2096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5378937" y="2931015"/>
              <a:ext cx="161011" cy="220230"/>
            </a:xfrm>
            <a:custGeom>
              <a:avLst/>
              <a:pathLst>
                <a:path w="161011" h="220230">
                  <a:moveTo>
                    <a:pt x="0" y="0"/>
                  </a:moveTo>
                  <a:lnTo>
                    <a:pt x="161011" y="2202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7"/>
            <p:cNvSpPr/>
            <p:nvPr/>
          </p:nvSpPr>
          <p:spPr>
            <a:xfrm>
              <a:off x="4763704" y="3788282"/>
              <a:ext cx="290619" cy="61361"/>
            </a:xfrm>
            <a:custGeom>
              <a:avLst/>
              <a:pathLst>
                <a:path w="290619" h="61361">
                  <a:moveTo>
                    <a:pt x="0" y="0"/>
                  </a:moveTo>
                  <a:lnTo>
                    <a:pt x="290619" y="613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8"/>
            <p:cNvSpPr/>
            <p:nvPr/>
          </p:nvSpPr>
          <p:spPr>
            <a:xfrm>
              <a:off x="4624517" y="3788282"/>
              <a:ext cx="139186" cy="176733"/>
            </a:xfrm>
            <a:custGeom>
              <a:avLst/>
              <a:pathLst>
                <a:path w="139186" h="176733">
                  <a:moveTo>
                    <a:pt x="139186" y="0"/>
                  </a:moveTo>
                  <a:lnTo>
                    <a:pt x="0" y="1767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4763704" y="3788282"/>
              <a:ext cx="81878" cy="317548"/>
            </a:xfrm>
            <a:custGeom>
              <a:avLst/>
              <a:pathLst>
                <a:path w="81878" h="317548">
                  <a:moveTo>
                    <a:pt x="0" y="0"/>
                  </a:moveTo>
                  <a:lnTo>
                    <a:pt x="81878" y="3175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4575070" y="3586469"/>
              <a:ext cx="188633" cy="201813"/>
            </a:xfrm>
            <a:custGeom>
              <a:avLst/>
              <a:pathLst>
                <a:path w="188633" h="201813">
                  <a:moveTo>
                    <a:pt x="188633" y="20181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4763704" y="3754433"/>
              <a:ext cx="210220" cy="33849"/>
            </a:xfrm>
            <a:custGeom>
              <a:avLst/>
              <a:pathLst>
                <a:path w="210220" h="33849">
                  <a:moveTo>
                    <a:pt x="0" y="33849"/>
                  </a:moveTo>
                  <a:lnTo>
                    <a:pt x="2102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4763704" y="3546391"/>
              <a:ext cx="274875" cy="241891"/>
            </a:xfrm>
            <a:custGeom>
              <a:avLst/>
              <a:pathLst>
                <a:path w="274875" h="241891">
                  <a:moveTo>
                    <a:pt x="0" y="241891"/>
                  </a:moveTo>
                  <a:lnTo>
                    <a:pt x="2748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4477201" y="3024999"/>
              <a:ext cx="182861" cy="187473"/>
            </a:xfrm>
            <a:custGeom>
              <a:avLst/>
              <a:pathLst>
                <a:path w="182861" h="187473">
                  <a:moveTo>
                    <a:pt x="182861" y="0"/>
                  </a:moveTo>
                  <a:lnTo>
                    <a:pt x="0" y="1874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4660063" y="3024999"/>
              <a:ext cx="45991" cy="97542"/>
            </a:xfrm>
            <a:custGeom>
              <a:avLst/>
              <a:pathLst>
                <a:path w="45991" h="97542">
                  <a:moveTo>
                    <a:pt x="0" y="0"/>
                  </a:moveTo>
                  <a:lnTo>
                    <a:pt x="45991" y="975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4660063" y="2941127"/>
              <a:ext cx="223017" cy="83872"/>
            </a:xfrm>
            <a:custGeom>
              <a:avLst/>
              <a:pathLst>
                <a:path w="223017" h="83872">
                  <a:moveTo>
                    <a:pt x="0" y="83872"/>
                  </a:moveTo>
                  <a:lnTo>
                    <a:pt x="2230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6"/>
            <p:cNvSpPr/>
            <p:nvPr/>
          </p:nvSpPr>
          <p:spPr>
            <a:xfrm>
              <a:off x="4885574" y="3213218"/>
              <a:ext cx="91042" cy="93917"/>
            </a:xfrm>
            <a:custGeom>
              <a:avLst/>
              <a:pathLst>
                <a:path w="91042" h="93917">
                  <a:moveTo>
                    <a:pt x="91042" y="0"/>
                  </a:moveTo>
                  <a:lnTo>
                    <a:pt x="0" y="939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4706054" y="3122541"/>
              <a:ext cx="270563" cy="90677"/>
            </a:xfrm>
            <a:custGeom>
              <a:avLst/>
              <a:pathLst>
                <a:path w="270563" h="90677">
                  <a:moveTo>
                    <a:pt x="270563" y="906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4883080" y="2941127"/>
              <a:ext cx="93537" cy="272091"/>
            </a:xfrm>
            <a:custGeom>
              <a:avLst/>
              <a:pathLst>
                <a:path w="93537" h="272091">
                  <a:moveTo>
                    <a:pt x="93537" y="2720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9"/>
            <p:cNvSpPr/>
            <p:nvPr/>
          </p:nvSpPr>
          <p:spPr>
            <a:xfrm>
              <a:off x="4976617" y="3213218"/>
              <a:ext cx="61961" cy="333172"/>
            </a:xfrm>
            <a:custGeom>
              <a:avLst/>
              <a:pathLst>
                <a:path w="61961" h="333172">
                  <a:moveTo>
                    <a:pt x="0" y="0"/>
                  </a:moveTo>
                  <a:lnTo>
                    <a:pt x="61961" y="3331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50"/>
            <p:cNvSpPr/>
            <p:nvPr/>
          </p:nvSpPr>
          <p:spPr>
            <a:xfrm>
              <a:off x="5547738" y="3040159"/>
              <a:ext cx="414305" cy="100551"/>
            </a:xfrm>
            <a:custGeom>
              <a:avLst/>
              <a:pathLst>
                <a:path w="414305" h="100551">
                  <a:moveTo>
                    <a:pt x="414305" y="0"/>
                  </a:moveTo>
                  <a:lnTo>
                    <a:pt x="0" y="1005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1"/>
            <p:cNvSpPr/>
            <p:nvPr/>
          </p:nvSpPr>
          <p:spPr>
            <a:xfrm>
              <a:off x="5892035" y="2939623"/>
              <a:ext cx="70007" cy="100535"/>
            </a:xfrm>
            <a:custGeom>
              <a:avLst/>
              <a:pathLst>
                <a:path w="70007" h="100535">
                  <a:moveTo>
                    <a:pt x="70007" y="1005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2"/>
            <p:cNvSpPr/>
            <p:nvPr/>
          </p:nvSpPr>
          <p:spPr>
            <a:xfrm>
              <a:off x="5962043" y="3040159"/>
              <a:ext cx="53811" cy="194187"/>
            </a:xfrm>
            <a:custGeom>
              <a:avLst/>
              <a:pathLst>
                <a:path w="53811" h="194187">
                  <a:moveTo>
                    <a:pt x="0" y="0"/>
                  </a:moveTo>
                  <a:lnTo>
                    <a:pt x="53811" y="1941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5659366" y="3381598"/>
              <a:ext cx="363171" cy="65489"/>
            </a:xfrm>
            <a:custGeom>
              <a:avLst/>
              <a:pathLst>
                <a:path w="363171" h="65489">
                  <a:moveTo>
                    <a:pt x="0" y="0"/>
                  </a:moveTo>
                  <a:lnTo>
                    <a:pt x="363171" y="654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5417371" y="3381598"/>
              <a:ext cx="241995" cy="12846"/>
            </a:xfrm>
            <a:custGeom>
              <a:avLst/>
              <a:pathLst>
                <a:path w="241995" h="12846">
                  <a:moveTo>
                    <a:pt x="241995" y="0"/>
                  </a:moveTo>
                  <a:lnTo>
                    <a:pt x="0" y="128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5"/>
            <p:cNvSpPr/>
            <p:nvPr/>
          </p:nvSpPr>
          <p:spPr>
            <a:xfrm>
              <a:off x="5547738" y="3140710"/>
              <a:ext cx="111628" cy="240888"/>
            </a:xfrm>
            <a:custGeom>
              <a:avLst/>
              <a:pathLst>
                <a:path w="111628" h="240888">
                  <a:moveTo>
                    <a:pt x="111628" y="2408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6"/>
            <p:cNvSpPr/>
            <p:nvPr/>
          </p:nvSpPr>
          <p:spPr>
            <a:xfrm>
              <a:off x="5659366" y="3381598"/>
              <a:ext cx="17562" cy="270293"/>
            </a:xfrm>
            <a:custGeom>
              <a:avLst/>
              <a:pathLst>
                <a:path w="17562" h="270293">
                  <a:moveTo>
                    <a:pt x="0" y="0"/>
                  </a:moveTo>
                  <a:lnTo>
                    <a:pt x="17562" y="2702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5539948" y="3151245"/>
              <a:ext cx="119417" cy="230352"/>
            </a:xfrm>
            <a:custGeom>
              <a:avLst/>
              <a:pathLst>
                <a:path w="119417" h="230352">
                  <a:moveTo>
                    <a:pt x="119417" y="2303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5659366" y="3234346"/>
              <a:ext cx="356487" cy="147252"/>
            </a:xfrm>
            <a:custGeom>
              <a:avLst/>
              <a:pathLst>
                <a:path w="356487" h="147252">
                  <a:moveTo>
                    <a:pt x="0" y="147252"/>
                  </a:moveTo>
                  <a:lnTo>
                    <a:pt x="3564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5659366" y="3040159"/>
              <a:ext cx="302676" cy="341439"/>
            </a:xfrm>
            <a:custGeom>
              <a:avLst/>
              <a:pathLst>
                <a:path w="302676" h="341439">
                  <a:moveTo>
                    <a:pt x="0" y="341439"/>
                  </a:moveTo>
                  <a:lnTo>
                    <a:pt x="3026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4924022" y="2909825"/>
              <a:ext cx="232763" cy="153581"/>
            </a:xfrm>
            <a:custGeom>
              <a:avLst/>
              <a:pathLst>
                <a:path w="232763" h="153581">
                  <a:moveTo>
                    <a:pt x="232763" y="153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4883080" y="2941127"/>
              <a:ext cx="273706" cy="122279"/>
            </a:xfrm>
            <a:custGeom>
              <a:avLst/>
              <a:pathLst>
                <a:path w="273706" h="122279">
                  <a:moveTo>
                    <a:pt x="273706" y="1222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5156786" y="3063407"/>
              <a:ext cx="383162" cy="87838"/>
            </a:xfrm>
            <a:custGeom>
              <a:avLst/>
              <a:pathLst>
                <a:path w="383162" h="87838">
                  <a:moveTo>
                    <a:pt x="0" y="0"/>
                  </a:moveTo>
                  <a:lnTo>
                    <a:pt x="383162" y="878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3"/>
            <p:cNvSpPr/>
            <p:nvPr/>
          </p:nvSpPr>
          <p:spPr>
            <a:xfrm>
              <a:off x="5156786" y="2931015"/>
              <a:ext cx="222150" cy="132391"/>
            </a:xfrm>
            <a:custGeom>
              <a:avLst/>
              <a:pathLst>
                <a:path w="222150" h="132391">
                  <a:moveTo>
                    <a:pt x="0" y="132391"/>
                  </a:moveTo>
                  <a:lnTo>
                    <a:pt x="2221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4"/>
            <p:cNvSpPr/>
            <p:nvPr/>
          </p:nvSpPr>
          <p:spPr>
            <a:xfrm>
              <a:off x="4976617" y="3063407"/>
              <a:ext cx="180168" cy="149811"/>
            </a:xfrm>
            <a:custGeom>
              <a:avLst/>
              <a:pathLst>
                <a:path w="180168" h="149811">
                  <a:moveTo>
                    <a:pt x="180168" y="0"/>
                  </a:moveTo>
                  <a:lnTo>
                    <a:pt x="0" y="1498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5"/>
            <p:cNvSpPr/>
            <p:nvPr/>
          </p:nvSpPr>
          <p:spPr>
            <a:xfrm>
              <a:off x="5408089" y="3662525"/>
              <a:ext cx="3" cy="56110"/>
            </a:xfrm>
            <a:custGeom>
              <a:avLst/>
              <a:pathLst>
                <a:path w="3" h="56110">
                  <a:moveTo>
                    <a:pt x="3" y="0"/>
                  </a:moveTo>
                  <a:lnTo>
                    <a:pt x="0" y="561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5408093" y="3634806"/>
              <a:ext cx="15154" cy="27719"/>
            </a:xfrm>
            <a:custGeom>
              <a:avLst/>
              <a:pathLst>
                <a:path w="15154" h="27719">
                  <a:moveTo>
                    <a:pt x="0" y="27719"/>
                  </a:moveTo>
                  <a:lnTo>
                    <a:pt x="151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5271290" y="3662525"/>
              <a:ext cx="136802" cy="144597"/>
            </a:xfrm>
            <a:custGeom>
              <a:avLst/>
              <a:pathLst>
                <a:path w="136802" h="144597">
                  <a:moveTo>
                    <a:pt x="136802" y="0"/>
                  </a:moveTo>
                  <a:lnTo>
                    <a:pt x="0" y="1445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5038579" y="3546391"/>
              <a:ext cx="369513" cy="116134"/>
            </a:xfrm>
            <a:custGeom>
              <a:avLst/>
              <a:pathLst>
                <a:path w="369513" h="116134">
                  <a:moveTo>
                    <a:pt x="369513" y="1161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9"/>
            <p:cNvSpPr/>
            <p:nvPr/>
          </p:nvSpPr>
          <p:spPr>
            <a:xfrm>
              <a:off x="5721903" y="3775053"/>
              <a:ext cx="247287" cy="163593"/>
            </a:xfrm>
            <a:custGeom>
              <a:avLst/>
              <a:pathLst>
                <a:path w="247287" h="163593">
                  <a:moveTo>
                    <a:pt x="0" y="0"/>
                  </a:moveTo>
                  <a:lnTo>
                    <a:pt x="247287" y="1635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5379515" y="3775053"/>
              <a:ext cx="342388" cy="401919"/>
            </a:xfrm>
            <a:custGeom>
              <a:avLst/>
              <a:pathLst>
                <a:path w="342388" h="401919">
                  <a:moveTo>
                    <a:pt x="342388" y="0"/>
                  </a:moveTo>
                  <a:lnTo>
                    <a:pt x="0" y="4019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5721903" y="3775053"/>
              <a:ext cx="91360" cy="159515"/>
            </a:xfrm>
            <a:custGeom>
              <a:avLst/>
              <a:pathLst>
                <a:path w="91360" h="159515">
                  <a:moveTo>
                    <a:pt x="0" y="0"/>
                  </a:moveTo>
                  <a:lnTo>
                    <a:pt x="91360" y="1595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2"/>
            <p:cNvSpPr/>
            <p:nvPr/>
          </p:nvSpPr>
          <p:spPr>
            <a:xfrm>
              <a:off x="5408089" y="3718635"/>
              <a:ext cx="313814" cy="56418"/>
            </a:xfrm>
            <a:custGeom>
              <a:avLst/>
              <a:pathLst>
                <a:path w="313814" h="56418">
                  <a:moveTo>
                    <a:pt x="313814" y="564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5676928" y="3651892"/>
              <a:ext cx="44974" cy="123161"/>
            </a:xfrm>
            <a:custGeom>
              <a:avLst/>
              <a:pathLst>
                <a:path w="44974" h="123161">
                  <a:moveTo>
                    <a:pt x="44974" y="1231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5264697" y="3321523"/>
              <a:ext cx="152673" cy="72921"/>
            </a:xfrm>
            <a:custGeom>
              <a:avLst/>
              <a:pathLst>
                <a:path w="152673" h="72921">
                  <a:moveTo>
                    <a:pt x="0" y="0"/>
                  </a:moveTo>
                  <a:lnTo>
                    <a:pt x="152673" y="729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5264697" y="3321523"/>
              <a:ext cx="158550" cy="313282"/>
            </a:xfrm>
            <a:custGeom>
              <a:avLst/>
              <a:pathLst>
                <a:path w="158550" h="313282">
                  <a:moveTo>
                    <a:pt x="0" y="0"/>
                  </a:moveTo>
                  <a:lnTo>
                    <a:pt x="158550" y="3132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5038579" y="3321523"/>
              <a:ext cx="226117" cy="224867"/>
            </a:xfrm>
            <a:custGeom>
              <a:avLst/>
              <a:pathLst>
                <a:path w="226117" h="224867">
                  <a:moveTo>
                    <a:pt x="226117" y="0"/>
                  </a:moveTo>
                  <a:lnTo>
                    <a:pt x="0" y="2248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5264697" y="3151245"/>
              <a:ext cx="275251" cy="170278"/>
            </a:xfrm>
            <a:custGeom>
              <a:avLst/>
              <a:pathLst>
                <a:path w="275251" h="170278">
                  <a:moveTo>
                    <a:pt x="0" y="170278"/>
                  </a:moveTo>
                  <a:lnTo>
                    <a:pt x="2752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4976617" y="3213218"/>
              <a:ext cx="288079" cy="108304"/>
            </a:xfrm>
            <a:custGeom>
              <a:avLst/>
              <a:pathLst>
                <a:path w="288079" h="108304">
                  <a:moveTo>
                    <a:pt x="288079" y="1083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9"/>
            <p:cNvSpPr/>
            <p:nvPr/>
          </p:nvSpPr>
          <p:spPr>
            <a:xfrm>
              <a:off x="5156786" y="3063407"/>
              <a:ext cx="107910" cy="258116"/>
            </a:xfrm>
            <a:custGeom>
              <a:avLst/>
              <a:pathLst>
                <a:path w="107910" h="258116">
                  <a:moveTo>
                    <a:pt x="107910" y="2581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80"/>
            <p:cNvSpPr/>
            <p:nvPr/>
          </p:nvSpPr>
          <p:spPr>
            <a:xfrm>
              <a:off x="5417371" y="3394445"/>
              <a:ext cx="96679" cy="199014"/>
            </a:xfrm>
            <a:custGeom>
              <a:avLst/>
              <a:pathLst>
                <a:path w="96679" h="199014">
                  <a:moveTo>
                    <a:pt x="96679" y="1990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5408089" y="3593459"/>
              <a:ext cx="105961" cy="125176"/>
            </a:xfrm>
            <a:custGeom>
              <a:avLst/>
              <a:pathLst>
                <a:path w="105961" h="125176">
                  <a:moveTo>
                    <a:pt x="105961" y="0"/>
                  </a:moveTo>
                  <a:lnTo>
                    <a:pt x="0" y="1251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5423247" y="3593459"/>
              <a:ext cx="90803" cy="41346"/>
            </a:xfrm>
            <a:custGeom>
              <a:avLst/>
              <a:pathLst>
                <a:path w="90803" h="41346">
                  <a:moveTo>
                    <a:pt x="90803" y="0"/>
                  </a:moveTo>
                  <a:lnTo>
                    <a:pt x="0" y="413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5514050" y="3593459"/>
              <a:ext cx="162878" cy="58432"/>
            </a:xfrm>
            <a:custGeom>
              <a:avLst/>
              <a:pathLst>
                <a:path w="162878" h="58432">
                  <a:moveTo>
                    <a:pt x="0" y="0"/>
                  </a:moveTo>
                  <a:lnTo>
                    <a:pt x="162878" y="584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4"/>
            <p:cNvSpPr/>
            <p:nvPr/>
          </p:nvSpPr>
          <p:spPr>
            <a:xfrm>
              <a:off x="5514050" y="3381598"/>
              <a:ext cx="145315" cy="211860"/>
            </a:xfrm>
            <a:custGeom>
              <a:avLst/>
              <a:pathLst>
                <a:path w="145315" h="211860">
                  <a:moveTo>
                    <a:pt x="0" y="211860"/>
                  </a:moveTo>
                  <a:lnTo>
                    <a:pt x="1453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5"/>
            <p:cNvSpPr/>
            <p:nvPr/>
          </p:nvSpPr>
          <p:spPr>
            <a:xfrm>
              <a:off x="7400271" y="3437223"/>
              <a:ext cx="140883" cy="556109"/>
            </a:xfrm>
            <a:custGeom>
              <a:avLst/>
              <a:pathLst>
                <a:path w="140883" h="556109">
                  <a:moveTo>
                    <a:pt x="140883" y="0"/>
                  </a:moveTo>
                  <a:lnTo>
                    <a:pt x="0" y="5561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6"/>
            <p:cNvSpPr/>
            <p:nvPr/>
          </p:nvSpPr>
          <p:spPr>
            <a:xfrm>
              <a:off x="7240057" y="3299561"/>
              <a:ext cx="301097" cy="137661"/>
            </a:xfrm>
            <a:custGeom>
              <a:avLst/>
              <a:pathLst>
                <a:path w="301097" h="137661">
                  <a:moveTo>
                    <a:pt x="301097" y="1376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7"/>
            <p:cNvSpPr/>
            <p:nvPr/>
          </p:nvSpPr>
          <p:spPr>
            <a:xfrm>
              <a:off x="6022538" y="3388014"/>
              <a:ext cx="117220" cy="59073"/>
            </a:xfrm>
            <a:custGeom>
              <a:avLst/>
              <a:pathLst>
                <a:path w="117220" h="59073">
                  <a:moveTo>
                    <a:pt x="117220" y="0"/>
                  </a:moveTo>
                  <a:lnTo>
                    <a:pt x="0" y="590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8"/>
            <p:cNvSpPr/>
            <p:nvPr/>
          </p:nvSpPr>
          <p:spPr>
            <a:xfrm>
              <a:off x="6015854" y="3234346"/>
              <a:ext cx="123904" cy="153667"/>
            </a:xfrm>
            <a:custGeom>
              <a:avLst/>
              <a:pathLst>
                <a:path w="123904" h="153667">
                  <a:moveTo>
                    <a:pt x="123904" y="1536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9"/>
            <p:cNvSpPr/>
            <p:nvPr/>
          </p:nvSpPr>
          <p:spPr>
            <a:xfrm>
              <a:off x="6230266" y="2914910"/>
              <a:ext cx="277808" cy="115051"/>
            </a:xfrm>
            <a:custGeom>
              <a:avLst/>
              <a:pathLst>
                <a:path w="277808" h="115051">
                  <a:moveTo>
                    <a:pt x="0" y="0"/>
                  </a:moveTo>
                  <a:lnTo>
                    <a:pt x="277808" y="1150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6737676" y="3755232"/>
              <a:ext cx="155218" cy="136117"/>
            </a:xfrm>
            <a:custGeom>
              <a:avLst/>
              <a:pathLst>
                <a:path w="155218" h="136117">
                  <a:moveTo>
                    <a:pt x="155218" y="0"/>
                  </a:moveTo>
                  <a:lnTo>
                    <a:pt x="0" y="1361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1"/>
            <p:cNvSpPr/>
            <p:nvPr/>
          </p:nvSpPr>
          <p:spPr>
            <a:xfrm>
              <a:off x="6892895" y="3755232"/>
              <a:ext cx="82921" cy="103010"/>
            </a:xfrm>
            <a:custGeom>
              <a:avLst/>
              <a:pathLst>
                <a:path w="82921" h="103010">
                  <a:moveTo>
                    <a:pt x="0" y="0"/>
                  </a:moveTo>
                  <a:lnTo>
                    <a:pt x="82921" y="1030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2"/>
            <p:cNvSpPr/>
            <p:nvPr/>
          </p:nvSpPr>
          <p:spPr>
            <a:xfrm>
              <a:off x="6864074" y="3432734"/>
              <a:ext cx="28820" cy="322498"/>
            </a:xfrm>
            <a:custGeom>
              <a:avLst/>
              <a:pathLst>
                <a:path w="28820" h="322498">
                  <a:moveTo>
                    <a:pt x="28820" y="3224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3"/>
            <p:cNvSpPr/>
            <p:nvPr/>
          </p:nvSpPr>
          <p:spPr>
            <a:xfrm>
              <a:off x="7240057" y="3258038"/>
              <a:ext cx="239440" cy="41523"/>
            </a:xfrm>
            <a:custGeom>
              <a:avLst/>
              <a:pathLst>
                <a:path w="239440" h="41523">
                  <a:moveTo>
                    <a:pt x="239440" y="0"/>
                  </a:moveTo>
                  <a:lnTo>
                    <a:pt x="0" y="415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4"/>
            <p:cNvSpPr/>
            <p:nvPr/>
          </p:nvSpPr>
          <p:spPr>
            <a:xfrm>
              <a:off x="7479497" y="3258038"/>
              <a:ext cx="61657" cy="179185"/>
            </a:xfrm>
            <a:custGeom>
              <a:avLst/>
              <a:pathLst>
                <a:path w="61657" h="179185">
                  <a:moveTo>
                    <a:pt x="0" y="0"/>
                  </a:moveTo>
                  <a:lnTo>
                    <a:pt x="61657" y="1791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5"/>
            <p:cNvSpPr/>
            <p:nvPr/>
          </p:nvSpPr>
          <p:spPr>
            <a:xfrm>
              <a:off x="7479497" y="3155992"/>
              <a:ext cx="6865" cy="102045"/>
            </a:xfrm>
            <a:custGeom>
              <a:avLst/>
              <a:pathLst>
                <a:path w="6865" h="102045">
                  <a:moveTo>
                    <a:pt x="0" y="102045"/>
                  </a:moveTo>
                  <a:lnTo>
                    <a:pt x="68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6"/>
            <p:cNvSpPr/>
            <p:nvPr/>
          </p:nvSpPr>
          <p:spPr>
            <a:xfrm>
              <a:off x="6666208" y="3570944"/>
              <a:ext cx="71467" cy="320406"/>
            </a:xfrm>
            <a:custGeom>
              <a:avLst/>
              <a:pathLst>
                <a:path w="71467" h="320406">
                  <a:moveTo>
                    <a:pt x="0" y="0"/>
                  </a:moveTo>
                  <a:lnTo>
                    <a:pt x="71467" y="3204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7"/>
            <p:cNvSpPr/>
            <p:nvPr/>
          </p:nvSpPr>
          <p:spPr>
            <a:xfrm>
              <a:off x="6664720" y="3570944"/>
              <a:ext cx="1488" cy="313144"/>
            </a:xfrm>
            <a:custGeom>
              <a:avLst/>
              <a:pathLst>
                <a:path w="1488" h="313144">
                  <a:moveTo>
                    <a:pt x="1488" y="0"/>
                  </a:moveTo>
                  <a:lnTo>
                    <a:pt x="0" y="3131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8"/>
            <p:cNvSpPr/>
            <p:nvPr/>
          </p:nvSpPr>
          <p:spPr>
            <a:xfrm>
              <a:off x="6666208" y="3432734"/>
              <a:ext cx="197866" cy="138210"/>
            </a:xfrm>
            <a:custGeom>
              <a:avLst/>
              <a:pathLst>
                <a:path w="197866" h="138210">
                  <a:moveTo>
                    <a:pt x="0" y="138210"/>
                  </a:moveTo>
                  <a:lnTo>
                    <a:pt x="1978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9"/>
            <p:cNvSpPr/>
            <p:nvPr/>
          </p:nvSpPr>
          <p:spPr>
            <a:xfrm>
              <a:off x="6666208" y="3570944"/>
              <a:ext cx="226686" cy="184288"/>
            </a:xfrm>
            <a:custGeom>
              <a:avLst/>
              <a:pathLst>
                <a:path w="226686" h="184288">
                  <a:moveTo>
                    <a:pt x="0" y="0"/>
                  </a:moveTo>
                  <a:lnTo>
                    <a:pt x="226686" y="18428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800"/>
            <p:cNvSpPr/>
            <p:nvPr/>
          </p:nvSpPr>
          <p:spPr>
            <a:xfrm>
              <a:off x="7240057" y="3096590"/>
              <a:ext cx="82531" cy="202970"/>
            </a:xfrm>
            <a:custGeom>
              <a:avLst/>
              <a:pathLst>
                <a:path w="82531" h="202970">
                  <a:moveTo>
                    <a:pt x="82531" y="0"/>
                  </a:moveTo>
                  <a:lnTo>
                    <a:pt x="0" y="2029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1"/>
            <p:cNvSpPr/>
            <p:nvPr/>
          </p:nvSpPr>
          <p:spPr>
            <a:xfrm>
              <a:off x="7322589" y="3096590"/>
              <a:ext cx="163773" cy="59402"/>
            </a:xfrm>
            <a:custGeom>
              <a:avLst/>
              <a:pathLst>
                <a:path w="163773" h="59402">
                  <a:moveTo>
                    <a:pt x="0" y="0"/>
                  </a:moveTo>
                  <a:lnTo>
                    <a:pt x="163773" y="594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2"/>
            <p:cNvSpPr/>
            <p:nvPr/>
          </p:nvSpPr>
          <p:spPr>
            <a:xfrm>
              <a:off x="7322589" y="3096590"/>
              <a:ext cx="156908" cy="161447"/>
            </a:xfrm>
            <a:custGeom>
              <a:avLst/>
              <a:pathLst>
                <a:path w="156908" h="161447">
                  <a:moveTo>
                    <a:pt x="0" y="0"/>
                  </a:moveTo>
                  <a:lnTo>
                    <a:pt x="156908" y="1614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3"/>
            <p:cNvSpPr/>
            <p:nvPr/>
          </p:nvSpPr>
          <p:spPr>
            <a:xfrm>
              <a:off x="6219535" y="2964530"/>
              <a:ext cx="288538" cy="65430"/>
            </a:xfrm>
            <a:custGeom>
              <a:avLst/>
              <a:pathLst>
                <a:path w="288538" h="65430">
                  <a:moveTo>
                    <a:pt x="0" y="0"/>
                  </a:moveTo>
                  <a:lnTo>
                    <a:pt x="288538" y="654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4"/>
            <p:cNvSpPr/>
            <p:nvPr/>
          </p:nvSpPr>
          <p:spPr>
            <a:xfrm>
              <a:off x="6219535" y="2914910"/>
              <a:ext cx="10730" cy="49620"/>
            </a:xfrm>
            <a:custGeom>
              <a:avLst/>
              <a:pathLst>
                <a:path w="10730" h="49620">
                  <a:moveTo>
                    <a:pt x="0" y="49620"/>
                  </a:moveTo>
                  <a:lnTo>
                    <a:pt x="1073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5"/>
            <p:cNvSpPr/>
            <p:nvPr/>
          </p:nvSpPr>
          <p:spPr>
            <a:xfrm>
              <a:off x="6975816" y="3805177"/>
              <a:ext cx="61822" cy="53065"/>
            </a:xfrm>
            <a:custGeom>
              <a:avLst/>
              <a:pathLst>
                <a:path w="61822" h="53065">
                  <a:moveTo>
                    <a:pt x="61822" y="0"/>
                  </a:moveTo>
                  <a:lnTo>
                    <a:pt x="0" y="530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6"/>
            <p:cNvSpPr/>
            <p:nvPr/>
          </p:nvSpPr>
          <p:spPr>
            <a:xfrm>
              <a:off x="7037639" y="3805177"/>
              <a:ext cx="362631" cy="188155"/>
            </a:xfrm>
            <a:custGeom>
              <a:avLst/>
              <a:pathLst>
                <a:path w="362631" h="188155">
                  <a:moveTo>
                    <a:pt x="0" y="0"/>
                  </a:moveTo>
                  <a:lnTo>
                    <a:pt x="362631" y="1881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7"/>
            <p:cNvSpPr/>
            <p:nvPr/>
          </p:nvSpPr>
          <p:spPr>
            <a:xfrm>
              <a:off x="7037639" y="3805177"/>
              <a:ext cx="177707" cy="261194"/>
            </a:xfrm>
            <a:custGeom>
              <a:avLst/>
              <a:pathLst>
                <a:path w="177707" h="261194">
                  <a:moveTo>
                    <a:pt x="0" y="0"/>
                  </a:moveTo>
                  <a:lnTo>
                    <a:pt x="177707" y="2611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8"/>
            <p:cNvSpPr/>
            <p:nvPr/>
          </p:nvSpPr>
          <p:spPr>
            <a:xfrm>
              <a:off x="6892895" y="3755232"/>
              <a:ext cx="144743" cy="49945"/>
            </a:xfrm>
            <a:custGeom>
              <a:avLst/>
              <a:pathLst>
                <a:path w="144743" h="49945">
                  <a:moveTo>
                    <a:pt x="144743" y="499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9"/>
            <p:cNvSpPr/>
            <p:nvPr/>
          </p:nvSpPr>
          <p:spPr>
            <a:xfrm>
              <a:off x="6022538" y="3447087"/>
              <a:ext cx="158504" cy="27484"/>
            </a:xfrm>
            <a:custGeom>
              <a:avLst/>
              <a:pathLst>
                <a:path w="158504" h="27484">
                  <a:moveTo>
                    <a:pt x="158504" y="274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10"/>
            <p:cNvSpPr/>
            <p:nvPr/>
          </p:nvSpPr>
          <p:spPr>
            <a:xfrm>
              <a:off x="6139758" y="3388014"/>
              <a:ext cx="41283" cy="86558"/>
            </a:xfrm>
            <a:custGeom>
              <a:avLst/>
              <a:pathLst>
                <a:path w="41283" h="86558">
                  <a:moveTo>
                    <a:pt x="41283" y="865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1"/>
            <p:cNvSpPr/>
            <p:nvPr/>
          </p:nvSpPr>
          <p:spPr>
            <a:xfrm>
              <a:off x="6181042" y="3474572"/>
              <a:ext cx="128037" cy="198294"/>
            </a:xfrm>
            <a:custGeom>
              <a:avLst/>
              <a:pathLst>
                <a:path w="128037" h="198294">
                  <a:moveTo>
                    <a:pt x="0" y="0"/>
                  </a:moveTo>
                  <a:lnTo>
                    <a:pt x="128037" y="1982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2"/>
            <p:cNvSpPr/>
            <p:nvPr/>
          </p:nvSpPr>
          <p:spPr>
            <a:xfrm>
              <a:off x="6290016" y="3709181"/>
              <a:ext cx="6381" cy="401014"/>
            </a:xfrm>
            <a:custGeom>
              <a:avLst/>
              <a:pathLst>
                <a:path w="6381" h="401014">
                  <a:moveTo>
                    <a:pt x="0" y="0"/>
                  </a:moveTo>
                  <a:lnTo>
                    <a:pt x="6381" y="4010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3"/>
            <p:cNvSpPr/>
            <p:nvPr/>
          </p:nvSpPr>
          <p:spPr>
            <a:xfrm>
              <a:off x="6290016" y="3709181"/>
              <a:ext cx="286367" cy="205259"/>
            </a:xfrm>
            <a:custGeom>
              <a:avLst/>
              <a:pathLst>
                <a:path w="286367" h="205259">
                  <a:moveTo>
                    <a:pt x="0" y="0"/>
                  </a:moveTo>
                  <a:lnTo>
                    <a:pt x="286367" y="2052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4"/>
            <p:cNvSpPr/>
            <p:nvPr/>
          </p:nvSpPr>
          <p:spPr>
            <a:xfrm>
              <a:off x="6290016" y="3672866"/>
              <a:ext cx="19063" cy="36314"/>
            </a:xfrm>
            <a:custGeom>
              <a:avLst/>
              <a:pathLst>
                <a:path w="19063" h="36314">
                  <a:moveTo>
                    <a:pt x="0" y="36314"/>
                  </a:moveTo>
                  <a:lnTo>
                    <a:pt x="190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5"/>
            <p:cNvSpPr/>
            <p:nvPr/>
          </p:nvSpPr>
          <p:spPr>
            <a:xfrm>
              <a:off x="6181042" y="3474572"/>
              <a:ext cx="108973" cy="234609"/>
            </a:xfrm>
            <a:custGeom>
              <a:avLst/>
              <a:pathLst>
                <a:path w="108973" h="234609">
                  <a:moveTo>
                    <a:pt x="108973" y="2346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6"/>
            <p:cNvSpPr/>
            <p:nvPr/>
          </p:nvSpPr>
          <p:spPr>
            <a:xfrm>
              <a:off x="6995957" y="3299561"/>
              <a:ext cx="244099" cy="148149"/>
            </a:xfrm>
            <a:custGeom>
              <a:avLst/>
              <a:pathLst>
                <a:path w="244099" h="148149">
                  <a:moveTo>
                    <a:pt x="0" y="148149"/>
                  </a:moveTo>
                  <a:lnTo>
                    <a:pt x="2440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7"/>
            <p:cNvSpPr/>
            <p:nvPr/>
          </p:nvSpPr>
          <p:spPr>
            <a:xfrm>
              <a:off x="6864074" y="3432734"/>
              <a:ext cx="131882" cy="14976"/>
            </a:xfrm>
            <a:custGeom>
              <a:avLst/>
              <a:pathLst>
                <a:path w="131882" h="14976">
                  <a:moveTo>
                    <a:pt x="131882" y="149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8"/>
            <p:cNvSpPr/>
            <p:nvPr/>
          </p:nvSpPr>
          <p:spPr>
            <a:xfrm>
              <a:off x="6892895" y="3447711"/>
              <a:ext cx="103061" cy="307521"/>
            </a:xfrm>
            <a:custGeom>
              <a:avLst/>
              <a:pathLst>
                <a:path w="103061" h="307521">
                  <a:moveTo>
                    <a:pt x="103061" y="0"/>
                  </a:moveTo>
                  <a:lnTo>
                    <a:pt x="0" y="3075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9"/>
            <p:cNvSpPr/>
            <p:nvPr/>
          </p:nvSpPr>
          <p:spPr>
            <a:xfrm>
              <a:off x="6015854" y="3225435"/>
              <a:ext cx="220188" cy="8910"/>
            </a:xfrm>
            <a:custGeom>
              <a:avLst/>
              <a:pathLst>
                <a:path w="220188" h="8910">
                  <a:moveTo>
                    <a:pt x="220188" y="0"/>
                  </a:moveTo>
                  <a:lnTo>
                    <a:pt x="0" y="89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20"/>
            <p:cNvSpPr/>
            <p:nvPr/>
          </p:nvSpPr>
          <p:spPr>
            <a:xfrm>
              <a:off x="6139758" y="3225435"/>
              <a:ext cx="96284" cy="162578"/>
            </a:xfrm>
            <a:custGeom>
              <a:avLst/>
              <a:pathLst>
                <a:path w="96284" h="162578">
                  <a:moveTo>
                    <a:pt x="96284" y="0"/>
                  </a:moveTo>
                  <a:lnTo>
                    <a:pt x="0" y="1625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1"/>
            <p:cNvSpPr/>
            <p:nvPr/>
          </p:nvSpPr>
          <p:spPr>
            <a:xfrm>
              <a:off x="6236043" y="3029961"/>
              <a:ext cx="272031" cy="195474"/>
            </a:xfrm>
            <a:custGeom>
              <a:avLst/>
              <a:pathLst>
                <a:path w="272031" h="195474">
                  <a:moveTo>
                    <a:pt x="0" y="195474"/>
                  </a:moveTo>
                  <a:lnTo>
                    <a:pt x="2720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2"/>
            <p:cNvSpPr/>
            <p:nvPr/>
          </p:nvSpPr>
          <p:spPr>
            <a:xfrm>
              <a:off x="6219535" y="2964530"/>
              <a:ext cx="16507" cy="260905"/>
            </a:xfrm>
            <a:custGeom>
              <a:avLst/>
              <a:pathLst>
                <a:path w="16507" h="260905">
                  <a:moveTo>
                    <a:pt x="16507" y="2609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3"/>
            <p:cNvSpPr/>
            <p:nvPr/>
          </p:nvSpPr>
          <p:spPr>
            <a:xfrm>
              <a:off x="6576384" y="3594832"/>
              <a:ext cx="7676" cy="319608"/>
            </a:xfrm>
            <a:custGeom>
              <a:avLst/>
              <a:pathLst>
                <a:path w="7676" h="319608">
                  <a:moveTo>
                    <a:pt x="7676" y="0"/>
                  </a:moveTo>
                  <a:lnTo>
                    <a:pt x="0" y="3196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4"/>
            <p:cNvSpPr/>
            <p:nvPr/>
          </p:nvSpPr>
          <p:spPr>
            <a:xfrm>
              <a:off x="6584060" y="3594832"/>
              <a:ext cx="80659" cy="289255"/>
            </a:xfrm>
            <a:custGeom>
              <a:avLst/>
              <a:pathLst>
                <a:path w="80659" h="289255">
                  <a:moveTo>
                    <a:pt x="0" y="0"/>
                  </a:moveTo>
                  <a:lnTo>
                    <a:pt x="80659" y="2892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5"/>
            <p:cNvSpPr/>
            <p:nvPr/>
          </p:nvSpPr>
          <p:spPr>
            <a:xfrm>
              <a:off x="6584060" y="3570944"/>
              <a:ext cx="82148" cy="23888"/>
            </a:xfrm>
            <a:custGeom>
              <a:avLst/>
              <a:pathLst>
                <a:path w="82148" h="23888">
                  <a:moveTo>
                    <a:pt x="0" y="23888"/>
                  </a:moveTo>
                  <a:lnTo>
                    <a:pt x="821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6"/>
            <p:cNvSpPr/>
            <p:nvPr/>
          </p:nvSpPr>
          <p:spPr>
            <a:xfrm>
              <a:off x="7138755" y="3496155"/>
              <a:ext cx="261516" cy="497178"/>
            </a:xfrm>
            <a:custGeom>
              <a:avLst/>
              <a:pathLst>
                <a:path w="261516" h="497178">
                  <a:moveTo>
                    <a:pt x="0" y="0"/>
                  </a:moveTo>
                  <a:lnTo>
                    <a:pt x="261516" y="4971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7"/>
            <p:cNvSpPr/>
            <p:nvPr/>
          </p:nvSpPr>
          <p:spPr>
            <a:xfrm>
              <a:off x="7138755" y="3299561"/>
              <a:ext cx="101302" cy="196593"/>
            </a:xfrm>
            <a:custGeom>
              <a:avLst/>
              <a:pathLst>
                <a:path w="101302" h="196593">
                  <a:moveTo>
                    <a:pt x="0" y="196593"/>
                  </a:moveTo>
                  <a:lnTo>
                    <a:pt x="1013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8"/>
            <p:cNvSpPr/>
            <p:nvPr/>
          </p:nvSpPr>
          <p:spPr>
            <a:xfrm>
              <a:off x="7138755" y="3437223"/>
              <a:ext cx="402400" cy="58931"/>
            </a:xfrm>
            <a:custGeom>
              <a:avLst/>
              <a:pathLst>
                <a:path w="402400" h="58931">
                  <a:moveTo>
                    <a:pt x="0" y="58931"/>
                  </a:moveTo>
                  <a:lnTo>
                    <a:pt x="4024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9"/>
            <p:cNvSpPr/>
            <p:nvPr/>
          </p:nvSpPr>
          <p:spPr>
            <a:xfrm>
              <a:off x="6892895" y="3496155"/>
              <a:ext cx="245859" cy="259077"/>
            </a:xfrm>
            <a:custGeom>
              <a:avLst/>
              <a:pathLst>
                <a:path w="245859" h="259077">
                  <a:moveTo>
                    <a:pt x="245859" y="0"/>
                  </a:moveTo>
                  <a:lnTo>
                    <a:pt x="0" y="2590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30"/>
            <p:cNvSpPr/>
            <p:nvPr/>
          </p:nvSpPr>
          <p:spPr>
            <a:xfrm>
              <a:off x="7037639" y="3496155"/>
              <a:ext cx="101115" cy="309022"/>
            </a:xfrm>
            <a:custGeom>
              <a:avLst/>
              <a:pathLst>
                <a:path w="101115" h="309022">
                  <a:moveTo>
                    <a:pt x="101115" y="0"/>
                  </a:moveTo>
                  <a:lnTo>
                    <a:pt x="0" y="3090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1"/>
            <p:cNvSpPr/>
            <p:nvPr/>
          </p:nvSpPr>
          <p:spPr>
            <a:xfrm>
              <a:off x="6995957" y="3447711"/>
              <a:ext cx="142797" cy="48444"/>
            </a:xfrm>
            <a:custGeom>
              <a:avLst/>
              <a:pathLst>
                <a:path w="142797" h="48444">
                  <a:moveTo>
                    <a:pt x="142797" y="4844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2"/>
            <p:cNvSpPr/>
            <p:nvPr/>
          </p:nvSpPr>
          <p:spPr>
            <a:xfrm>
              <a:off x="6067937" y="3739304"/>
              <a:ext cx="228461" cy="370891"/>
            </a:xfrm>
            <a:custGeom>
              <a:avLst/>
              <a:pathLst>
                <a:path w="228461" h="370891">
                  <a:moveTo>
                    <a:pt x="0" y="0"/>
                  </a:moveTo>
                  <a:lnTo>
                    <a:pt x="228461" y="3708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3"/>
            <p:cNvSpPr/>
            <p:nvPr/>
          </p:nvSpPr>
          <p:spPr>
            <a:xfrm>
              <a:off x="5969191" y="3739304"/>
              <a:ext cx="98745" cy="199342"/>
            </a:xfrm>
            <a:custGeom>
              <a:avLst/>
              <a:pathLst>
                <a:path w="98745" h="199342">
                  <a:moveTo>
                    <a:pt x="98745" y="0"/>
                  </a:moveTo>
                  <a:lnTo>
                    <a:pt x="0" y="1993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4"/>
            <p:cNvSpPr/>
            <p:nvPr/>
          </p:nvSpPr>
          <p:spPr>
            <a:xfrm>
              <a:off x="6022538" y="3447087"/>
              <a:ext cx="45399" cy="292216"/>
            </a:xfrm>
            <a:custGeom>
              <a:avLst/>
              <a:pathLst>
                <a:path w="45399" h="292216">
                  <a:moveTo>
                    <a:pt x="45399" y="29221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5"/>
            <p:cNvSpPr/>
            <p:nvPr/>
          </p:nvSpPr>
          <p:spPr>
            <a:xfrm>
              <a:off x="5676928" y="3651892"/>
              <a:ext cx="391008" cy="87412"/>
            </a:xfrm>
            <a:custGeom>
              <a:avLst/>
              <a:pathLst>
                <a:path w="391008" h="87412">
                  <a:moveTo>
                    <a:pt x="391008" y="8741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6"/>
            <p:cNvSpPr/>
            <p:nvPr/>
          </p:nvSpPr>
          <p:spPr>
            <a:xfrm>
              <a:off x="5721903" y="3739304"/>
              <a:ext cx="346033" cy="35749"/>
            </a:xfrm>
            <a:custGeom>
              <a:avLst/>
              <a:pathLst>
                <a:path w="346033" h="35749">
                  <a:moveTo>
                    <a:pt x="346033" y="0"/>
                  </a:moveTo>
                  <a:lnTo>
                    <a:pt x="0" y="357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7"/>
            <p:cNvSpPr/>
            <p:nvPr/>
          </p:nvSpPr>
          <p:spPr>
            <a:xfrm>
              <a:off x="6067937" y="3474572"/>
              <a:ext cx="113105" cy="264732"/>
            </a:xfrm>
            <a:custGeom>
              <a:avLst/>
              <a:pathLst>
                <a:path w="113105" h="264732">
                  <a:moveTo>
                    <a:pt x="0" y="264732"/>
                  </a:moveTo>
                  <a:lnTo>
                    <a:pt x="1131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8"/>
            <p:cNvSpPr/>
            <p:nvPr/>
          </p:nvSpPr>
          <p:spPr>
            <a:xfrm>
              <a:off x="6067937" y="3709181"/>
              <a:ext cx="222079" cy="30122"/>
            </a:xfrm>
            <a:custGeom>
              <a:avLst/>
              <a:pathLst>
                <a:path w="222079" h="30122">
                  <a:moveTo>
                    <a:pt x="0" y="30122"/>
                  </a:moveTo>
                  <a:lnTo>
                    <a:pt x="2220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9"/>
            <p:cNvSpPr/>
            <p:nvPr/>
          </p:nvSpPr>
          <p:spPr>
            <a:xfrm>
              <a:off x="5892035" y="2939623"/>
              <a:ext cx="270770" cy="40590"/>
            </a:xfrm>
            <a:custGeom>
              <a:avLst/>
              <a:pathLst>
                <a:path w="270770" h="40590">
                  <a:moveTo>
                    <a:pt x="270770" y="405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40"/>
            <p:cNvSpPr/>
            <p:nvPr/>
          </p:nvSpPr>
          <p:spPr>
            <a:xfrm>
              <a:off x="6015854" y="2980214"/>
              <a:ext cx="146951" cy="254131"/>
            </a:xfrm>
            <a:custGeom>
              <a:avLst/>
              <a:pathLst>
                <a:path w="146951" h="254131">
                  <a:moveTo>
                    <a:pt x="146951" y="0"/>
                  </a:moveTo>
                  <a:lnTo>
                    <a:pt x="0" y="2541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1"/>
            <p:cNvSpPr/>
            <p:nvPr/>
          </p:nvSpPr>
          <p:spPr>
            <a:xfrm>
              <a:off x="5962043" y="2980214"/>
              <a:ext cx="200762" cy="59944"/>
            </a:xfrm>
            <a:custGeom>
              <a:avLst/>
              <a:pathLst>
                <a:path w="200762" h="59944">
                  <a:moveTo>
                    <a:pt x="200762" y="0"/>
                  </a:moveTo>
                  <a:lnTo>
                    <a:pt x="0" y="599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2"/>
            <p:cNvSpPr/>
            <p:nvPr/>
          </p:nvSpPr>
          <p:spPr>
            <a:xfrm>
              <a:off x="6162805" y="2914910"/>
              <a:ext cx="67460" cy="65304"/>
            </a:xfrm>
            <a:custGeom>
              <a:avLst/>
              <a:pathLst>
                <a:path w="67460" h="65304">
                  <a:moveTo>
                    <a:pt x="0" y="65304"/>
                  </a:moveTo>
                  <a:lnTo>
                    <a:pt x="6746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3"/>
            <p:cNvSpPr/>
            <p:nvPr/>
          </p:nvSpPr>
          <p:spPr>
            <a:xfrm>
              <a:off x="6162805" y="2964530"/>
              <a:ext cx="56729" cy="15684"/>
            </a:xfrm>
            <a:custGeom>
              <a:avLst/>
              <a:pathLst>
                <a:path w="56729" h="15684">
                  <a:moveTo>
                    <a:pt x="0" y="15684"/>
                  </a:moveTo>
                  <a:lnTo>
                    <a:pt x="567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4"/>
            <p:cNvSpPr/>
            <p:nvPr/>
          </p:nvSpPr>
          <p:spPr>
            <a:xfrm>
              <a:off x="6162805" y="2980214"/>
              <a:ext cx="73237" cy="245220"/>
            </a:xfrm>
            <a:custGeom>
              <a:avLst/>
              <a:pathLst>
                <a:path w="73237" h="245220">
                  <a:moveTo>
                    <a:pt x="0" y="0"/>
                  </a:moveTo>
                  <a:lnTo>
                    <a:pt x="73237" y="2452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5"/>
            <p:cNvSpPr/>
            <p:nvPr/>
          </p:nvSpPr>
          <p:spPr>
            <a:xfrm>
              <a:off x="6400119" y="3632527"/>
              <a:ext cx="176264" cy="281913"/>
            </a:xfrm>
            <a:custGeom>
              <a:avLst/>
              <a:pathLst>
                <a:path w="176264" h="281913">
                  <a:moveTo>
                    <a:pt x="0" y="0"/>
                  </a:moveTo>
                  <a:lnTo>
                    <a:pt x="176264" y="2819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6"/>
            <p:cNvSpPr/>
            <p:nvPr/>
          </p:nvSpPr>
          <p:spPr>
            <a:xfrm>
              <a:off x="6309080" y="3632527"/>
              <a:ext cx="91039" cy="40339"/>
            </a:xfrm>
            <a:custGeom>
              <a:avLst/>
              <a:pathLst>
                <a:path w="91039" h="40339">
                  <a:moveTo>
                    <a:pt x="91039" y="0"/>
                  </a:moveTo>
                  <a:lnTo>
                    <a:pt x="0" y="403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7"/>
            <p:cNvSpPr/>
            <p:nvPr/>
          </p:nvSpPr>
          <p:spPr>
            <a:xfrm>
              <a:off x="6181042" y="3474572"/>
              <a:ext cx="219076" cy="157954"/>
            </a:xfrm>
            <a:custGeom>
              <a:avLst/>
              <a:pathLst>
                <a:path w="219076" h="157954">
                  <a:moveTo>
                    <a:pt x="219076" y="1579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8"/>
            <p:cNvSpPr/>
            <p:nvPr/>
          </p:nvSpPr>
          <p:spPr>
            <a:xfrm>
              <a:off x="6290016" y="3632527"/>
              <a:ext cx="110102" cy="76654"/>
            </a:xfrm>
            <a:custGeom>
              <a:avLst/>
              <a:pathLst>
                <a:path w="110102" h="76654">
                  <a:moveTo>
                    <a:pt x="110102" y="0"/>
                  </a:moveTo>
                  <a:lnTo>
                    <a:pt x="0" y="766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9"/>
            <p:cNvSpPr/>
            <p:nvPr/>
          </p:nvSpPr>
          <p:spPr>
            <a:xfrm>
              <a:off x="6400119" y="3594832"/>
              <a:ext cx="183941" cy="37694"/>
            </a:xfrm>
            <a:custGeom>
              <a:avLst/>
              <a:pathLst>
                <a:path w="183941" h="37694">
                  <a:moveTo>
                    <a:pt x="0" y="37694"/>
                  </a:moveTo>
                  <a:lnTo>
                    <a:pt x="1839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50"/>
            <p:cNvSpPr/>
            <p:nvPr/>
          </p:nvSpPr>
          <p:spPr>
            <a:xfrm>
              <a:off x="7192811" y="2869752"/>
              <a:ext cx="47245" cy="429809"/>
            </a:xfrm>
            <a:custGeom>
              <a:avLst/>
              <a:pathLst>
                <a:path w="47245" h="429809">
                  <a:moveTo>
                    <a:pt x="0" y="0"/>
                  </a:moveTo>
                  <a:lnTo>
                    <a:pt x="47245" y="4298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1"/>
            <p:cNvSpPr/>
            <p:nvPr/>
          </p:nvSpPr>
          <p:spPr>
            <a:xfrm>
              <a:off x="7192811" y="2869752"/>
              <a:ext cx="129777" cy="226838"/>
            </a:xfrm>
            <a:custGeom>
              <a:avLst/>
              <a:pathLst>
                <a:path w="129777" h="226838">
                  <a:moveTo>
                    <a:pt x="0" y="0"/>
                  </a:moveTo>
                  <a:lnTo>
                    <a:pt x="129777" y="2268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2"/>
            <p:cNvSpPr/>
            <p:nvPr/>
          </p:nvSpPr>
          <p:spPr>
            <a:xfrm>
              <a:off x="6139758" y="3388014"/>
              <a:ext cx="280688" cy="2885"/>
            </a:xfrm>
            <a:custGeom>
              <a:avLst/>
              <a:pathLst>
                <a:path w="280688" h="2885">
                  <a:moveTo>
                    <a:pt x="280688" y="28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3"/>
            <p:cNvSpPr/>
            <p:nvPr/>
          </p:nvSpPr>
          <p:spPr>
            <a:xfrm>
              <a:off x="6420447" y="3029961"/>
              <a:ext cx="87627" cy="360938"/>
            </a:xfrm>
            <a:custGeom>
              <a:avLst/>
              <a:pathLst>
                <a:path w="87627" h="360938">
                  <a:moveTo>
                    <a:pt x="0" y="360938"/>
                  </a:moveTo>
                  <a:lnTo>
                    <a:pt x="876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4"/>
            <p:cNvSpPr/>
            <p:nvPr/>
          </p:nvSpPr>
          <p:spPr>
            <a:xfrm>
              <a:off x="6420447" y="3390899"/>
              <a:ext cx="245761" cy="180044"/>
            </a:xfrm>
            <a:custGeom>
              <a:avLst/>
              <a:pathLst>
                <a:path w="245761" h="180044">
                  <a:moveTo>
                    <a:pt x="0" y="0"/>
                  </a:moveTo>
                  <a:lnTo>
                    <a:pt x="245761" y="1800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5"/>
            <p:cNvSpPr/>
            <p:nvPr/>
          </p:nvSpPr>
          <p:spPr>
            <a:xfrm>
              <a:off x="6181042" y="3390899"/>
              <a:ext cx="239404" cy="83672"/>
            </a:xfrm>
            <a:custGeom>
              <a:avLst/>
              <a:pathLst>
                <a:path w="239404" h="83672">
                  <a:moveTo>
                    <a:pt x="239404" y="0"/>
                  </a:moveTo>
                  <a:lnTo>
                    <a:pt x="0" y="836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6"/>
            <p:cNvSpPr/>
            <p:nvPr/>
          </p:nvSpPr>
          <p:spPr>
            <a:xfrm>
              <a:off x="6236043" y="3225435"/>
              <a:ext cx="184404" cy="165464"/>
            </a:xfrm>
            <a:custGeom>
              <a:avLst/>
              <a:pathLst>
                <a:path w="184404" h="165464">
                  <a:moveTo>
                    <a:pt x="184404" y="1654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7"/>
            <p:cNvSpPr/>
            <p:nvPr/>
          </p:nvSpPr>
          <p:spPr>
            <a:xfrm>
              <a:off x="6420447" y="3390899"/>
              <a:ext cx="163613" cy="203932"/>
            </a:xfrm>
            <a:custGeom>
              <a:avLst/>
              <a:pathLst>
                <a:path w="163613" h="203932">
                  <a:moveTo>
                    <a:pt x="0" y="0"/>
                  </a:moveTo>
                  <a:lnTo>
                    <a:pt x="163613" y="2039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8"/>
            <p:cNvSpPr/>
            <p:nvPr/>
          </p:nvSpPr>
          <p:spPr>
            <a:xfrm>
              <a:off x="6400119" y="3390899"/>
              <a:ext cx="20328" cy="241627"/>
            </a:xfrm>
            <a:custGeom>
              <a:avLst/>
              <a:pathLst>
                <a:path w="20328" h="241627">
                  <a:moveTo>
                    <a:pt x="20328" y="0"/>
                  </a:moveTo>
                  <a:lnTo>
                    <a:pt x="0" y="2416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9"/>
            <p:cNvSpPr/>
            <p:nvPr/>
          </p:nvSpPr>
          <p:spPr>
            <a:xfrm>
              <a:off x="7486363" y="2980037"/>
              <a:ext cx="58863" cy="175954"/>
            </a:xfrm>
            <a:custGeom>
              <a:avLst/>
              <a:pathLst>
                <a:path w="58863" h="175954">
                  <a:moveTo>
                    <a:pt x="58863" y="0"/>
                  </a:moveTo>
                  <a:lnTo>
                    <a:pt x="0" y="1759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60"/>
            <p:cNvSpPr/>
            <p:nvPr/>
          </p:nvSpPr>
          <p:spPr>
            <a:xfrm>
              <a:off x="7322589" y="2980037"/>
              <a:ext cx="222637" cy="116552"/>
            </a:xfrm>
            <a:custGeom>
              <a:avLst/>
              <a:pathLst>
                <a:path w="222637" h="116552">
                  <a:moveTo>
                    <a:pt x="222637" y="0"/>
                  </a:moveTo>
                  <a:lnTo>
                    <a:pt x="0" y="1165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1"/>
            <p:cNvSpPr/>
            <p:nvPr/>
          </p:nvSpPr>
          <p:spPr>
            <a:xfrm>
              <a:off x="6676839" y="3239318"/>
              <a:ext cx="563218" cy="60242"/>
            </a:xfrm>
            <a:custGeom>
              <a:avLst/>
              <a:pathLst>
                <a:path w="563218" h="60242">
                  <a:moveTo>
                    <a:pt x="0" y="0"/>
                  </a:moveTo>
                  <a:lnTo>
                    <a:pt x="563218" y="602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2"/>
            <p:cNvSpPr/>
            <p:nvPr/>
          </p:nvSpPr>
          <p:spPr>
            <a:xfrm>
              <a:off x="6676839" y="3239318"/>
              <a:ext cx="187235" cy="193415"/>
            </a:xfrm>
            <a:custGeom>
              <a:avLst/>
              <a:pathLst>
                <a:path w="187235" h="193415">
                  <a:moveTo>
                    <a:pt x="0" y="0"/>
                  </a:moveTo>
                  <a:lnTo>
                    <a:pt x="187235" y="1934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3"/>
            <p:cNvSpPr/>
            <p:nvPr/>
          </p:nvSpPr>
          <p:spPr>
            <a:xfrm>
              <a:off x="6508074" y="3029961"/>
              <a:ext cx="168764" cy="209357"/>
            </a:xfrm>
            <a:custGeom>
              <a:avLst/>
              <a:pathLst>
                <a:path w="168764" h="209357">
                  <a:moveTo>
                    <a:pt x="168764" y="2093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6666208" y="3239318"/>
              <a:ext cx="10630" cy="331625"/>
            </a:xfrm>
            <a:custGeom>
              <a:avLst/>
              <a:pathLst>
                <a:path w="10630" h="331625">
                  <a:moveTo>
                    <a:pt x="10630" y="0"/>
                  </a:moveTo>
                  <a:lnTo>
                    <a:pt x="0" y="3316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5"/>
            <p:cNvSpPr/>
            <p:nvPr/>
          </p:nvSpPr>
          <p:spPr>
            <a:xfrm>
              <a:off x="6676839" y="3239318"/>
              <a:ext cx="319118" cy="208392"/>
            </a:xfrm>
            <a:custGeom>
              <a:avLst/>
              <a:pathLst>
                <a:path w="319118" h="208392">
                  <a:moveTo>
                    <a:pt x="0" y="0"/>
                  </a:moveTo>
                  <a:lnTo>
                    <a:pt x="319118" y="2083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6420447" y="3239318"/>
              <a:ext cx="256392" cy="151581"/>
            </a:xfrm>
            <a:custGeom>
              <a:avLst/>
              <a:pathLst>
                <a:path w="256392" h="151581">
                  <a:moveTo>
                    <a:pt x="256392" y="0"/>
                  </a:moveTo>
                  <a:lnTo>
                    <a:pt x="0" y="1515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7798763" y="3716257"/>
              <a:ext cx="175321" cy="198722"/>
            </a:xfrm>
            <a:custGeom>
              <a:avLst/>
              <a:pathLst>
                <a:path w="175321" h="198722">
                  <a:moveTo>
                    <a:pt x="0" y="0"/>
                  </a:moveTo>
                  <a:lnTo>
                    <a:pt x="175321" y="1987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7541155" y="3437223"/>
              <a:ext cx="257607" cy="279034"/>
            </a:xfrm>
            <a:custGeom>
              <a:avLst/>
              <a:pathLst>
                <a:path w="257607" h="279034">
                  <a:moveTo>
                    <a:pt x="257607" y="2790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7974084" y="3535129"/>
              <a:ext cx="119833" cy="379850"/>
            </a:xfrm>
            <a:custGeom>
              <a:avLst/>
              <a:pathLst>
                <a:path w="119833" h="379850">
                  <a:moveTo>
                    <a:pt x="119833" y="0"/>
                  </a:moveTo>
                  <a:lnTo>
                    <a:pt x="0" y="3798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7541155" y="3421264"/>
              <a:ext cx="125867" cy="15959"/>
            </a:xfrm>
            <a:custGeom>
              <a:avLst/>
              <a:pathLst>
                <a:path w="125867" h="15959">
                  <a:moveTo>
                    <a:pt x="125867" y="0"/>
                  </a:moveTo>
                  <a:lnTo>
                    <a:pt x="0" y="159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7479497" y="3258038"/>
              <a:ext cx="187525" cy="163225"/>
            </a:xfrm>
            <a:custGeom>
              <a:avLst/>
              <a:pathLst>
                <a:path w="187525" h="163225">
                  <a:moveTo>
                    <a:pt x="187525" y="1632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7667022" y="3421264"/>
              <a:ext cx="131740" cy="294993"/>
            </a:xfrm>
            <a:custGeom>
              <a:avLst/>
              <a:pathLst>
                <a:path w="131740" h="294993">
                  <a:moveTo>
                    <a:pt x="0" y="0"/>
                  </a:moveTo>
                  <a:lnTo>
                    <a:pt x="131740" y="2949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8304299" y="3175003"/>
              <a:ext cx="34080" cy="233407"/>
            </a:xfrm>
            <a:custGeom>
              <a:avLst/>
              <a:pathLst>
                <a:path w="34080" h="233407">
                  <a:moveTo>
                    <a:pt x="0" y="233407"/>
                  </a:moveTo>
                  <a:lnTo>
                    <a:pt x="340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4"/>
            <p:cNvSpPr/>
            <p:nvPr/>
          </p:nvSpPr>
          <p:spPr>
            <a:xfrm>
              <a:off x="8093917" y="3408410"/>
              <a:ext cx="210382" cy="126718"/>
            </a:xfrm>
            <a:custGeom>
              <a:avLst/>
              <a:pathLst>
                <a:path w="210382" h="126718">
                  <a:moveTo>
                    <a:pt x="210382" y="0"/>
                  </a:moveTo>
                  <a:lnTo>
                    <a:pt x="0" y="1267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5"/>
            <p:cNvSpPr/>
            <p:nvPr/>
          </p:nvSpPr>
          <p:spPr>
            <a:xfrm>
              <a:off x="7922392" y="3347047"/>
              <a:ext cx="171524" cy="188082"/>
            </a:xfrm>
            <a:custGeom>
              <a:avLst/>
              <a:pathLst>
                <a:path w="171524" h="188082">
                  <a:moveTo>
                    <a:pt x="0" y="0"/>
                  </a:moveTo>
                  <a:lnTo>
                    <a:pt x="171524" y="1880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6"/>
            <p:cNvSpPr/>
            <p:nvPr/>
          </p:nvSpPr>
          <p:spPr>
            <a:xfrm>
              <a:off x="7667022" y="3347047"/>
              <a:ext cx="255370" cy="74217"/>
            </a:xfrm>
            <a:custGeom>
              <a:avLst/>
              <a:pathLst>
                <a:path w="255370" h="74217">
                  <a:moveTo>
                    <a:pt x="255370" y="0"/>
                  </a:moveTo>
                  <a:lnTo>
                    <a:pt x="0" y="742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7"/>
            <p:cNvSpPr/>
            <p:nvPr/>
          </p:nvSpPr>
          <p:spPr>
            <a:xfrm>
              <a:off x="7922392" y="3115687"/>
              <a:ext cx="102162" cy="231359"/>
            </a:xfrm>
            <a:custGeom>
              <a:avLst/>
              <a:pathLst>
                <a:path w="102162" h="231359">
                  <a:moveTo>
                    <a:pt x="102162" y="0"/>
                  </a:moveTo>
                  <a:lnTo>
                    <a:pt x="0" y="2313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8"/>
            <p:cNvSpPr/>
            <p:nvPr/>
          </p:nvSpPr>
          <p:spPr>
            <a:xfrm>
              <a:off x="7486363" y="3143859"/>
              <a:ext cx="181936" cy="12133"/>
            </a:xfrm>
            <a:custGeom>
              <a:avLst/>
              <a:pathLst>
                <a:path w="181936" h="12133">
                  <a:moveTo>
                    <a:pt x="181936" y="0"/>
                  </a:moveTo>
                  <a:lnTo>
                    <a:pt x="0" y="121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9"/>
            <p:cNvSpPr/>
            <p:nvPr/>
          </p:nvSpPr>
          <p:spPr>
            <a:xfrm>
              <a:off x="7479497" y="3143859"/>
              <a:ext cx="188801" cy="114179"/>
            </a:xfrm>
            <a:custGeom>
              <a:avLst/>
              <a:pathLst>
                <a:path w="188801" h="114179">
                  <a:moveTo>
                    <a:pt x="188801" y="0"/>
                  </a:moveTo>
                  <a:lnTo>
                    <a:pt x="0" y="1141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80"/>
            <p:cNvSpPr/>
            <p:nvPr/>
          </p:nvSpPr>
          <p:spPr>
            <a:xfrm>
              <a:off x="7545226" y="2980037"/>
              <a:ext cx="123072" cy="163821"/>
            </a:xfrm>
            <a:custGeom>
              <a:avLst/>
              <a:pathLst>
                <a:path w="123072" h="163821">
                  <a:moveTo>
                    <a:pt x="123072" y="1638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1"/>
            <p:cNvSpPr/>
            <p:nvPr/>
          </p:nvSpPr>
          <p:spPr>
            <a:xfrm>
              <a:off x="7667022" y="3143859"/>
              <a:ext cx="1276" cy="277404"/>
            </a:xfrm>
            <a:custGeom>
              <a:avLst/>
              <a:pathLst>
                <a:path w="1276" h="277404">
                  <a:moveTo>
                    <a:pt x="1276" y="0"/>
                  </a:moveTo>
                  <a:lnTo>
                    <a:pt x="0" y="2774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2"/>
            <p:cNvSpPr/>
            <p:nvPr/>
          </p:nvSpPr>
          <p:spPr>
            <a:xfrm>
              <a:off x="7668299" y="3143859"/>
              <a:ext cx="254093" cy="203187"/>
            </a:xfrm>
            <a:custGeom>
              <a:avLst/>
              <a:pathLst>
                <a:path w="254093" h="203187">
                  <a:moveTo>
                    <a:pt x="0" y="0"/>
                  </a:moveTo>
                  <a:lnTo>
                    <a:pt x="254093" y="2031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3"/>
            <p:cNvSpPr/>
            <p:nvPr/>
          </p:nvSpPr>
          <p:spPr>
            <a:xfrm>
              <a:off x="7668299" y="3115687"/>
              <a:ext cx="356256" cy="28172"/>
            </a:xfrm>
            <a:custGeom>
              <a:avLst/>
              <a:pathLst>
                <a:path w="356256" h="28172">
                  <a:moveTo>
                    <a:pt x="0" y="28172"/>
                  </a:moveTo>
                  <a:lnTo>
                    <a:pt x="3562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4"/>
            <p:cNvSpPr/>
            <p:nvPr/>
          </p:nvSpPr>
          <p:spPr>
            <a:xfrm>
              <a:off x="8157533" y="3173385"/>
              <a:ext cx="180846" cy="1617"/>
            </a:xfrm>
            <a:custGeom>
              <a:avLst/>
              <a:pathLst>
                <a:path w="180846" h="1617">
                  <a:moveTo>
                    <a:pt x="0" y="0"/>
                  </a:moveTo>
                  <a:lnTo>
                    <a:pt x="180846" y="16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5"/>
            <p:cNvSpPr/>
            <p:nvPr/>
          </p:nvSpPr>
          <p:spPr>
            <a:xfrm>
              <a:off x="8157533" y="3173385"/>
              <a:ext cx="146766" cy="235025"/>
            </a:xfrm>
            <a:custGeom>
              <a:avLst/>
              <a:pathLst>
                <a:path w="146766" h="235025">
                  <a:moveTo>
                    <a:pt x="0" y="0"/>
                  </a:moveTo>
                  <a:lnTo>
                    <a:pt x="146766" y="2350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6"/>
            <p:cNvSpPr/>
            <p:nvPr/>
          </p:nvSpPr>
          <p:spPr>
            <a:xfrm>
              <a:off x="8024555" y="3115687"/>
              <a:ext cx="132978" cy="57698"/>
            </a:xfrm>
            <a:custGeom>
              <a:avLst/>
              <a:pathLst>
                <a:path w="132978" h="57698">
                  <a:moveTo>
                    <a:pt x="132978" y="576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7"/>
            <p:cNvSpPr/>
            <p:nvPr/>
          </p:nvSpPr>
          <p:spPr>
            <a:xfrm>
              <a:off x="7545226" y="2936077"/>
              <a:ext cx="292310" cy="43960"/>
            </a:xfrm>
            <a:custGeom>
              <a:avLst/>
              <a:pathLst>
                <a:path w="292310" h="43960">
                  <a:moveTo>
                    <a:pt x="292310" y="0"/>
                  </a:moveTo>
                  <a:lnTo>
                    <a:pt x="0" y="439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8"/>
            <p:cNvSpPr/>
            <p:nvPr/>
          </p:nvSpPr>
          <p:spPr>
            <a:xfrm>
              <a:off x="7837537" y="2936077"/>
              <a:ext cx="187018" cy="179609"/>
            </a:xfrm>
            <a:custGeom>
              <a:avLst/>
              <a:pathLst>
                <a:path w="187018" h="179609">
                  <a:moveTo>
                    <a:pt x="0" y="0"/>
                  </a:moveTo>
                  <a:lnTo>
                    <a:pt x="187018" y="1796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9"/>
            <p:cNvSpPr/>
            <p:nvPr/>
          </p:nvSpPr>
          <p:spPr>
            <a:xfrm>
              <a:off x="7668299" y="2936077"/>
              <a:ext cx="169237" cy="207781"/>
            </a:xfrm>
            <a:custGeom>
              <a:avLst/>
              <a:pathLst>
                <a:path w="169237" h="207781">
                  <a:moveTo>
                    <a:pt x="169237" y="0"/>
                  </a:moveTo>
                  <a:lnTo>
                    <a:pt x="0" y="2077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90"/>
            <p:cNvSpPr/>
            <p:nvPr/>
          </p:nvSpPr>
          <p:spPr>
            <a:xfrm>
              <a:off x="8165991" y="2904310"/>
              <a:ext cx="54049" cy="16060"/>
            </a:xfrm>
            <a:custGeom>
              <a:avLst/>
              <a:pathLst>
                <a:path w="54049" h="16060">
                  <a:moveTo>
                    <a:pt x="0" y="16060"/>
                  </a:moveTo>
                  <a:lnTo>
                    <a:pt x="540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1"/>
            <p:cNvSpPr/>
            <p:nvPr/>
          </p:nvSpPr>
          <p:spPr>
            <a:xfrm>
              <a:off x="8024555" y="2920371"/>
              <a:ext cx="141436" cy="195315"/>
            </a:xfrm>
            <a:custGeom>
              <a:avLst/>
              <a:pathLst>
                <a:path w="141436" h="195315">
                  <a:moveTo>
                    <a:pt x="141436" y="0"/>
                  </a:moveTo>
                  <a:lnTo>
                    <a:pt x="0" y="1953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2"/>
            <p:cNvSpPr/>
            <p:nvPr/>
          </p:nvSpPr>
          <p:spPr>
            <a:xfrm>
              <a:off x="7837537" y="2920371"/>
              <a:ext cx="328454" cy="15706"/>
            </a:xfrm>
            <a:custGeom>
              <a:avLst/>
              <a:pathLst>
                <a:path w="328454" h="15706">
                  <a:moveTo>
                    <a:pt x="328454" y="0"/>
                  </a:moveTo>
                  <a:lnTo>
                    <a:pt x="0" y="157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3"/>
            <p:cNvSpPr/>
            <p:nvPr/>
          </p:nvSpPr>
          <p:spPr>
            <a:xfrm>
              <a:off x="8338380" y="3175003"/>
              <a:ext cx="57649" cy="272685"/>
            </a:xfrm>
            <a:custGeom>
              <a:avLst/>
              <a:pathLst>
                <a:path w="57649" h="272685">
                  <a:moveTo>
                    <a:pt x="57649" y="2726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4"/>
            <p:cNvSpPr/>
            <p:nvPr/>
          </p:nvSpPr>
          <p:spPr>
            <a:xfrm>
              <a:off x="8304299" y="3408410"/>
              <a:ext cx="91730" cy="39277"/>
            </a:xfrm>
            <a:custGeom>
              <a:avLst/>
              <a:pathLst>
                <a:path w="91730" h="39277">
                  <a:moveTo>
                    <a:pt x="91730" y="392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5"/>
            <p:cNvSpPr/>
            <p:nvPr/>
          </p:nvSpPr>
          <p:spPr>
            <a:xfrm>
              <a:off x="7614736" y="3835920"/>
              <a:ext cx="138694" cy="221972"/>
            </a:xfrm>
            <a:custGeom>
              <a:avLst/>
              <a:pathLst>
                <a:path w="138694" h="221972">
                  <a:moveTo>
                    <a:pt x="138694" y="0"/>
                  </a:moveTo>
                  <a:lnTo>
                    <a:pt x="0" y="2219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6"/>
            <p:cNvSpPr/>
            <p:nvPr/>
          </p:nvSpPr>
          <p:spPr>
            <a:xfrm>
              <a:off x="7620181" y="3835920"/>
              <a:ext cx="133249" cy="229325"/>
            </a:xfrm>
            <a:custGeom>
              <a:avLst/>
              <a:pathLst>
                <a:path w="133249" h="229325">
                  <a:moveTo>
                    <a:pt x="133249" y="0"/>
                  </a:moveTo>
                  <a:lnTo>
                    <a:pt x="0" y="2293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7"/>
            <p:cNvSpPr/>
            <p:nvPr/>
          </p:nvSpPr>
          <p:spPr>
            <a:xfrm>
              <a:off x="7753431" y="3835920"/>
              <a:ext cx="220653" cy="79059"/>
            </a:xfrm>
            <a:custGeom>
              <a:avLst/>
              <a:pathLst>
                <a:path w="220653" h="79059">
                  <a:moveTo>
                    <a:pt x="0" y="0"/>
                  </a:moveTo>
                  <a:lnTo>
                    <a:pt x="220653" y="790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8"/>
            <p:cNvSpPr/>
            <p:nvPr/>
          </p:nvSpPr>
          <p:spPr>
            <a:xfrm>
              <a:off x="7753431" y="3835920"/>
              <a:ext cx="226551" cy="142707"/>
            </a:xfrm>
            <a:custGeom>
              <a:avLst/>
              <a:pathLst>
                <a:path w="226551" h="142707">
                  <a:moveTo>
                    <a:pt x="0" y="0"/>
                  </a:moveTo>
                  <a:lnTo>
                    <a:pt x="226551" y="1427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9"/>
            <p:cNvSpPr/>
            <p:nvPr/>
          </p:nvSpPr>
          <p:spPr>
            <a:xfrm>
              <a:off x="7753431" y="3835920"/>
              <a:ext cx="98091" cy="311137"/>
            </a:xfrm>
            <a:custGeom>
              <a:avLst/>
              <a:pathLst>
                <a:path w="98091" h="311137">
                  <a:moveTo>
                    <a:pt x="0" y="0"/>
                  </a:moveTo>
                  <a:lnTo>
                    <a:pt x="98091" y="3111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900"/>
            <p:cNvSpPr/>
            <p:nvPr/>
          </p:nvSpPr>
          <p:spPr>
            <a:xfrm>
              <a:off x="7572785" y="3835920"/>
              <a:ext cx="180646" cy="186728"/>
            </a:xfrm>
            <a:custGeom>
              <a:avLst/>
              <a:pathLst>
                <a:path w="180646" h="186728">
                  <a:moveTo>
                    <a:pt x="180646" y="0"/>
                  </a:moveTo>
                  <a:lnTo>
                    <a:pt x="0" y="1867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1"/>
            <p:cNvSpPr/>
            <p:nvPr/>
          </p:nvSpPr>
          <p:spPr>
            <a:xfrm>
              <a:off x="7400271" y="3835920"/>
              <a:ext cx="353160" cy="157412"/>
            </a:xfrm>
            <a:custGeom>
              <a:avLst/>
              <a:pathLst>
                <a:path w="353160" h="157412">
                  <a:moveTo>
                    <a:pt x="353160" y="0"/>
                  </a:moveTo>
                  <a:lnTo>
                    <a:pt x="0" y="1574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2"/>
            <p:cNvSpPr/>
            <p:nvPr/>
          </p:nvSpPr>
          <p:spPr>
            <a:xfrm>
              <a:off x="7541155" y="3437223"/>
              <a:ext cx="212276" cy="398697"/>
            </a:xfrm>
            <a:custGeom>
              <a:avLst/>
              <a:pathLst>
                <a:path w="212276" h="398697">
                  <a:moveTo>
                    <a:pt x="212276" y="3986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3"/>
            <p:cNvSpPr/>
            <p:nvPr/>
          </p:nvSpPr>
          <p:spPr>
            <a:xfrm>
              <a:off x="7753431" y="3716257"/>
              <a:ext cx="45331" cy="119663"/>
            </a:xfrm>
            <a:custGeom>
              <a:avLst/>
              <a:pathLst>
                <a:path w="45331" h="119663">
                  <a:moveTo>
                    <a:pt x="0" y="119663"/>
                  </a:moveTo>
                  <a:lnTo>
                    <a:pt x="453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4"/>
            <p:cNvSpPr/>
            <p:nvPr/>
          </p:nvSpPr>
          <p:spPr>
            <a:xfrm>
              <a:off x="8202820" y="2988251"/>
              <a:ext cx="135559" cy="186751"/>
            </a:xfrm>
            <a:custGeom>
              <a:avLst/>
              <a:pathLst>
                <a:path w="135559" h="186751">
                  <a:moveTo>
                    <a:pt x="0" y="0"/>
                  </a:moveTo>
                  <a:lnTo>
                    <a:pt x="135559" y="1867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5"/>
            <p:cNvSpPr/>
            <p:nvPr/>
          </p:nvSpPr>
          <p:spPr>
            <a:xfrm>
              <a:off x="8202820" y="2904310"/>
              <a:ext cx="17220" cy="83940"/>
            </a:xfrm>
            <a:custGeom>
              <a:avLst/>
              <a:pathLst>
                <a:path w="17220" h="83940">
                  <a:moveTo>
                    <a:pt x="0" y="83940"/>
                  </a:moveTo>
                  <a:lnTo>
                    <a:pt x="172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6"/>
            <p:cNvSpPr/>
            <p:nvPr/>
          </p:nvSpPr>
          <p:spPr>
            <a:xfrm>
              <a:off x="8024555" y="2988251"/>
              <a:ext cx="178265" cy="127435"/>
            </a:xfrm>
            <a:custGeom>
              <a:avLst/>
              <a:pathLst>
                <a:path w="178265" h="127435">
                  <a:moveTo>
                    <a:pt x="178265" y="0"/>
                  </a:moveTo>
                  <a:lnTo>
                    <a:pt x="0" y="1274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7"/>
            <p:cNvSpPr/>
            <p:nvPr/>
          </p:nvSpPr>
          <p:spPr>
            <a:xfrm>
              <a:off x="8157533" y="2988251"/>
              <a:ext cx="45286" cy="185133"/>
            </a:xfrm>
            <a:custGeom>
              <a:avLst/>
              <a:pathLst>
                <a:path w="45286" h="185133">
                  <a:moveTo>
                    <a:pt x="45286" y="0"/>
                  </a:moveTo>
                  <a:lnTo>
                    <a:pt x="0" y="1851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8"/>
            <p:cNvSpPr/>
            <p:nvPr/>
          </p:nvSpPr>
          <p:spPr>
            <a:xfrm>
              <a:off x="8165991" y="2920371"/>
              <a:ext cx="36828" cy="67880"/>
            </a:xfrm>
            <a:custGeom>
              <a:avLst/>
              <a:pathLst>
                <a:path w="36828" h="67880">
                  <a:moveTo>
                    <a:pt x="36828" y="678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9"/>
            <p:cNvSpPr/>
            <p:nvPr/>
          </p:nvSpPr>
          <p:spPr>
            <a:xfrm>
              <a:off x="8018364" y="3309245"/>
              <a:ext cx="75553" cy="225884"/>
            </a:xfrm>
            <a:custGeom>
              <a:avLst/>
              <a:pathLst>
                <a:path w="75553" h="225884">
                  <a:moveTo>
                    <a:pt x="0" y="0"/>
                  </a:moveTo>
                  <a:lnTo>
                    <a:pt x="75553" y="2258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10"/>
            <p:cNvSpPr/>
            <p:nvPr/>
          </p:nvSpPr>
          <p:spPr>
            <a:xfrm>
              <a:off x="8018364" y="3309245"/>
              <a:ext cx="285935" cy="99165"/>
            </a:xfrm>
            <a:custGeom>
              <a:avLst/>
              <a:pathLst>
                <a:path w="285935" h="99165">
                  <a:moveTo>
                    <a:pt x="0" y="0"/>
                  </a:moveTo>
                  <a:lnTo>
                    <a:pt x="285935" y="991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1"/>
            <p:cNvSpPr/>
            <p:nvPr/>
          </p:nvSpPr>
          <p:spPr>
            <a:xfrm>
              <a:off x="7922392" y="3309245"/>
              <a:ext cx="95971" cy="37801"/>
            </a:xfrm>
            <a:custGeom>
              <a:avLst/>
              <a:pathLst>
                <a:path w="95971" h="37801">
                  <a:moveTo>
                    <a:pt x="95971" y="0"/>
                  </a:moveTo>
                  <a:lnTo>
                    <a:pt x="0" y="378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2"/>
            <p:cNvSpPr/>
            <p:nvPr/>
          </p:nvSpPr>
          <p:spPr>
            <a:xfrm>
              <a:off x="8018364" y="3115687"/>
              <a:ext cx="6190" cy="193558"/>
            </a:xfrm>
            <a:custGeom>
              <a:avLst/>
              <a:pathLst>
                <a:path w="6190" h="193558">
                  <a:moveTo>
                    <a:pt x="0" y="193558"/>
                  </a:moveTo>
                  <a:lnTo>
                    <a:pt x="61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3"/>
            <p:cNvSpPr/>
            <p:nvPr/>
          </p:nvSpPr>
          <p:spPr>
            <a:xfrm>
              <a:off x="8018364" y="3173385"/>
              <a:ext cx="139169" cy="135860"/>
            </a:xfrm>
            <a:custGeom>
              <a:avLst/>
              <a:pathLst>
                <a:path w="139169" h="135860">
                  <a:moveTo>
                    <a:pt x="0" y="135860"/>
                  </a:moveTo>
                  <a:lnTo>
                    <a:pt x="1391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4"/>
            <p:cNvSpPr/>
            <p:nvPr/>
          </p:nvSpPr>
          <p:spPr>
            <a:xfrm>
              <a:off x="7887205" y="3551475"/>
              <a:ext cx="86878" cy="363504"/>
            </a:xfrm>
            <a:custGeom>
              <a:avLst/>
              <a:pathLst>
                <a:path w="86878" h="363504">
                  <a:moveTo>
                    <a:pt x="0" y="0"/>
                  </a:moveTo>
                  <a:lnTo>
                    <a:pt x="86878" y="363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5"/>
            <p:cNvSpPr/>
            <p:nvPr/>
          </p:nvSpPr>
          <p:spPr>
            <a:xfrm>
              <a:off x="7798763" y="3551475"/>
              <a:ext cx="88442" cy="164781"/>
            </a:xfrm>
            <a:custGeom>
              <a:avLst/>
              <a:pathLst>
                <a:path w="88442" h="164781">
                  <a:moveTo>
                    <a:pt x="88442" y="0"/>
                  </a:moveTo>
                  <a:lnTo>
                    <a:pt x="0" y="1647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6"/>
            <p:cNvSpPr/>
            <p:nvPr/>
          </p:nvSpPr>
          <p:spPr>
            <a:xfrm>
              <a:off x="7887205" y="3535129"/>
              <a:ext cx="206712" cy="16346"/>
            </a:xfrm>
            <a:custGeom>
              <a:avLst/>
              <a:pathLst>
                <a:path w="206712" h="16346">
                  <a:moveTo>
                    <a:pt x="0" y="16346"/>
                  </a:moveTo>
                  <a:lnTo>
                    <a:pt x="2067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7"/>
            <p:cNvSpPr/>
            <p:nvPr/>
          </p:nvSpPr>
          <p:spPr>
            <a:xfrm>
              <a:off x="7667022" y="3421264"/>
              <a:ext cx="220183" cy="130211"/>
            </a:xfrm>
            <a:custGeom>
              <a:avLst/>
              <a:pathLst>
                <a:path w="220183" h="130211">
                  <a:moveTo>
                    <a:pt x="220183" y="1302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8"/>
            <p:cNvSpPr/>
            <p:nvPr/>
          </p:nvSpPr>
          <p:spPr>
            <a:xfrm>
              <a:off x="7887205" y="3347047"/>
              <a:ext cx="35187" cy="204428"/>
            </a:xfrm>
            <a:custGeom>
              <a:avLst/>
              <a:pathLst>
                <a:path w="35187" h="204428">
                  <a:moveTo>
                    <a:pt x="0" y="204428"/>
                  </a:moveTo>
                  <a:lnTo>
                    <a:pt x="351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9"/>
            <p:cNvSpPr/>
            <p:nvPr/>
          </p:nvSpPr>
          <p:spPr>
            <a:xfrm>
              <a:off x="8338380" y="3087624"/>
              <a:ext cx="121329" cy="87378"/>
            </a:xfrm>
            <a:custGeom>
              <a:avLst/>
              <a:pathLst>
                <a:path w="121329" h="87378">
                  <a:moveTo>
                    <a:pt x="121329" y="0"/>
                  </a:moveTo>
                  <a:lnTo>
                    <a:pt x="0" y="873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20"/>
            <p:cNvSpPr/>
            <p:nvPr/>
          </p:nvSpPr>
          <p:spPr>
            <a:xfrm>
              <a:off x="8396030" y="3087624"/>
              <a:ext cx="63679" cy="360063"/>
            </a:xfrm>
            <a:custGeom>
              <a:avLst/>
              <a:pathLst>
                <a:path w="63679" h="360063">
                  <a:moveTo>
                    <a:pt x="63679" y="0"/>
                  </a:moveTo>
                  <a:lnTo>
                    <a:pt x="0" y="3600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1"/>
            <p:cNvSpPr/>
            <p:nvPr/>
          </p:nvSpPr>
          <p:spPr>
            <a:xfrm>
              <a:off x="8202820" y="2988251"/>
              <a:ext cx="256888" cy="99373"/>
            </a:xfrm>
            <a:custGeom>
              <a:avLst/>
              <a:pathLst>
                <a:path w="256888" h="99373">
                  <a:moveTo>
                    <a:pt x="256888" y="993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2"/>
            <p:cNvSpPr/>
            <p:nvPr/>
          </p:nvSpPr>
          <p:spPr>
            <a:xfrm>
              <a:off x="7974084" y="3687417"/>
              <a:ext cx="306798" cy="227563"/>
            </a:xfrm>
            <a:custGeom>
              <a:avLst/>
              <a:pathLst>
                <a:path w="306798" h="227563">
                  <a:moveTo>
                    <a:pt x="306798" y="0"/>
                  </a:moveTo>
                  <a:lnTo>
                    <a:pt x="0" y="2275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3"/>
            <p:cNvSpPr/>
            <p:nvPr/>
          </p:nvSpPr>
          <p:spPr>
            <a:xfrm>
              <a:off x="8220212" y="3687417"/>
              <a:ext cx="60670" cy="251466"/>
            </a:xfrm>
            <a:custGeom>
              <a:avLst/>
              <a:pathLst>
                <a:path w="60670" h="251466">
                  <a:moveTo>
                    <a:pt x="60670" y="0"/>
                  </a:moveTo>
                  <a:lnTo>
                    <a:pt x="0" y="2514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4"/>
            <p:cNvSpPr/>
            <p:nvPr/>
          </p:nvSpPr>
          <p:spPr>
            <a:xfrm>
              <a:off x="8280882" y="3687417"/>
              <a:ext cx="115786" cy="395453"/>
            </a:xfrm>
            <a:custGeom>
              <a:avLst/>
              <a:pathLst>
                <a:path w="115786" h="395453">
                  <a:moveTo>
                    <a:pt x="0" y="0"/>
                  </a:moveTo>
                  <a:lnTo>
                    <a:pt x="115786" y="3954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5"/>
            <p:cNvSpPr/>
            <p:nvPr/>
          </p:nvSpPr>
          <p:spPr>
            <a:xfrm>
              <a:off x="8093917" y="3535129"/>
              <a:ext cx="186965" cy="152287"/>
            </a:xfrm>
            <a:custGeom>
              <a:avLst/>
              <a:pathLst>
                <a:path w="186965" h="152287">
                  <a:moveTo>
                    <a:pt x="186965" y="1522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6"/>
            <p:cNvSpPr/>
            <p:nvPr/>
          </p:nvSpPr>
          <p:spPr>
            <a:xfrm>
              <a:off x="8280882" y="3408410"/>
              <a:ext cx="23417" cy="279006"/>
            </a:xfrm>
            <a:custGeom>
              <a:avLst/>
              <a:pathLst>
                <a:path w="23417" h="279006">
                  <a:moveTo>
                    <a:pt x="0" y="279006"/>
                  </a:moveTo>
                  <a:lnTo>
                    <a:pt x="234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7"/>
            <p:cNvSpPr/>
            <p:nvPr/>
          </p:nvSpPr>
          <p:spPr>
            <a:xfrm>
              <a:off x="8280882" y="3447688"/>
              <a:ext cx="115147" cy="239728"/>
            </a:xfrm>
            <a:custGeom>
              <a:avLst/>
              <a:pathLst>
                <a:path w="115147" h="239728">
                  <a:moveTo>
                    <a:pt x="0" y="239728"/>
                  </a:moveTo>
                  <a:lnTo>
                    <a:pt x="1151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8"/>
            <p:cNvSpPr/>
            <p:nvPr/>
          </p:nvSpPr>
          <p:spPr>
            <a:xfrm>
              <a:off x="7662607" y="2254291"/>
              <a:ext cx="130982" cy="12106"/>
            </a:xfrm>
            <a:custGeom>
              <a:avLst/>
              <a:pathLst>
                <a:path w="130982" h="12106">
                  <a:moveTo>
                    <a:pt x="130982" y="121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9"/>
            <p:cNvSpPr/>
            <p:nvPr/>
          </p:nvSpPr>
          <p:spPr>
            <a:xfrm>
              <a:off x="7793590" y="2266398"/>
              <a:ext cx="219607" cy="163823"/>
            </a:xfrm>
            <a:custGeom>
              <a:avLst/>
              <a:pathLst>
                <a:path w="219607" h="163823">
                  <a:moveTo>
                    <a:pt x="219607" y="1638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30"/>
            <p:cNvSpPr/>
            <p:nvPr/>
          </p:nvSpPr>
          <p:spPr>
            <a:xfrm>
              <a:off x="7837537" y="2527073"/>
              <a:ext cx="20277" cy="409004"/>
            </a:xfrm>
            <a:custGeom>
              <a:avLst/>
              <a:pathLst>
                <a:path w="20277" h="409004">
                  <a:moveTo>
                    <a:pt x="20277" y="0"/>
                  </a:moveTo>
                  <a:lnTo>
                    <a:pt x="0" y="4090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1"/>
            <p:cNvSpPr/>
            <p:nvPr/>
          </p:nvSpPr>
          <p:spPr>
            <a:xfrm>
              <a:off x="7857814" y="2527073"/>
              <a:ext cx="308176" cy="393297"/>
            </a:xfrm>
            <a:custGeom>
              <a:avLst/>
              <a:pathLst>
                <a:path w="308176" h="393297">
                  <a:moveTo>
                    <a:pt x="0" y="0"/>
                  </a:moveTo>
                  <a:lnTo>
                    <a:pt x="308176" y="3932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2"/>
            <p:cNvSpPr/>
            <p:nvPr/>
          </p:nvSpPr>
          <p:spPr>
            <a:xfrm>
              <a:off x="7857814" y="2430222"/>
              <a:ext cx="155383" cy="96850"/>
            </a:xfrm>
            <a:custGeom>
              <a:avLst/>
              <a:pathLst>
                <a:path w="155383" h="96850">
                  <a:moveTo>
                    <a:pt x="0" y="96850"/>
                  </a:moveTo>
                  <a:lnTo>
                    <a:pt x="1553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3"/>
            <p:cNvSpPr/>
            <p:nvPr/>
          </p:nvSpPr>
          <p:spPr>
            <a:xfrm>
              <a:off x="8171851" y="1870048"/>
              <a:ext cx="25277" cy="181747"/>
            </a:xfrm>
            <a:custGeom>
              <a:avLst/>
              <a:pathLst>
                <a:path w="25277" h="181747">
                  <a:moveTo>
                    <a:pt x="25277" y="1817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4"/>
            <p:cNvSpPr/>
            <p:nvPr/>
          </p:nvSpPr>
          <p:spPr>
            <a:xfrm>
              <a:off x="7793590" y="2266398"/>
              <a:ext cx="34285" cy="175727"/>
            </a:xfrm>
            <a:custGeom>
              <a:avLst/>
              <a:pathLst>
                <a:path w="34285" h="175727">
                  <a:moveTo>
                    <a:pt x="34285" y="1757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5"/>
            <p:cNvSpPr/>
            <p:nvPr/>
          </p:nvSpPr>
          <p:spPr>
            <a:xfrm>
              <a:off x="7827875" y="2430222"/>
              <a:ext cx="185321" cy="11903"/>
            </a:xfrm>
            <a:custGeom>
              <a:avLst/>
              <a:pathLst>
                <a:path w="185321" h="11903">
                  <a:moveTo>
                    <a:pt x="0" y="11903"/>
                  </a:moveTo>
                  <a:lnTo>
                    <a:pt x="1853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6"/>
            <p:cNvSpPr/>
            <p:nvPr/>
          </p:nvSpPr>
          <p:spPr>
            <a:xfrm>
              <a:off x="7827875" y="2442125"/>
              <a:ext cx="29938" cy="84947"/>
            </a:xfrm>
            <a:custGeom>
              <a:avLst/>
              <a:pathLst>
                <a:path w="29938" h="84947">
                  <a:moveTo>
                    <a:pt x="0" y="0"/>
                  </a:moveTo>
                  <a:lnTo>
                    <a:pt x="29938" y="849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7"/>
            <p:cNvSpPr/>
            <p:nvPr/>
          </p:nvSpPr>
          <p:spPr>
            <a:xfrm>
              <a:off x="7662607" y="2094379"/>
              <a:ext cx="474" cy="159912"/>
            </a:xfrm>
            <a:custGeom>
              <a:avLst/>
              <a:pathLst>
                <a:path w="474" h="159912">
                  <a:moveTo>
                    <a:pt x="474" y="0"/>
                  </a:moveTo>
                  <a:lnTo>
                    <a:pt x="0" y="1599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8"/>
            <p:cNvSpPr/>
            <p:nvPr/>
          </p:nvSpPr>
          <p:spPr>
            <a:xfrm>
              <a:off x="7663082" y="2094379"/>
              <a:ext cx="130508" cy="172018"/>
            </a:xfrm>
            <a:custGeom>
              <a:avLst/>
              <a:pathLst>
                <a:path w="130508" h="172018">
                  <a:moveTo>
                    <a:pt x="0" y="0"/>
                  </a:moveTo>
                  <a:lnTo>
                    <a:pt x="130508" y="1720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9"/>
            <p:cNvSpPr/>
            <p:nvPr/>
          </p:nvSpPr>
          <p:spPr>
            <a:xfrm>
              <a:off x="8220041" y="2752406"/>
              <a:ext cx="23860" cy="151904"/>
            </a:xfrm>
            <a:custGeom>
              <a:avLst/>
              <a:pathLst>
                <a:path w="23860" h="151904">
                  <a:moveTo>
                    <a:pt x="23860" y="0"/>
                  </a:moveTo>
                  <a:lnTo>
                    <a:pt x="0" y="1519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40"/>
            <p:cNvSpPr/>
            <p:nvPr/>
          </p:nvSpPr>
          <p:spPr>
            <a:xfrm>
              <a:off x="8165991" y="2752406"/>
              <a:ext cx="77910" cy="167964"/>
            </a:xfrm>
            <a:custGeom>
              <a:avLst/>
              <a:pathLst>
                <a:path w="77910" h="167964">
                  <a:moveTo>
                    <a:pt x="77910" y="0"/>
                  </a:moveTo>
                  <a:lnTo>
                    <a:pt x="0" y="1679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1"/>
            <p:cNvSpPr/>
            <p:nvPr/>
          </p:nvSpPr>
          <p:spPr>
            <a:xfrm>
              <a:off x="8013197" y="2430222"/>
              <a:ext cx="230704" cy="322184"/>
            </a:xfrm>
            <a:custGeom>
              <a:avLst/>
              <a:pathLst>
                <a:path w="230704" h="322184">
                  <a:moveTo>
                    <a:pt x="230704" y="3221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2"/>
            <p:cNvSpPr/>
            <p:nvPr/>
          </p:nvSpPr>
          <p:spPr>
            <a:xfrm>
              <a:off x="7857814" y="2527073"/>
              <a:ext cx="386087" cy="225333"/>
            </a:xfrm>
            <a:custGeom>
              <a:avLst/>
              <a:pathLst>
                <a:path w="386087" h="225333">
                  <a:moveTo>
                    <a:pt x="386087" y="2253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3"/>
            <p:cNvSpPr/>
            <p:nvPr/>
          </p:nvSpPr>
          <p:spPr>
            <a:xfrm>
              <a:off x="8171851" y="1870048"/>
              <a:ext cx="97533" cy="210766"/>
            </a:xfrm>
            <a:custGeom>
              <a:avLst/>
              <a:pathLst>
                <a:path w="97533" h="210766">
                  <a:moveTo>
                    <a:pt x="97533" y="21076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4"/>
            <p:cNvSpPr/>
            <p:nvPr/>
          </p:nvSpPr>
          <p:spPr>
            <a:xfrm>
              <a:off x="8197128" y="2051795"/>
              <a:ext cx="72256" cy="29019"/>
            </a:xfrm>
            <a:custGeom>
              <a:avLst/>
              <a:pathLst>
                <a:path w="72256" h="29019">
                  <a:moveTo>
                    <a:pt x="72256" y="290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5"/>
            <p:cNvSpPr/>
            <p:nvPr/>
          </p:nvSpPr>
          <p:spPr>
            <a:xfrm>
              <a:off x="8269384" y="2080814"/>
              <a:ext cx="173550" cy="175723"/>
            </a:xfrm>
            <a:custGeom>
              <a:avLst/>
              <a:pathLst>
                <a:path w="173550" h="175723">
                  <a:moveTo>
                    <a:pt x="0" y="0"/>
                  </a:moveTo>
                  <a:lnTo>
                    <a:pt x="173550" y="1757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6"/>
            <p:cNvSpPr/>
            <p:nvPr/>
          </p:nvSpPr>
          <p:spPr>
            <a:xfrm>
              <a:off x="7626449" y="1973304"/>
              <a:ext cx="36632" cy="121075"/>
            </a:xfrm>
            <a:custGeom>
              <a:avLst/>
              <a:pathLst>
                <a:path w="36632" h="121075">
                  <a:moveTo>
                    <a:pt x="0" y="0"/>
                  </a:moveTo>
                  <a:lnTo>
                    <a:pt x="36632" y="1210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7"/>
            <p:cNvSpPr/>
            <p:nvPr/>
          </p:nvSpPr>
          <p:spPr>
            <a:xfrm>
              <a:off x="7623513" y="2254291"/>
              <a:ext cx="39094" cy="77899"/>
            </a:xfrm>
            <a:custGeom>
              <a:avLst/>
              <a:pathLst>
                <a:path w="39094" h="77899">
                  <a:moveTo>
                    <a:pt x="0" y="77899"/>
                  </a:moveTo>
                  <a:lnTo>
                    <a:pt x="390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8"/>
            <p:cNvSpPr/>
            <p:nvPr/>
          </p:nvSpPr>
          <p:spPr>
            <a:xfrm>
              <a:off x="7623513" y="2266398"/>
              <a:ext cx="170077" cy="65792"/>
            </a:xfrm>
            <a:custGeom>
              <a:avLst/>
              <a:pathLst>
                <a:path w="170077" h="65792">
                  <a:moveTo>
                    <a:pt x="0" y="65792"/>
                  </a:moveTo>
                  <a:lnTo>
                    <a:pt x="1700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9"/>
            <p:cNvSpPr/>
            <p:nvPr/>
          </p:nvSpPr>
          <p:spPr>
            <a:xfrm>
              <a:off x="7623513" y="2332191"/>
              <a:ext cx="204362" cy="109934"/>
            </a:xfrm>
            <a:custGeom>
              <a:avLst/>
              <a:pathLst>
                <a:path w="204362" h="109934">
                  <a:moveTo>
                    <a:pt x="0" y="0"/>
                  </a:moveTo>
                  <a:lnTo>
                    <a:pt x="204362" y="1099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50"/>
            <p:cNvSpPr/>
            <p:nvPr/>
          </p:nvSpPr>
          <p:spPr>
            <a:xfrm>
              <a:off x="8013197" y="2347259"/>
              <a:ext cx="171389" cy="82963"/>
            </a:xfrm>
            <a:custGeom>
              <a:avLst/>
              <a:pathLst>
                <a:path w="171389" h="82963">
                  <a:moveTo>
                    <a:pt x="171389" y="0"/>
                  </a:moveTo>
                  <a:lnTo>
                    <a:pt x="0" y="829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1"/>
            <p:cNvSpPr/>
            <p:nvPr/>
          </p:nvSpPr>
          <p:spPr>
            <a:xfrm>
              <a:off x="8184587" y="2051795"/>
              <a:ext cx="12541" cy="295463"/>
            </a:xfrm>
            <a:custGeom>
              <a:avLst/>
              <a:pathLst>
                <a:path w="12541" h="295463">
                  <a:moveTo>
                    <a:pt x="0" y="295463"/>
                  </a:moveTo>
                  <a:lnTo>
                    <a:pt x="125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2"/>
            <p:cNvSpPr/>
            <p:nvPr/>
          </p:nvSpPr>
          <p:spPr>
            <a:xfrm>
              <a:off x="8184587" y="2256538"/>
              <a:ext cx="258348" cy="90721"/>
            </a:xfrm>
            <a:custGeom>
              <a:avLst/>
              <a:pathLst>
                <a:path w="258348" h="90721">
                  <a:moveTo>
                    <a:pt x="0" y="90721"/>
                  </a:moveTo>
                  <a:lnTo>
                    <a:pt x="2583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3"/>
            <p:cNvSpPr/>
            <p:nvPr/>
          </p:nvSpPr>
          <p:spPr>
            <a:xfrm>
              <a:off x="8184587" y="2080814"/>
              <a:ext cx="84797" cy="266444"/>
            </a:xfrm>
            <a:custGeom>
              <a:avLst/>
              <a:pathLst>
                <a:path w="84797" h="266444">
                  <a:moveTo>
                    <a:pt x="0" y="266444"/>
                  </a:moveTo>
                  <a:lnTo>
                    <a:pt x="847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4"/>
            <p:cNvSpPr/>
            <p:nvPr/>
          </p:nvSpPr>
          <p:spPr>
            <a:xfrm>
              <a:off x="8447186" y="2580733"/>
              <a:ext cx="12522" cy="506890"/>
            </a:xfrm>
            <a:custGeom>
              <a:avLst/>
              <a:pathLst>
                <a:path w="12522" h="506890">
                  <a:moveTo>
                    <a:pt x="0" y="0"/>
                  </a:moveTo>
                  <a:lnTo>
                    <a:pt x="12522" y="5068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5"/>
            <p:cNvSpPr/>
            <p:nvPr/>
          </p:nvSpPr>
          <p:spPr>
            <a:xfrm>
              <a:off x="8243902" y="2580733"/>
              <a:ext cx="203284" cy="171673"/>
            </a:xfrm>
            <a:custGeom>
              <a:avLst/>
              <a:pathLst>
                <a:path w="203284" h="171673">
                  <a:moveTo>
                    <a:pt x="203284" y="0"/>
                  </a:moveTo>
                  <a:lnTo>
                    <a:pt x="0" y="1716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6"/>
            <p:cNvSpPr/>
            <p:nvPr/>
          </p:nvSpPr>
          <p:spPr>
            <a:xfrm>
              <a:off x="8442935" y="2256538"/>
              <a:ext cx="4250" cy="324195"/>
            </a:xfrm>
            <a:custGeom>
              <a:avLst/>
              <a:pathLst>
                <a:path w="4250" h="324195">
                  <a:moveTo>
                    <a:pt x="4250" y="3241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7"/>
            <p:cNvSpPr/>
            <p:nvPr/>
          </p:nvSpPr>
          <p:spPr>
            <a:xfrm>
              <a:off x="7960161" y="1870048"/>
              <a:ext cx="211689" cy="165378"/>
            </a:xfrm>
            <a:custGeom>
              <a:avLst/>
              <a:pathLst>
                <a:path w="211689" h="165378">
                  <a:moveTo>
                    <a:pt x="0" y="165378"/>
                  </a:moveTo>
                  <a:lnTo>
                    <a:pt x="2116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8"/>
            <p:cNvSpPr/>
            <p:nvPr/>
          </p:nvSpPr>
          <p:spPr>
            <a:xfrm>
              <a:off x="7793590" y="2035427"/>
              <a:ext cx="166571" cy="230971"/>
            </a:xfrm>
            <a:custGeom>
              <a:avLst/>
              <a:pathLst>
                <a:path w="166571" h="230971">
                  <a:moveTo>
                    <a:pt x="166571" y="0"/>
                  </a:moveTo>
                  <a:lnTo>
                    <a:pt x="0" y="2309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9"/>
            <p:cNvSpPr/>
            <p:nvPr/>
          </p:nvSpPr>
          <p:spPr>
            <a:xfrm>
              <a:off x="7960161" y="2035427"/>
              <a:ext cx="53036" cy="394795"/>
            </a:xfrm>
            <a:custGeom>
              <a:avLst/>
              <a:pathLst>
                <a:path w="53036" h="394795">
                  <a:moveTo>
                    <a:pt x="0" y="0"/>
                  </a:moveTo>
                  <a:lnTo>
                    <a:pt x="53036" y="3947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60"/>
            <p:cNvSpPr/>
            <p:nvPr/>
          </p:nvSpPr>
          <p:spPr>
            <a:xfrm>
              <a:off x="7960161" y="2035427"/>
              <a:ext cx="236966" cy="16368"/>
            </a:xfrm>
            <a:custGeom>
              <a:avLst/>
              <a:pathLst>
                <a:path w="236966" h="16368">
                  <a:moveTo>
                    <a:pt x="0" y="0"/>
                  </a:moveTo>
                  <a:lnTo>
                    <a:pt x="236966" y="163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1"/>
            <p:cNvSpPr/>
            <p:nvPr/>
          </p:nvSpPr>
          <p:spPr>
            <a:xfrm>
              <a:off x="7663082" y="2035427"/>
              <a:ext cx="297079" cy="58952"/>
            </a:xfrm>
            <a:custGeom>
              <a:avLst/>
              <a:pathLst>
                <a:path w="297079" h="58952">
                  <a:moveTo>
                    <a:pt x="297079" y="0"/>
                  </a:moveTo>
                  <a:lnTo>
                    <a:pt x="0" y="589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2"/>
            <p:cNvSpPr/>
            <p:nvPr/>
          </p:nvSpPr>
          <p:spPr>
            <a:xfrm>
              <a:off x="7960161" y="2035427"/>
              <a:ext cx="224425" cy="311831"/>
            </a:xfrm>
            <a:custGeom>
              <a:avLst/>
              <a:pathLst>
                <a:path w="224425" h="311831">
                  <a:moveTo>
                    <a:pt x="0" y="0"/>
                  </a:moveTo>
                  <a:lnTo>
                    <a:pt x="224425" y="3118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3"/>
            <p:cNvSpPr/>
            <p:nvPr/>
          </p:nvSpPr>
          <p:spPr>
            <a:xfrm>
              <a:off x="7817991" y="2554529"/>
              <a:ext cx="19545" cy="381548"/>
            </a:xfrm>
            <a:custGeom>
              <a:avLst/>
              <a:pathLst>
                <a:path w="19545" h="381548">
                  <a:moveTo>
                    <a:pt x="0" y="0"/>
                  </a:moveTo>
                  <a:lnTo>
                    <a:pt x="19545" y="3815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4"/>
            <p:cNvSpPr/>
            <p:nvPr/>
          </p:nvSpPr>
          <p:spPr>
            <a:xfrm>
              <a:off x="7817991" y="2527073"/>
              <a:ext cx="39822" cy="27456"/>
            </a:xfrm>
            <a:custGeom>
              <a:avLst/>
              <a:pathLst>
                <a:path w="39822" h="27456">
                  <a:moveTo>
                    <a:pt x="0" y="27456"/>
                  </a:moveTo>
                  <a:lnTo>
                    <a:pt x="398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5"/>
            <p:cNvSpPr/>
            <p:nvPr/>
          </p:nvSpPr>
          <p:spPr>
            <a:xfrm>
              <a:off x="7817991" y="2442125"/>
              <a:ext cx="9884" cy="112403"/>
            </a:xfrm>
            <a:custGeom>
              <a:avLst/>
              <a:pathLst>
                <a:path w="9884" h="112403">
                  <a:moveTo>
                    <a:pt x="0" y="112403"/>
                  </a:moveTo>
                  <a:lnTo>
                    <a:pt x="98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6"/>
            <p:cNvSpPr/>
            <p:nvPr/>
          </p:nvSpPr>
          <p:spPr>
            <a:xfrm>
              <a:off x="7660088" y="2632380"/>
              <a:ext cx="177448" cy="303697"/>
            </a:xfrm>
            <a:custGeom>
              <a:avLst/>
              <a:pathLst>
                <a:path w="177448" h="303697">
                  <a:moveTo>
                    <a:pt x="0" y="0"/>
                  </a:moveTo>
                  <a:lnTo>
                    <a:pt x="177448" y="3036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7"/>
            <p:cNvSpPr/>
            <p:nvPr/>
          </p:nvSpPr>
          <p:spPr>
            <a:xfrm>
              <a:off x="7660088" y="2442125"/>
              <a:ext cx="167787" cy="190254"/>
            </a:xfrm>
            <a:custGeom>
              <a:avLst/>
              <a:pathLst>
                <a:path w="167787" h="190254">
                  <a:moveTo>
                    <a:pt x="0" y="190254"/>
                  </a:moveTo>
                  <a:lnTo>
                    <a:pt x="1677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8"/>
            <p:cNvSpPr/>
            <p:nvPr/>
          </p:nvSpPr>
          <p:spPr>
            <a:xfrm>
              <a:off x="7623513" y="2332191"/>
              <a:ext cx="36575" cy="300188"/>
            </a:xfrm>
            <a:custGeom>
              <a:avLst/>
              <a:pathLst>
                <a:path w="36575" h="300188">
                  <a:moveTo>
                    <a:pt x="36575" y="3001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9"/>
            <p:cNvSpPr/>
            <p:nvPr/>
          </p:nvSpPr>
          <p:spPr>
            <a:xfrm>
              <a:off x="7660088" y="2554529"/>
              <a:ext cx="157903" cy="77850"/>
            </a:xfrm>
            <a:custGeom>
              <a:avLst/>
              <a:pathLst>
                <a:path w="157903" h="77850">
                  <a:moveTo>
                    <a:pt x="0" y="77850"/>
                  </a:moveTo>
                  <a:lnTo>
                    <a:pt x="1579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70"/>
            <p:cNvSpPr/>
            <p:nvPr/>
          </p:nvSpPr>
          <p:spPr>
            <a:xfrm>
              <a:off x="7857642" y="1870048"/>
              <a:ext cx="314209" cy="49969"/>
            </a:xfrm>
            <a:custGeom>
              <a:avLst/>
              <a:pathLst>
                <a:path w="314209" h="49969">
                  <a:moveTo>
                    <a:pt x="0" y="49969"/>
                  </a:moveTo>
                  <a:lnTo>
                    <a:pt x="3142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1"/>
            <p:cNvSpPr/>
            <p:nvPr/>
          </p:nvSpPr>
          <p:spPr>
            <a:xfrm>
              <a:off x="7663082" y="1920017"/>
              <a:ext cx="194559" cy="174361"/>
            </a:xfrm>
            <a:custGeom>
              <a:avLst/>
              <a:pathLst>
                <a:path w="194559" h="174361">
                  <a:moveTo>
                    <a:pt x="194559" y="0"/>
                  </a:moveTo>
                  <a:lnTo>
                    <a:pt x="0" y="1743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2"/>
            <p:cNvSpPr/>
            <p:nvPr/>
          </p:nvSpPr>
          <p:spPr>
            <a:xfrm>
              <a:off x="7626449" y="1920017"/>
              <a:ext cx="231192" cy="53286"/>
            </a:xfrm>
            <a:custGeom>
              <a:avLst/>
              <a:pathLst>
                <a:path w="231192" h="53286">
                  <a:moveTo>
                    <a:pt x="231192" y="0"/>
                  </a:moveTo>
                  <a:lnTo>
                    <a:pt x="0" y="532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3"/>
            <p:cNvSpPr/>
            <p:nvPr/>
          </p:nvSpPr>
          <p:spPr>
            <a:xfrm>
              <a:off x="7857642" y="1920017"/>
              <a:ext cx="102519" cy="115409"/>
            </a:xfrm>
            <a:custGeom>
              <a:avLst/>
              <a:pathLst>
                <a:path w="102519" h="115409">
                  <a:moveTo>
                    <a:pt x="0" y="0"/>
                  </a:moveTo>
                  <a:lnTo>
                    <a:pt x="102519" y="1154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4"/>
            <p:cNvSpPr/>
            <p:nvPr/>
          </p:nvSpPr>
          <p:spPr>
            <a:xfrm>
              <a:off x="8220041" y="2845992"/>
              <a:ext cx="134376" cy="58318"/>
            </a:xfrm>
            <a:custGeom>
              <a:avLst/>
              <a:pathLst>
                <a:path w="134376" h="58318">
                  <a:moveTo>
                    <a:pt x="134376" y="0"/>
                  </a:moveTo>
                  <a:lnTo>
                    <a:pt x="0" y="583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5"/>
            <p:cNvSpPr/>
            <p:nvPr/>
          </p:nvSpPr>
          <p:spPr>
            <a:xfrm>
              <a:off x="8202820" y="2845992"/>
              <a:ext cx="151597" cy="142259"/>
            </a:xfrm>
            <a:custGeom>
              <a:avLst/>
              <a:pathLst>
                <a:path w="151597" h="142259">
                  <a:moveTo>
                    <a:pt x="151597" y="0"/>
                  </a:moveTo>
                  <a:lnTo>
                    <a:pt x="0" y="1422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6"/>
            <p:cNvSpPr/>
            <p:nvPr/>
          </p:nvSpPr>
          <p:spPr>
            <a:xfrm>
              <a:off x="8354417" y="2845992"/>
              <a:ext cx="105291" cy="241632"/>
            </a:xfrm>
            <a:custGeom>
              <a:avLst/>
              <a:pathLst>
                <a:path w="105291" h="241632">
                  <a:moveTo>
                    <a:pt x="0" y="0"/>
                  </a:moveTo>
                  <a:lnTo>
                    <a:pt x="105291" y="2416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7"/>
            <p:cNvSpPr/>
            <p:nvPr/>
          </p:nvSpPr>
          <p:spPr>
            <a:xfrm>
              <a:off x="8243902" y="2752406"/>
              <a:ext cx="110515" cy="93585"/>
            </a:xfrm>
            <a:custGeom>
              <a:avLst/>
              <a:pathLst>
                <a:path w="110515" h="93585">
                  <a:moveTo>
                    <a:pt x="110515" y="935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8"/>
            <p:cNvSpPr/>
            <p:nvPr/>
          </p:nvSpPr>
          <p:spPr>
            <a:xfrm>
              <a:off x="8354417" y="2580733"/>
              <a:ext cx="92768" cy="265258"/>
            </a:xfrm>
            <a:custGeom>
              <a:avLst/>
              <a:pathLst>
                <a:path w="92768" h="265258">
                  <a:moveTo>
                    <a:pt x="0" y="265258"/>
                  </a:moveTo>
                  <a:lnTo>
                    <a:pt x="927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9"/>
            <p:cNvSpPr/>
            <p:nvPr/>
          </p:nvSpPr>
          <p:spPr>
            <a:xfrm>
              <a:off x="8013197" y="2430222"/>
              <a:ext cx="348257" cy="115642"/>
            </a:xfrm>
            <a:custGeom>
              <a:avLst/>
              <a:pathLst>
                <a:path w="348257" h="115642">
                  <a:moveTo>
                    <a:pt x="348257" y="1156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80"/>
            <p:cNvSpPr/>
            <p:nvPr/>
          </p:nvSpPr>
          <p:spPr>
            <a:xfrm>
              <a:off x="8243902" y="2545865"/>
              <a:ext cx="117553" cy="206541"/>
            </a:xfrm>
            <a:custGeom>
              <a:avLst/>
              <a:pathLst>
                <a:path w="117553" h="206541">
                  <a:moveTo>
                    <a:pt x="117553" y="0"/>
                  </a:moveTo>
                  <a:lnTo>
                    <a:pt x="0" y="2065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1"/>
            <p:cNvSpPr/>
            <p:nvPr/>
          </p:nvSpPr>
          <p:spPr>
            <a:xfrm>
              <a:off x="8361455" y="2256538"/>
              <a:ext cx="81480" cy="289327"/>
            </a:xfrm>
            <a:custGeom>
              <a:avLst/>
              <a:pathLst>
                <a:path w="81480" h="289327">
                  <a:moveTo>
                    <a:pt x="0" y="289327"/>
                  </a:moveTo>
                  <a:lnTo>
                    <a:pt x="814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2"/>
            <p:cNvSpPr/>
            <p:nvPr/>
          </p:nvSpPr>
          <p:spPr>
            <a:xfrm>
              <a:off x="8184587" y="2347259"/>
              <a:ext cx="176868" cy="198606"/>
            </a:xfrm>
            <a:custGeom>
              <a:avLst/>
              <a:pathLst>
                <a:path w="176868" h="198606">
                  <a:moveTo>
                    <a:pt x="176868" y="1986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3"/>
            <p:cNvSpPr/>
            <p:nvPr/>
          </p:nvSpPr>
          <p:spPr>
            <a:xfrm>
              <a:off x="8361455" y="2545865"/>
              <a:ext cx="85730" cy="34868"/>
            </a:xfrm>
            <a:custGeom>
              <a:avLst/>
              <a:pathLst>
                <a:path w="85730" h="34868">
                  <a:moveTo>
                    <a:pt x="0" y="0"/>
                  </a:moveTo>
                  <a:lnTo>
                    <a:pt x="85730" y="348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4"/>
            <p:cNvSpPr/>
            <p:nvPr/>
          </p:nvSpPr>
          <p:spPr>
            <a:xfrm>
              <a:off x="6469969" y="1912720"/>
              <a:ext cx="342871" cy="114560"/>
            </a:xfrm>
            <a:custGeom>
              <a:avLst/>
              <a:pathLst>
                <a:path w="342871" h="114560">
                  <a:moveTo>
                    <a:pt x="342871" y="0"/>
                  </a:moveTo>
                  <a:lnTo>
                    <a:pt x="0" y="1145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5"/>
            <p:cNvSpPr/>
            <p:nvPr/>
          </p:nvSpPr>
          <p:spPr>
            <a:xfrm>
              <a:off x="7370778" y="2094379"/>
              <a:ext cx="292303" cy="38782"/>
            </a:xfrm>
            <a:custGeom>
              <a:avLst/>
              <a:pathLst>
                <a:path w="292303" h="38782">
                  <a:moveTo>
                    <a:pt x="0" y="38782"/>
                  </a:moveTo>
                  <a:lnTo>
                    <a:pt x="2923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6"/>
            <p:cNvSpPr/>
            <p:nvPr/>
          </p:nvSpPr>
          <p:spPr>
            <a:xfrm>
              <a:off x="7370778" y="1973304"/>
              <a:ext cx="255671" cy="159857"/>
            </a:xfrm>
            <a:custGeom>
              <a:avLst/>
              <a:pathLst>
                <a:path w="255671" h="159857">
                  <a:moveTo>
                    <a:pt x="0" y="159857"/>
                  </a:moveTo>
                  <a:lnTo>
                    <a:pt x="2556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7"/>
            <p:cNvSpPr/>
            <p:nvPr/>
          </p:nvSpPr>
          <p:spPr>
            <a:xfrm>
              <a:off x="6194814" y="2230111"/>
              <a:ext cx="215027" cy="137225"/>
            </a:xfrm>
            <a:custGeom>
              <a:avLst/>
              <a:pathLst>
                <a:path w="215027" h="137225">
                  <a:moveTo>
                    <a:pt x="215027" y="0"/>
                  </a:moveTo>
                  <a:lnTo>
                    <a:pt x="0" y="1372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8"/>
            <p:cNvSpPr/>
            <p:nvPr/>
          </p:nvSpPr>
          <p:spPr>
            <a:xfrm>
              <a:off x="6409841" y="2027280"/>
              <a:ext cx="60127" cy="202831"/>
            </a:xfrm>
            <a:custGeom>
              <a:avLst/>
              <a:pathLst>
                <a:path w="60127" h="202831">
                  <a:moveTo>
                    <a:pt x="0" y="202831"/>
                  </a:moveTo>
                  <a:lnTo>
                    <a:pt x="601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9"/>
            <p:cNvSpPr/>
            <p:nvPr/>
          </p:nvSpPr>
          <p:spPr>
            <a:xfrm>
              <a:off x="7181469" y="2053435"/>
              <a:ext cx="189309" cy="79726"/>
            </a:xfrm>
            <a:custGeom>
              <a:avLst/>
              <a:pathLst>
                <a:path w="189309" h="79726">
                  <a:moveTo>
                    <a:pt x="0" y="0"/>
                  </a:moveTo>
                  <a:lnTo>
                    <a:pt x="189309" y="797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90"/>
            <p:cNvSpPr/>
            <p:nvPr/>
          </p:nvSpPr>
          <p:spPr>
            <a:xfrm>
              <a:off x="7390362" y="2332191"/>
              <a:ext cx="233150" cy="171363"/>
            </a:xfrm>
            <a:custGeom>
              <a:avLst/>
              <a:pathLst>
                <a:path w="233150" h="171363">
                  <a:moveTo>
                    <a:pt x="0" y="171363"/>
                  </a:moveTo>
                  <a:lnTo>
                    <a:pt x="2331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1"/>
            <p:cNvSpPr/>
            <p:nvPr/>
          </p:nvSpPr>
          <p:spPr>
            <a:xfrm>
              <a:off x="7390362" y="2503554"/>
              <a:ext cx="269725" cy="128825"/>
            </a:xfrm>
            <a:custGeom>
              <a:avLst/>
              <a:pathLst>
                <a:path w="269725" h="128825">
                  <a:moveTo>
                    <a:pt x="0" y="0"/>
                  </a:moveTo>
                  <a:lnTo>
                    <a:pt x="269725" y="1288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2"/>
            <p:cNvSpPr/>
            <p:nvPr/>
          </p:nvSpPr>
          <p:spPr>
            <a:xfrm>
              <a:off x="6409841" y="2230111"/>
              <a:ext cx="340397" cy="270631"/>
            </a:xfrm>
            <a:custGeom>
              <a:avLst/>
              <a:pathLst>
                <a:path w="340397" h="270631">
                  <a:moveTo>
                    <a:pt x="340397" y="2706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3"/>
            <p:cNvSpPr/>
            <p:nvPr/>
          </p:nvSpPr>
          <p:spPr>
            <a:xfrm>
              <a:off x="6469969" y="2027280"/>
              <a:ext cx="351885" cy="34062"/>
            </a:xfrm>
            <a:custGeom>
              <a:avLst/>
              <a:pathLst>
                <a:path w="351885" h="34062">
                  <a:moveTo>
                    <a:pt x="351885" y="340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4"/>
            <p:cNvSpPr/>
            <p:nvPr/>
          </p:nvSpPr>
          <p:spPr>
            <a:xfrm>
              <a:off x="6812841" y="1912720"/>
              <a:ext cx="9014" cy="148622"/>
            </a:xfrm>
            <a:custGeom>
              <a:avLst/>
              <a:pathLst>
                <a:path w="9014" h="148622">
                  <a:moveTo>
                    <a:pt x="9014" y="1486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5"/>
            <p:cNvSpPr/>
            <p:nvPr/>
          </p:nvSpPr>
          <p:spPr>
            <a:xfrm>
              <a:off x="6409841" y="2061342"/>
              <a:ext cx="412013" cy="168769"/>
            </a:xfrm>
            <a:custGeom>
              <a:avLst/>
              <a:pathLst>
                <a:path w="412013" h="168769">
                  <a:moveTo>
                    <a:pt x="412013" y="0"/>
                  </a:moveTo>
                  <a:lnTo>
                    <a:pt x="0" y="1687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6"/>
            <p:cNvSpPr/>
            <p:nvPr/>
          </p:nvSpPr>
          <p:spPr>
            <a:xfrm>
              <a:off x="6821855" y="2053435"/>
              <a:ext cx="359613" cy="7906"/>
            </a:xfrm>
            <a:custGeom>
              <a:avLst/>
              <a:pathLst>
                <a:path w="359613" h="7906">
                  <a:moveTo>
                    <a:pt x="0" y="7906"/>
                  </a:moveTo>
                  <a:lnTo>
                    <a:pt x="3596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7"/>
            <p:cNvSpPr/>
            <p:nvPr/>
          </p:nvSpPr>
          <p:spPr>
            <a:xfrm>
              <a:off x="6750239" y="2061342"/>
              <a:ext cx="71615" cy="439400"/>
            </a:xfrm>
            <a:custGeom>
              <a:avLst/>
              <a:pathLst>
                <a:path w="71615" h="439400">
                  <a:moveTo>
                    <a:pt x="71615" y="0"/>
                  </a:moveTo>
                  <a:lnTo>
                    <a:pt x="0" y="4394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8"/>
            <p:cNvSpPr/>
            <p:nvPr/>
          </p:nvSpPr>
          <p:spPr>
            <a:xfrm>
              <a:off x="7344918" y="2133162"/>
              <a:ext cx="25859" cy="90118"/>
            </a:xfrm>
            <a:custGeom>
              <a:avLst/>
              <a:pathLst>
                <a:path w="25859" h="90118">
                  <a:moveTo>
                    <a:pt x="0" y="90118"/>
                  </a:moveTo>
                  <a:lnTo>
                    <a:pt x="258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9"/>
            <p:cNvSpPr/>
            <p:nvPr/>
          </p:nvSpPr>
          <p:spPr>
            <a:xfrm>
              <a:off x="7192811" y="2707928"/>
              <a:ext cx="33865" cy="161823"/>
            </a:xfrm>
            <a:custGeom>
              <a:avLst/>
              <a:pathLst>
                <a:path w="33865" h="161823">
                  <a:moveTo>
                    <a:pt x="33865" y="0"/>
                  </a:moveTo>
                  <a:lnTo>
                    <a:pt x="0" y="1618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1000"/>
            <p:cNvSpPr/>
            <p:nvPr/>
          </p:nvSpPr>
          <p:spPr>
            <a:xfrm>
              <a:off x="7226677" y="2503554"/>
              <a:ext cx="163685" cy="204373"/>
            </a:xfrm>
            <a:custGeom>
              <a:avLst/>
              <a:pathLst>
                <a:path w="163685" h="204373">
                  <a:moveTo>
                    <a:pt x="0" y="204373"/>
                  </a:moveTo>
                  <a:lnTo>
                    <a:pt x="16368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1"/>
            <p:cNvSpPr/>
            <p:nvPr/>
          </p:nvSpPr>
          <p:spPr>
            <a:xfrm>
              <a:off x="7092694" y="2437272"/>
              <a:ext cx="297667" cy="66282"/>
            </a:xfrm>
            <a:custGeom>
              <a:avLst/>
              <a:pathLst>
                <a:path w="297667" h="66282">
                  <a:moveTo>
                    <a:pt x="0" y="0"/>
                  </a:moveTo>
                  <a:lnTo>
                    <a:pt x="297667" y="662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2"/>
            <p:cNvSpPr/>
            <p:nvPr/>
          </p:nvSpPr>
          <p:spPr>
            <a:xfrm>
              <a:off x="7092694" y="2437272"/>
              <a:ext cx="133982" cy="270656"/>
            </a:xfrm>
            <a:custGeom>
              <a:avLst/>
              <a:pathLst>
                <a:path w="133982" h="270656">
                  <a:moveTo>
                    <a:pt x="0" y="0"/>
                  </a:moveTo>
                  <a:lnTo>
                    <a:pt x="133982" y="2706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3"/>
            <p:cNvSpPr/>
            <p:nvPr/>
          </p:nvSpPr>
          <p:spPr>
            <a:xfrm>
              <a:off x="6147696" y="2271455"/>
              <a:ext cx="47117" cy="95882"/>
            </a:xfrm>
            <a:custGeom>
              <a:avLst/>
              <a:pathLst>
                <a:path w="47117" h="95882">
                  <a:moveTo>
                    <a:pt x="0" y="0"/>
                  </a:moveTo>
                  <a:lnTo>
                    <a:pt x="47117" y="958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4"/>
            <p:cNvSpPr/>
            <p:nvPr/>
          </p:nvSpPr>
          <p:spPr>
            <a:xfrm>
              <a:off x="6147696" y="2230111"/>
              <a:ext cx="262145" cy="41343"/>
            </a:xfrm>
            <a:custGeom>
              <a:avLst/>
              <a:pathLst>
                <a:path w="262145" h="41343">
                  <a:moveTo>
                    <a:pt x="0" y="41343"/>
                  </a:moveTo>
                  <a:lnTo>
                    <a:pt x="2621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5"/>
            <p:cNvSpPr/>
            <p:nvPr/>
          </p:nvSpPr>
          <p:spPr>
            <a:xfrm>
              <a:off x="7322589" y="2787281"/>
              <a:ext cx="176917" cy="309308"/>
            </a:xfrm>
            <a:custGeom>
              <a:avLst/>
              <a:pathLst>
                <a:path w="176917" h="309308">
                  <a:moveTo>
                    <a:pt x="176917" y="0"/>
                  </a:moveTo>
                  <a:lnTo>
                    <a:pt x="0" y="3093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6"/>
            <p:cNvSpPr/>
            <p:nvPr/>
          </p:nvSpPr>
          <p:spPr>
            <a:xfrm>
              <a:off x="7192811" y="2787281"/>
              <a:ext cx="306694" cy="82470"/>
            </a:xfrm>
            <a:custGeom>
              <a:avLst/>
              <a:pathLst>
                <a:path w="306694" h="82470">
                  <a:moveTo>
                    <a:pt x="306694" y="0"/>
                  </a:moveTo>
                  <a:lnTo>
                    <a:pt x="0" y="824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7"/>
            <p:cNvSpPr/>
            <p:nvPr/>
          </p:nvSpPr>
          <p:spPr>
            <a:xfrm>
              <a:off x="7499506" y="2787281"/>
              <a:ext cx="45719" cy="192756"/>
            </a:xfrm>
            <a:custGeom>
              <a:avLst/>
              <a:pathLst>
                <a:path w="45719" h="192756">
                  <a:moveTo>
                    <a:pt x="0" y="0"/>
                  </a:moveTo>
                  <a:lnTo>
                    <a:pt x="45719" y="1927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8"/>
            <p:cNvSpPr/>
            <p:nvPr/>
          </p:nvSpPr>
          <p:spPr>
            <a:xfrm>
              <a:off x="7499506" y="2787281"/>
              <a:ext cx="338030" cy="148795"/>
            </a:xfrm>
            <a:custGeom>
              <a:avLst/>
              <a:pathLst>
                <a:path w="338030" h="148795">
                  <a:moveTo>
                    <a:pt x="0" y="0"/>
                  </a:moveTo>
                  <a:lnTo>
                    <a:pt x="338030" y="1487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9"/>
            <p:cNvSpPr/>
            <p:nvPr/>
          </p:nvSpPr>
          <p:spPr>
            <a:xfrm>
              <a:off x="7499506" y="2632380"/>
              <a:ext cx="160581" cy="154901"/>
            </a:xfrm>
            <a:custGeom>
              <a:avLst/>
              <a:pathLst>
                <a:path w="160581" h="154901">
                  <a:moveTo>
                    <a:pt x="0" y="154901"/>
                  </a:moveTo>
                  <a:lnTo>
                    <a:pt x="1605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10"/>
            <p:cNvSpPr/>
            <p:nvPr/>
          </p:nvSpPr>
          <p:spPr>
            <a:xfrm>
              <a:off x="7226677" y="2707928"/>
              <a:ext cx="272829" cy="79353"/>
            </a:xfrm>
            <a:custGeom>
              <a:avLst/>
              <a:pathLst>
                <a:path w="272829" h="79353">
                  <a:moveTo>
                    <a:pt x="272829" y="793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1"/>
            <p:cNvSpPr/>
            <p:nvPr/>
          </p:nvSpPr>
          <p:spPr>
            <a:xfrm>
              <a:off x="6141133" y="2366191"/>
              <a:ext cx="53680" cy="1146"/>
            </a:xfrm>
            <a:custGeom>
              <a:avLst/>
              <a:pathLst>
                <a:path w="53680" h="1146">
                  <a:moveTo>
                    <a:pt x="0" y="0"/>
                  </a:moveTo>
                  <a:lnTo>
                    <a:pt x="53680" y="11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2"/>
            <p:cNvSpPr/>
            <p:nvPr/>
          </p:nvSpPr>
          <p:spPr>
            <a:xfrm>
              <a:off x="6141133" y="2271455"/>
              <a:ext cx="6562" cy="94736"/>
            </a:xfrm>
            <a:custGeom>
              <a:avLst/>
              <a:pathLst>
                <a:path w="6562" h="94736">
                  <a:moveTo>
                    <a:pt x="0" y="94736"/>
                  </a:moveTo>
                  <a:lnTo>
                    <a:pt x="65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3"/>
            <p:cNvSpPr/>
            <p:nvPr/>
          </p:nvSpPr>
          <p:spPr>
            <a:xfrm>
              <a:off x="6195707" y="1923132"/>
              <a:ext cx="274262" cy="104147"/>
            </a:xfrm>
            <a:custGeom>
              <a:avLst/>
              <a:pathLst>
                <a:path w="274262" h="104147">
                  <a:moveTo>
                    <a:pt x="0" y="0"/>
                  </a:moveTo>
                  <a:lnTo>
                    <a:pt x="274262" y="1041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4"/>
            <p:cNvSpPr/>
            <p:nvPr/>
          </p:nvSpPr>
          <p:spPr>
            <a:xfrm>
              <a:off x="6195707" y="1923132"/>
              <a:ext cx="214134" cy="306978"/>
            </a:xfrm>
            <a:custGeom>
              <a:avLst/>
              <a:pathLst>
                <a:path w="214134" h="306978">
                  <a:moveTo>
                    <a:pt x="0" y="0"/>
                  </a:moveTo>
                  <a:lnTo>
                    <a:pt x="214134" y="3069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5"/>
            <p:cNvSpPr/>
            <p:nvPr/>
          </p:nvSpPr>
          <p:spPr>
            <a:xfrm>
              <a:off x="6147696" y="1923132"/>
              <a:ext cx="48010" cy="348322"/>
            </a:xfrm>
            <a:custGeom>
              <a:avLst/>
              <a:pathLst>
                <a:path w="48010" h="348322">
                  <a:moveTo>
                    <a:pt x="48010" y="0"/>
                  </a:moveTo>
                  <a:lnTo>
                    <a:pt x="0" y="3483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6"/>
            <p:cNvSpPr/>
            <p:nvPr/>
          </p:nvSpPr>
          <p:spPr>
            <a:xfrm>
              <a:off x="7290980" y="2276321"/>
              <a:ext cx="99381" cy="227233"/>
            </a:xfrm>
            <a:custGeom>
              <a:avLst/>
              <a:pathLst>
                <a:path w="99381" h="227233">
                  <a:moveTo>
                    <a:pt x="0" y="0"/>
                  </a:moveTo>
                  <a:lnTo>
                    <a:pt x="99381" y="2272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7"/>
            <p:cNvSpPr/>
            <p:nvPr/>
          </p:nvSpPr>
          <p:spPr>
            <a:xfrm>
              <a:off x="7290980" y="2223280"/>
              <a:ext cx="53937" cy="53041"/>
            </a:xfrm>
            <a:custGeom>
              <a:avLst/>
              <a:pathLst>
                <a:path w="53937" h="53041">
                  <a:moveTo>
                    <a:pt x="0" y="53041"/>
                  </a:moveTo>
                  <a:lnTo>
                    <a:pt x="539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8"/>
            <p:cNvSpPr/>
            <p:nvPr/>
          </p:nvSpPr>
          <p:spPr>
            <a:xfrm>
              <a:off x="7092694" y="2276321"/>
              <a:ext cx="198286" cy="160950"/>
            </a:xfrm>
            <a:custGeom>
              <a:avLst/>
              <a:pathLst>
                <a:path w="198286" h="160950">
                  <a:moveTo>
                    <a:pt x="198286" y="0"/>
                  </a:moveTo>
                  <a:lnTo>
                    <a:pt x="0" y="1609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9"/>
            <p:cNvSpPr/>
            <p:nvPr/>
          </p:nvSpPr>
          <p:spPr>
            <a:xfrm>
              <a:off x="7439217" y="2626112"/>
              <a:ext cx="220870" cy="6267"/>
            </a:xfrm>
            <a:custGeom>
              <a:avLst/>
              <a:pathLst>
                <a:path w="220870" h="6267">
                  <a:moveTo>
                    <a:pt x="0" y="0"/>
                  </a:moveTo>
                  <a:lnTo>
                    <a:pt x="220870" y="62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20"/>
            <p:cNvSpPr/>
            <p:nvPr/>
          </p:nvSpPr>
          <p:spPr>
            <a:xfrm>
              <a:off x="7390362" y="2503554"/>
              <a:ext cx="48854" cy="122557"/>
            </a:xfrm>
            <a:custGeom>
              <a:avLst/>
              <a:pathLst>
                <a:path w="48854" h="122557">
                  <a:moveTo>
                    <a:pt x="48854" y="1225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1"/>
            <p:cNvSpPr/>
            <p:nvPr/>
          </p:nvSpPr>
          <p:spPr>
            <a:xfrm>
              <a:off x="7226677" y="2626112"/>
              <a:ext cx="212539" cy="81815"/>
            </a:xfrm>
            <a:custGeom>
              <a:avLst/>
              <a:pathLst>
                <a:path w="212539" h="81815">
                  <a:moveTo>
                    <a:pt x="212539" y="0"/>
                  </a:moveTo>
                  <a:lnTo>
                    <a:pt x="0" y="818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2"/>
            <p:cNvSpPr/>
            <p:nvPr/>
          </p:nvSpPr>
          <p:spPr>
            <a:xfrm>
              <a:off x="7439217" y="2626112"/>
              <a:ext cx="60289" cy="161169"/>
            </a:xfrm>
            <a:custGeom>
              <a:avLst/>
              <a:pathLst>
                <a:path w="60289" h="161169">
                  <a:moveTo>
                    <a:pt x="0" y="0"/>
                  </a:moveTo>
                  <a:lnTo>
                    <a:pt x="60289" y="1611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3"/>
            <p:cNvSpPr/>
            <p:nvPr/>
          </p:nvSpPr>
          <p:spPr>
            <a:xfrm>
              <a:off x="6429631" y="2529076"/>
              <a:ext cx="78442" cy="500885"/>
            </a:xfrm>
            <a:custGeom>
              <a:avLst/>
              <a:pathLst>
                <a:path w="78442" h="500885">
                  <a:moveTo>
                    <a:pt x="0" y="0"/>
                  </a:moveTo>
                  <a:lnTo>
                    <a:pt x="78442" y="5008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4"/>
            <p:cNvSpPr/>
            <p:nvPr/>
          </p:nvSpPr>
          <p:spPr>
            <a:xfrm>
              <a:off x="6230266" y="2529076"/>
              <a:ext cx="199365" cy="385833"/>
            </a:xfrm>
            <a:custGeom>
              <a:avLst/>
              <a:pathLst>
                <a:path w="199365" h="385833">
                  <a:moveTo>
                    <a:pt x="199365" y="0"/>
                  </a:moveTo>
                  <a:lnTo>
                    <a:pt x="0" y="3858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5"/>
            <p:cNvSpPr/>
            <p:nvPr/>
          </p:nvSpPr>
          <p:spPr>
            <a:xfrm>
              <a:off x="6194814" y="2367337"/>
              <a:ext cx="234817" cy="161738"/>
            </a:xfrm>
            <a:custGeom>
              <a:avLst/>
              <a:pathLst>
                <a:path w="234817" h="161738">
                  <a:moveTo>
                    <a:pt x="234817" y="1617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6"/>
            <p:cNvSpPr/>
            <p:nvPr/>
          </p:nvSpPr>
          <p:spPr>
            <a:xfrm>
              <a:off x="6409841" y="2230111"/>
              <a:ext cx="19790" cy="298964"/>
            </a:xfrm>
            <a:custGeom>
              <a:avLst/>
              <a:pathLst>
                <a:path w="19790" h="298964">
                  <a:moveTo>
                    <a:pt x="19790" y="2989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7"/>
            <p:cNvSpPr/>
            <p:nvPr/>
          </p:nvSpPr>
          <p:spPr>
            <a:xfrm>
              <a:off x="6429631" y="2500742"/>
              <a:ext cx="320607" cy="28333"/>
            </a:xfrm>
            <a:custGeom>
              <a:avLst/>
              <a:pathLst>
                <a:path w="320607" h="28333">
                  <a:moveTo>
                    <a:pt x="0" y="28333"/>
                  </a:moveTo>
                  <a:lnTo>
                    <a:pt x="3206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8"/>
            <p:cNvSpPr/>
            <p:nvPr/>
          </p:nvSpPr>
          <p:spPr>
            <a:xfrm>
              <a:off x="7417201" y="2250024"/>
              <a:ext cx="245406" cy="4267"/>
            </a:xfrm>
            <a:custGeom>
              <a:avLst/>
              <a:pathLst>
                <a:path w="245406" h="4267">
                  <a:moveTo>
                    <a:pt x="0" y="0"/>
                  </a:moveTo>
                  <a:lnTo>
                    <a:pt x="245406" y="42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9"/>
            <p:cNvSpPr/>
            <p:nvPr/>
          </p:nvSpPr>
          <p:spPr>
            <a:xfrm>
              <a:off x="7417201" y="2094379"/>
              <a:ext cx="245880" cy="155645"/>
            </a:xfrm>
            <a:custGeom>
              <a:avLst/>
              <a:pathLst>
                <a:path w="245880" h="155645">
                  <a:moveTo>
                    <a:pt x="0" y="155645"/>
                  </a:moveTo>
                  <a:lnTo>
                    <a:pt x="245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30"/>
            <p:cNvSpPr/>
            <p:nvPr/>
          </p:nvSpPr>
          <p:spPr>
            <a:xfrm>
              <a:off x="7417201" y="2250024"/>
              <a:ext cx="206311" cy="82166"/>
            </a:xfrm>
            <a:custGeom>
              <a:avLst/>
              <a:pathLst>
                <a:path w="206311" h="82166">
                  <a:moveTo>
                    <a:pt x="0" y="0"/>
                  </a:moveTo>
                  <a:lnTo>
                    <a:pt x="206311" y="821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1"/>
            <p:cNvSpPr/>
            <p:nvPr/>
          </p:nvSpPr>
          <p:spPr>
            <a:xfrm>
              <a:off x="7370778" y="2133162"/>
              <a:ext cx="46423" cy="116862"/>
            </a:xfrm>
            <a:custGeom>
              <a:avLst/>
              <a:pathLst>
                <a:path w="46423" h="116862">
                  <a:moveTo>
                    <a:pt x="46423" y="1168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2"/>
            <p:cNvSpPr/>
            <p:nvPr/>
          </p:nvSpPr>
          <p:spPr>
            <a:xfrm>
              <a:off x="7390362" y="2250024"/>
              <a:ext cx="26839" cy="253530"/>
            </a:xfrm>
            <a:custGeom>
              <a:avLst/>
              <a:pathLst>
                <a:path w="26839" h="253530">
                  <a:moveTo>
                    <a:pt x="26839" y="0"/>
                  </a:moveTo>
                  <a:lnTo>
                    <a:pt x="0" y="2535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3"/>
            <p:cNvSpPr/>
            <p:nvPr/>
          </p:nvSpPr>
          <p:spPr>
            <a:xfrm>
              <a:off x="7344918" y="2223280"/>
              <a:ext cx="72283" cy="26744"/>
            </a:xfrm>
            <a:custGeom>
              <a:avLst/>
              <a:pathLst>
                <a:path w="72283" h="26744">
                  <a:moveTo>
                    <a:pt x="72283" y="2674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4"/>
            <p:cNvSpPr/>
            <p:nvPr/>
          </p:nvSpPr>
          <p:spPr>
            <a:xfrm>
              <a:off x="7290980" y="2250024"/>
              <a:ext cx="126220" cy="26297"/>
            </a:xfrm>
            <a:custGeom>
              <a:avLst/>
              <a:pathLst>
                <a:path w="126220" h="26297">
                  <a:moveTo>
                    <a:pt x="126220" y="0"/>
                  </a:moveTo>
                  <a:lnTo>
                    <a:pt x="0" y="262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5"/>
            <p:cNvSpPr/>
            <p:nvPr/>
          </p:nvSpPr>
          <p:spPr>
            <a:xfrm>
              <a:off x="6080184" y="2236521"/>
              <a:ext cx="67511" cy="34933"/>
            </a:xfrm>
            <a:custGeom>
              <a:avLst/>
              <a:pathLst>
                <a:path w="67511" h="34933">
                  <a:moveTo>
                    <a:pt x="0" y="0"/>
                  </a:moveTo>
                  <a:lnTo>
                    <a:pt x="67511" y="349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6"/>
            <p:cNvSpPr/>
            <p:nvPr/>
          </p:nvSpPr>
          <p:spPr>
            <a:xfrm>
              <a:off x="6080184" y="2236521"/>
              <a:ext cx="60948" cy="129669"/>
            </a:xfrm>
            <a:custGeom>
              <a:avLst/>
              <a:pathLst>
                <a:path w="60948" h="129669">
                  <a:moveTo>
                    <a:pt x="0" y="0"/>
                  </a:moveTo>
                  <a:lnTo>
                    <a:pt x="60948" y="1296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7"/>
            <p:cNvSpPr/>
            <p:nvPr/>
          </p:nvSpPr>
          <p:spPr>
            <a:xfrm>
              <a:off x="6080184" y="1923132"/>
              <a:ext cx="115522" cy="313388"/>
            </a:xfrm>
            <a:custGeom>
              <a:avLst/>
              <a:pathLst>
                <a:path w="115522" h="313388">
                  <a:moveTo>
                    <a:pt x="0" y="313388"/>
                  </a:moveTo>
                  <a:lnTo>
                    <a:pt x="1155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8"/>
            <p:cNvSpPr/>
            <p:nvPr/>
          </p:nvSpPr>
          <p:spPr>
            <a:xfrm>
              <a:off x="6750239" y="2500742"/>
              <a:ext cx="15545" cy="159668"/>
            </a:xfrm>
            <a:custGeom>
              <a:avLst/>
              <a:pathLst>
                <a:path w="15545" h="159668">
                  <a:moveTo>
                    <a:pt x="15545" y="1596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9"/>
            <p:cNvSpPr/>
            <p:nvPr/>
          </p:nvSpPr>
          <p:spPr>
            <a:xfrm>
              <a:off x="6429631" y="2529076"/>
              <a:ext cx="336152" cy="131334"/>
            </a:xfrm>
            <a:custGeom>
              <a:avLst/>
              <a:pathLst>
                <a:path w="336152" h="131334">
                  <a:moveTo>
                    <a:pt x="336152" y="1313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40"/>
            <p:cNvSpPr/>
            <p:nvPr/>
          </p:nvSpPr>
          <p:spPr>
            <a:xfrm>
              <a:off x="6163437" y="2586393"/>
              <a:ext cx="66828" cy="328516"/>
            </a:xfrm>
            <a:custGeom>
              <a:avLst/>
              <a:pathLst>
                <a:path w="66828" h="328516">
                  <a:moveTo>
                    <a:pt x="0" y="0"/>
                  </a:moveTo>
                  <a:lnTo>
                    <a:pt x="66828" y="3285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1"/>
            <p:cNvSpPr/>
            <p:nvPr/>
          </p:nvSpPr>
          <p:spPr>
            <a:xfrm>
              <a:off x="6163437" y="2367337"/>
              <a:ext cx="31376" cy="219056"/>
            </a:xfrm>
            <a:custGeom>
              <a:avLst/>
              <a:pathLst>
                <a:path w="31376" h="219056">
                  <a:moveTo>
                    <a:pt x="0" y="219056"/>
                  </a:moveTo>
                  <a:lnTo>
                    <a:pt x="313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2"/>
            <p:cNvSpPr/>
            <p:nvPr/>
          </p:nvSpPr>
          <p:spPr>
            <a:xfrm>
              <a:off x="6141133" y="2366191"/>
              <a:ext cx="22304" cy="220202"/>
            </a:xfrm>
            <a:custGeom>
              <a:avLst/>
              <a:pathLst>
                <a:path w="22304" h="220202">
                  <a:moveTo>
                    <a:pt x="22304" y="2202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3"/>
            <p:cNvSpPr/>
            <p:nvPr/>
          </p:nvSpPr>
          <p:spPr>
            <a:xfrm>
              <a:off x="6163437" y="2529076"/>
              <a:ext cx="266193" cy="57317"/>
            </a:xfrm>
            <a:custGeom>
              <a:avLst/>
              <a:pathLst>
                <a:path w="266193" h="57317">
                  <a:moveTo>
                    <a:pt x="0" y="57317"/>
                  </a:moveTo>
                  <a:lnTo>
                    <a:pt x="26619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4"/>
            <p:cNvSpPr/>
            <p:nvPr/>
          </p:nvSpPr>
          <p:spPr>
            <a:xfrm>
              <a:off x="7246394" y="2124105"/>
              <a:ext cx="124384" cy="9056"/>
            </a:xfrm>
            <a:custGeom>
              <a:avLst/>
              <a:pathLst>
                <a:path w="124384" h="9056">
                  <a:moveTo>
                    <a:pt x="0" y="0"/>
                  </a:moveTo>
                  <a:lnTo>
                    <a:pt x="124384" y="90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5"/>
            <p:cNvSpPr/>
            <p:nvPr/>
          </p:nvSpPr>
          <p:spPr>
            <a:xfrm>
              <a:off x="7181469" y="2053435"/>
              <a:ext cx="64925" cy="70669"/>
            </a:xfrm>
            <a:custGeom>
              <a:avLst/>
              <a:pathLst>
                <a:path w="64925" h="70669">
                  <a:moveTo>
                    <a:pt x="64925" y="706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6"/>
            <p:cNvSpPr/>
            <p:nvPr/>
          </p:nvSpPr>
          <p:spPr>
            <a:xfrm>
              <a:off x="7246394" y="2124105"/>
              <a:ext cx="98524" cy="99175"/>
            </a:xfrm>
            <a:custGeom>
              <a:avLst/>
              <a:pathLst>
                <a:path w="98524" h="99175">
                  <a:moveTo>
                    <a:pt x="0" y="0"/>
                  </a:moveTo>
                  <a:lnTo>
                    <a:pt x="98524" y="991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7"/>
            <p:cNvSpPr/>
            <p:nvPr/>
          </p:nvSpPr>
          <p:spPr>
            <a:xfrm>
              <a:off x="7246394" y="2124105"/>
              <a:ext cx="44586" cy="152216"/>
            </a:xfrm>
            <a:custGeom>
              <a:avLst/>
              <a:pathLst>
                <a:path w="44586" h="152216">
                  <a:moveTo>
                    <a:pt x="0" y="0"/>
                  </a:moveTo>
                  <a:lnTo>
                    <a:pt x="44586" y="1522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8"/>
            <p:cNvSpPr/>
            <p:nvPr/>
          </p:nvSpPr>
          <p:spPr>
            <a:xfrm>
              <a:off x="5892035" y="2701994"/>
              <a:ext cx="170971" cy="237628"/>
            </a:xfrm>
            <a:custGeom>
              <a:avLst/>
              <a:pathLst>
                <a:path w="170971" h="237628">
                  <a:moveTo>
                    <a:pt x="170971" y="0"/>
                  </a:moveTo>
                  <a:lnTo>
                    <a:pt x="0" y="2376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9"/>
            <p:cNvSpPr/>
            <p:nvPr/>
          </p:nvSpPr>
          <p:spPr>
            <a:xfrm>
              <a:off x="5873158" y="2701994"/>
              <a:ext cx="189848" cy="210807"/>
            </a:xfrm>
            <a:custGeom>
              <a:avLst/>
              <a:pathLst>
                <a:path w="189848" h="210807">
                  <a:moveTo>
                    <a:pt x="189848" y="0"/>
                  </a:moveTo>
                  <a:lnTo>
                    <a:pt x="0" y="2108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50"/>
            <p:cNvSpPr/>
            <p:nvPr/>
          </p:nvSpPr>
          <p:spPr>
            <a:xfrm>
              <a:off x="6063007" y="2701994"/>
              <a:ext cx="167258" cy="212915"/>
            </a:xfrm>
            <a:custGeom>
              <a:avLst/>
              <a:pathLst>
                <a:path w="167258" h="212915">
                  <a:moveTo>
                    <a:pt x="0" y="0"/>
                  </a:moveTo>
                  <a:lnTo>
                    <a:pt x="167258" y="2129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1"/>
            <p:cNvSpPr/>
            <p:nvPr/>
          </p:nvSpPr>
          <p:spPr>
            <a:xfrm>
              <a:off x="6063007" y="2701994"/>
              <a:ext cx="99798" cy="278219"/>
            </a:xfrm>
            <a:custGeom>
              <a:avLst/>
              <a:pathLst>
                <a:path w="99798" h="278219">
                  <a:moveTo>
                    <a:pt x="0" y="0"/>
                  </a:moveTo>
                  <a:lnTo>
                    <a:pt x="99798" y="2782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2"/>
            <p:cNvSpPr/>
            <p:nvPr/>
          </p:nvSpPr>
          <p:spPr>
            <a:xfrm>
              <a:off x="6063007" y="2586393"/>
              <a:ext cx="100430" cy="115601"/>
            </a:xfrm>
            <a:custGeom>
              <a:avLst/>
              <a:pathLst>
                <a:path w="100430" h="115601">
                  <a:moveTo>
                    <a:pt x="0" y="115601"/>
                  </a:moveTo>
                  <a:lnTo>
                    <a:pt x="10043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3"/>
            <p:cNvSpPr/>
            <p:nvPr/>
          </p:nvSpPr>
          <p:spPr>
            <a:xfrm>
              <a:off x="6953027" y="2053435"/>
              <a:ext cx="228441" cy="144954"/>
            </a:xfrm>
            <a:custGeom>
              <a:avLst/>
              <a:pathLst>
                <a:path w="228441" h="144954">
                  <a:moveTo>
                    <a:pt x="0" y="144954"/>
                  </a:moveTo>
                  <a:lnTo>
                    <a:pt x="2284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4"/>
            <p:cNvSpPr/>
            <p:nvPr/>
          </p:nvSpPr>
          <p:spPr>
            <a:xfrm>
              <a:off x="6750239" y="2198389"/>
              <a:ext cx="202788" cy="302353"/>
            </a:xfrm>
            <a:custGeom>
              <a:avLst/>
              <a:pathLst>
                <a:path w="202788" h="302353">
                  <a:moveTo>
                    <a:pt x="202788" y="0"/>
                  </a:moveTo>
                  <a:lnTo>
                    <a:pt x="0" y="3023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5"/>
            <p:cNvSpPr/>
            <p:nvPr/>
          </p:nvSpPr>
          <p:spPr>
            <a:xfrm>
              <a:off x="6821855" y="2061342"/>
              <a:ext cx="131172" cy="137047"/>
            </a:xfrm>
            <a:custGeom>
              <a:avLst/>
              <a:pathLst>
                <a:path w="131172" h="137047">
                  <a:moveTo>
                    <a:pt x="131172" y="1370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6"/>
            <p:cNvSpPr/>
            <p:nvPr/>
          </p:nvSpPr>
          <p:spPr>
            <a:xfrm>
              <a:off x="6953027" y="2198389"/>
              <a:ext cx="139666" cy="238882"/>
            </a:xfrm>
            <a:custGeom>
              <a:avLst/>
              <a:pathLst>
                <a:path w="139666" h="238882">
                  <a:moveTo>
                    <a:pt x="0" y="0"/>
                  </a:moveTo>
                  <a:lnTo>
                    <a:pt x="139666" y="2388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7"/>
            <p:cNvSpPr/>
            <p:nvPr/>
          </p:nvSpPr>
          <p:spPr>
            <a:xfrm>
              <a:off x="6953027" y="2198389"/>
              <a:ext cx="337953" cy="77932"/>
            </a:xfrm>
            <a:custGeom>
              <a:avLst/>
              <a:pathLst>
                <a:path w="337953" h="77932">
                  <a:moveTo>
                    <a:pt x="0" y="0"/>
                  </a:moveTo>
                  <a:lnTo>
                    <a:pt x="337953" y="779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8"/>
            <p:cNvSpPr/>
            <p:nvPr/>
          </p:nvSpPr>
          <p:spPr>
            <a:xfrm>
              <a:off x="6953027" y="2124105"/>
              <a:ext cx="293366" cy="74284"/>
            </a:xfrm>
            <a:custGeom>
              <a:avLst/>
              <a:pathLst>
                <a:path w="293366" h="74284">
                  <a:moveTo>
                    <a:pt x="0" y="74284"/>
                  </a:moveTo>
                  <a:lnTo>
                    <a:pt x="2933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9"/>
            <p:cNvSpPr/>
            <p:nvPr/>
          </p:nvSpPr>
          <p:spPr>
            <a:xfrm>
              <a:off x="6508074" y="2757052"/>
              <a:ext cx="255078" cy="272908"/>
            </a:xfrm>
            <a:custGeom>
              <a:avLst/>
              <a:pathLst>
                <a:path w="255078" h="272908">
                  <a:moveTo>
                    <a:pt x="255078" y="0"/>
                  </a:moveTo>
                  <a:lnTo>
                    <a:pt x="0" y="2729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60"/>
            <p:cNvSpPr/>
            <p:nvPr/>
          </p:nvSpPr>
          <p:spPr>
            <a:xfrm>
              <a:off x="6763153" y="2757052"/>
              <a:ext cx="429658" cy="112699"/>
            </a:xfrm>
            <a:custGeom>
              <a:avLst/>
              <a:pathLst>
                <a:path w="429658" h="112699">
                  <a:moveTo>
                    <a:pt x="0" y="0"/>
                  </a:moveTo>
                  <a:lnTo>
                    <a:pt x="429658" y="1126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1"/>
            <p:cNvSpPr/>
            <p:nvPr/>
          </p:nvSpPr>
          <p:spPr>
            <a:xfrm>
              <a:off x="6676839" y="2757052"/>
              <a:ext cx="86313" cy="482265"/>
            </a:xfrm>
            <a:custGeom>
              <a:avLst/>
              <a:pathLst>
                <a:path w="86313" h="482265">
                  <a:moveTo>
                    <a:pt x="86313" y="0"/>
                  </a:moveTo>
                  <a:lnTo>
                    <a:pt x="0" y="4822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2"/>
            <p:cNvSpPr/>
            <p:nvPr/>
          </p:nvSpPr>
          <p:spPr>
            <a:xfrm>
              <a:off x="6429631" y="2529076"/>
              <a:ext cx="333521" cy="227976"/>
            </a:xfrm>
            <a:custGeom>
              <a:avLst/>
              <a:pathLst>
                <a:path w="333521" h="227976">
                  <a:moveTo>
                    <a:pt x="333521" y="2279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3"/>
            <p:cNvSpPr/>
            <p:nvPr/>
          </p:nvSpPr>
          <p:spPr>
            <a:xfrm>
              <a:off x="6763153" y="2660411"/>
              <a:ext cx="2631" cy="96641"/>
            </a:xfrm>
            <a:custGeom>
              <a:avLst/>
              <a:pathLst>
                <a:path w="2631" h="96641">
                  <a:moveTo>
                    <a:pt x="0" y="96641"/>
                  </a:moveTo>
                  <a:lnTo>
                    <a:pt x="26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4"/>
            <p:cNvSpPr/>
            <p:nvPr/>
          </p:nvSpPr>
          <p:spPr>
            <a:xfrm>
              <a:off x="6750239" y="2404284"/>
              <a:ext cx="217026" cy="96458"/>
            </a:xfrm>
            <a:custGeom>
              <a:avLst/>
              <a:pathLst>
                <a:path w="217026" h="96458">
                  <a:moveTo>
                    <a:pt x="217026" y="0"/>
                  </a:moveTo>
                  <a:lnTo>
                    <a:pt x="0" y="964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5"/>
            <p:cNvSpPr/>
            <p:nvPr/>
          </p:nvSpPr>
          <p:spPr>
            <a:xfrm>
              <a:off x="6967266" y="2404284"/>
              <a:ext cx="125428" cy="32987"/>
            </a:xfrm>
            <a:custGeom>
              <a:avLst/>
              <a:pathLst>
                <a:path w="125428" h="32987">
                  <a:moveTo>
                    <a:pt x="0" y="0"/>
                  </a:moveTo>
                  <a:lnTo>
                    <a:pt x="125428" y="329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6"/>
            <p:cNvSpPr/>
            <p:nvPr/>
          </p:nvSpPr>
          <p:spPr>
            <a:xfrm>
              <a:off x="6765784" y="2404284"/>
              <a:ext cx="201481" cy="256126"/>
            </a:xfrm>
            <a:custGeom>
              <a:avLst/>
              <a:pathLst>
                <a:path w="201481" h="256126">
                  <a:moveTo>
                    <a:pt x="201481" y="0"/>
                  </a:moveTo>
                  <a:lnTo>
                    <a:pt x="0" y="2561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7"/>
            <p:cNvSpPr/>
            <p:nvPr/>
          </p:nvSpPr>
          <p:spPr>
            <a:xfrm>
              <a:off x="6953027" y="2198389"/>
              <a:ext cx="14238" cy="205895"/>
            </a:xfrm>
            <a:custGeom>
              <a:avLst/>
              <a:pathLst>
                <a:path w="14238" h="205895">
                  <a:moveTo>
                    <a:pt x="14238" y="2058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8"/>
            <p:cNvSpPr/>
            <p:nvPr/>
          </p:nvSpPr>
          <p:spPr>
            <a:xfrm>
              <a:off x="7143888" y="2698928"/>
              <a:ext cx="48923" cy="170823"/>
            </a:xfrm>
            <a:custGeom>
              <a:avLst/>
              <a:pathLst>
                <a:path w="48923" h="170823">
                  <a:moveTo>
                    <a:pt x="0" y="0"/>
                  </a:moveTo>
                  <a:lnTo>
                    <a:pt x="48923" y="1708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9"/>
            <p:cNvSpPr/>
            <p:nvPr/>
          </p:nvSpPr>
          <p:spPr>
            <a:xfrm>
              <a:off x="7143888" y="2698928"/>
              <a:ext cx="82789" cy="8999"/>
            </a:xfrm>
            <a:custGeom>
              <a:avLst/>
              <a:pathLst>
                <a:path w="82789" h="8999">
                  <a:moveTo>
                    <a:pt x="0" y="0"/>
                  </a:moveTo>
                  <a:lnTo>
                    <a:pt x="82789" y="8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70"/>
            <p:cNvSpPr/>
            <p:nvPr/>
          </p:nvSpPr>
          <p:spPr>
            <a:xfrm>
              <a:off x="7092694" y="2437272"/>
              <a:ext cx="51193" cy="261656"/>
            </a:xfrm>
            <a:custGeom>
              <a:avLst/>
              <a:pathLst>
                <a:path w="51193" h="261656">
                  <a:moveTo>
                    <a:pt x="51193" y="2616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1"/>
            <p:cNvSpPr/>
            <p:nvPr/>
          </p:nvSpPr>
          <p:spPr>
            <a:xfrm>
              <a:off x="6765784" y="2660411"/>
              <a:ext cx="378103" cy="38517"/>
            </a:xfrm>
            <a:custGeom>
              <a:avLst/>
              <a:pathLst>
                <a:path w="378103" h="38517">
                  <a:moveTo>
                    <a:pt x="378103" y="385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2"/>
            <p:cNvSpPr/>
            <p:nvPr/>
          </p:nvSpPr>
          <p:spPr>
            <a:xfrm>
              <a:off x="6763153" y="2698928"/>
              <a:ext cx="380735" cy="58124"/>
            </a:xfrm>
            <a:custGeom>
              <a:avLst/>
              <a:pathLst>
                <a:path w="380735" h="58124">
                  <a:moveTo>
                    <a:pt x="380735" y="0"/>
                  </a:moveTo>
                  <a:lnTo>
                    <a:pt x="0" y="581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3"/>
            <p:cNvSpPr/>
            <p:nvPr/>
          </p:nvSpPr>
          <p:spPr>
            <a:xfrm>
              <a:off x="6967266" y="2404284"/>
              <a:ext cx="176622" cy="294644"/>
            </a:xfrm>
            <a:custGeom>
              <a:avLst/>
              <a:pathLst>
                <a:path w="176622" h="294644">
                  <a:moveTo>
                    <a:pt x="176622" y="29464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4"/>
            <p:cNvSpPr/>
            <p:nvPr/>
          </p:nvSpPr>
          <p:spPr>
            <a:xfrm>
              <a:off x="5886642" y="1923132"/>
              <a:ext cx="309064" cy="43517"/>
            </a:xfrm>
            <a:custGeom>
              <a:avLst/>
              <a:pathLst>
                <a:path w="309064" h="43517">
                  <a:moveTo>
                    <a:pt x="0" y="43517"/>
                  </a:moveTo>
                  <a:lnTo>
                    <a:pt x="30906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5"/>
            <p:cNvSpPr/>
            <p:nvPr/>
          </p:nvSpPr>
          <p:spPr>
            <a:xfrm>
              <a:off x="5803982" y="2236521"/>
              <a:ext cx="276202" cy="28127"/>
            </a:xfrm>
            <a:custGeom>
              <a:avLst/>
              <a:pathLst>
                <a:path w="276202" h="28127">
                  <a:moveTo>
                    <a:pt x="0" y="28127"/>
                  </a:moveTo>
                  <a:lnTo>
                    <a:pt x="2762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6"/>
            <p:cNvSpPr/>
            <p:nvPr/>
          </p:nvSpPr>
          <p:spPr>
            <a:xfrm>
              <a:off x="5984041" y="2366191"/>
              <a:ext cx="157091" cy="136162"/>
            </a:xfrm>
            <a:custGeom>
              <a:avLst/>
              <a:pathLst>
                <a:path w="157091" h="136162">
                  <a:moveTo>
                    <a:pt x="0" y="136162"/>
                  </a:moveTo>
                  <a:lnTo>
                    <a:pt x="1570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7"/>
            <p:cNvSpPr/>
            <p:nvPr/>
          </p:nvSpPr>
          <p:spPr>
            <a:xfrm>
              <a:off x="5984041" y="2236521"/>
              <a:ext cx="96142" cy="265832"/>
            </a:xfrm>
            <a:custGeom>
              <a:avLst/>
              <a:pathLst>
                <a:path w="96142" h="265832">
                  <a:moveTo>
                    <a:pt x="0" y="265832"/>
                  </a:moveTo>
                  <a:lnTo>
                    <a:pt x="961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8"/>
            <p:cNvSpPr/>
            <p:nvPr/>
          </p:nvSpPr>
          <p:spPr>
            <a:xfrm>
              <a:off x="5984041" y="2502353"/>
              <a:ext cx="179396" cy="84039"/>
            </a:xfrm>
            <a:custGeom>
              <a:avLst/>
              <a:pathLst>
                <a:path w="179396" h="84039">
                  <a:moveTo>
                    <a:pt x="0" y="0"/>
                  </a:moveTo>
                  <a:lnTo>
                    <a:pt x="179396" y="840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9"/>
            <p:cNvSpPr/>
            <p:nvPr/>
          </p:nvSpPr>
          <p:spPr>
            <a:xfrm>
              <a:off x="5984041" y="2502353"/>
              <a:ext cx="78965" cy="199640"/>
            </a:xfrm>
            <a:custGeom>
              <a:avLst/>
              <a:pathLst>
                <a:path w="78965" h="199640">
                  <a:moveTo>
                    <a:pt x="0" y="0"/>
                  </a:moveTo>
                  <a:lnTo>
                    <a:pt x="78965" y="1996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80"/>
            <p:cNvSpPr/>
            <p:nvPr/>
          </p:nvSpPr>
          <p:spPr>
            <a:xfrm>
              <a:off x="4924022" y="2829972"/>
              <a:ext cx="193113" cy="79853"/>
            </a:xfrm>
            <a:custGeom>
              <a:avLst/>
              <a:pathLst>
                <a:path w="193113" h="79853">
                  <a:moveTo>
                    <a:pt x="193113" y="0"/>
                  </a:moveTo>
                  <a:lnTo>
                    <a:pt x="0" y="798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1"/>
            <p:cNvSpPr/>
            <p:nvPr/>
          </p:nvSpPr>
          <p:spPr>
            <a:xfrm>
              <a:off x="5117136" y="2829972"/>
              <a:ext cx="261801" cy="101042"/>
            </a:xfrm>
            <a:custGeom>
              <a:avLst/>
              <a:pathLst>
                <a:path w="261801" h="101042">
                  <a:moveTo>
                    <a:pt x="0" y="0"/>
                  </a:moveTo>
                  <a:lnTo>
                    <a:pt x="261801" y="1010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2"/>
            <p:cNvSpPr/>
            <p:nvPr/>
          </p:nvSpPr>
          <p:spPr>
            <a:xfrm>
              <a:off x="5117136" y="2829972"/>
              <a:ext cx="39650" cy="233434"/>
            </a:xfrm>
            <a:custGeom>
              <a:avLst/>
              <a:pathLst>
                <a:path w="39650" h="233434">
                  <a:moveTo>
                    <a:pt x="0" y="0"/>
                  </a:moveTo>
                  <a:lnTo>
                    <a:pt x="39650" y="2334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3"/>
            <p:cNvSpPr/>
            <p:nvPr/>
          </p:nvSpPr>
          <p:spPr>
            <a:xfrm>
              <a:off x="5712533" y="2106377"/>
              <a:ext cx="91449" cy="158270"/>
            </a:xfrm>
            <a:custGeom>
              <a:avLst/>
              <a:pathLst>
                <a:path w="91449" h="158270">
                  <a:moveTo>
                    <a:pt x="0" y="0"/>
                  </a:moveTo>
                  <a:lnTo>
                    <a:pt x="91449" y="1582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4"/>
            <p:cNvSpPr/>
            <p:nvPr/>
          </p:nvSpPr>
          <p:spPr>
            <a:xfrm>
              <a:off x="5432720" y="2055724"/>
              <a:ext cx="279813" cy="50653"/>
            </a:xfrm>
            <a:custGeom>
              <a:avLst/>
              <a:pathLst>
                <a:path w="279813" h="50653">
                  <a:moveTo>
                    <a:pt x="0" y="0"/>
                  </a:moveTo>
                  <a:lnTo>
                    <a:pt x="279813" y="506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5"/>
            <p:cNvSpPr/>
            <p:nvPr/>
          </p:nvSpPr>
          <p:spPr>
            <a:xfrm>
              <a:off x="5293054" y="1941062"/>
              <a:ext cx="139665" cy="114661"/>
            </a:xfrm>
            <a:custGeom>
              <a:avLst/>
              <a:pathLst>
                <a:path w="139665" h="114661">
                  <a:moveTo>
                    <a:pt x="0" y="0"/>
                  </a:moveTo>
                  <a:lnTo>
                    <a:pt x="139665" y="1146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6"/>
            <p:cNvSpPr/>
            <p:nvPr/>
          </p:nvSpPr>
          <p:spPr>
            <a:xfrm>
              <a:off x="5724313" y="2566916"/>
              <a:ext cx="148845" cy="345885"/>
            </a:xfrm>
            <a:custGeom>
              <a:avLst/>
              <a:pathLst>
                <a:path w="148845" h="345885">
                  <a:moveTo>
                    <a:pt x="0" y="0"/>
                  </a:moveTo>
                  <a:lnTo>
                    <a:pt x="148845" y="3458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7"/>
            <p:cNvSpPr/>
            <p:nvPr/>
          </p:nvSpPr>
          <p:spPr>
            <a:xfrm>
              <a:off x="5724313" y="2566916"/>
              <a:ext cx="338693" cy="135077"/>
            </a:xfrm>
            <a:custGeom>
              <a:avLst/>
              <a:pathLst>
                <a:path w="338693" h="135077">
                  <a:moveTo>
                    <a:pt x="0" y="0"/>
                  </a:moveTo>
                  <a:lnTo>
                    <a:pt x="338693" y="1350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8"/>
            <p:cNvSpPr/>
            <p:nvPr/>
          </p:nvSpPr>
          <p:spPr>
            <a:xfrm>
              <a:off x="5523968" y="2566916"/>
              <a:ext cx="200345" cy="35620"/>
            </a:xfrm>
            <a:custGeom>
              <a:avLst/>
              <a:pathLst>
                <a:path w="200345" h="35620">
                  <a:moveTo>
                    <a:pt x="200345" y="0"/>
                  </a:moveTo>
                  <a:lnTo>
                    <a:pt x="0" y="356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9"/>
            <p:cNvSpPr/>
            <p:nvPr/>
          </p:nvSpPr>
          <p:spPr>
            <a:xfrm>
              <a:off x="4934867" y="2403317"/>
              <a:ext cx="179338" cy="80548"/>
            </a:xfrm>
            <a:custGeom>
              <a:avLst/>
              <a:pathLst>
                <a:path w="179338" h="80548">
                  <a:moveTo>
                    <a:pt x="0" y="80548"/>
                  </a:moveTo>
                  <a:lnTo>
                    <a:pt x="17933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90"/>
            <p:cNvSpPr/>
            <p:nvPr/>
          </p:nvSpPr>
          <p:spPr>
            <a:xfrm>
              <a:off x="4928683" y="2483865"/>
              <a:ext cx="6183" cy="17239"/>
            </a:xfrm>
            <a:custGeom>
              <a:avLst/>
              <a:pathLst>
                <a:path w="6183" h="17239">
                  <a:moveTo>
                    <a:pt x="6183" y="0"/>
                  </a:moveTo>
                  <a:lnTo>
                    <a:pt x="0" y="172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1"/>
            <p:cNvSpPr/>
            <p:nvPr/>
          </p:nvSpPr>
          <p:spPr>
            <a:xfrm>
              <a:off x="5098256" y="2021709"/>
              <a:ext cx="12721" cy="111446"/>
            </a:xfrm>
            <a:custGeom>
              <a:avLst/>
              <a:pathLst>
                <a:path w="12721" h="111446">
                  <a:moveTo>
                    <a:pt x="12721" y="1114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2"/>
            <p:cNvSpPr/>
            <p:nvPr/>
          </p:nvSpPr>
          <p:spPr>
            <a:xfrm>
              <a:off x="5110977" y="2133155"/>
              <a:ext cx="3228" cy="270162"/>
            </a:xfrm>
            <a:custGeom>
              <a:avLst/>
              <a:pathLst>
                <a:path w="3228" h="270162">
                  <a:moveTo>
                    <a:pt x="0" y="0"/>
                  </a:moveTo>
                  <a:lnTo>
                    <a:pt x="3228" y="2701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3"/>
            <p:cNvSpPr/>
            <p:nvPr/>
          </p:nvSpPr>
          <p:spPr>
            <a:xfrm>
              <a:off x="5900901" y="2236521"/>
              <a:ext cx="179283" cy="252656"/>
            </a:xfrm>
            <a:custGeom>
              <a:avLst/>
              <a:pathLst>
                <a:path w="179283" h="252656">
                  <a:moveTo>
                    <a:pt x="0" y="252656"/>
                  </a:moveTo>
                  <a:lnTo>
                    <a:pt x="1792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4"/>
            <p:cNvSpPr/>
            <p:nvPr/>
          </p:nvSpPr>
          <p:spPr>
            <a:xfrm>
              <a:off x="5900901" y="2489177"/>
              <a:ext cx="162106" cy="212817"/>
            </a:xfrm>
            <a:custGeom>
              <a:avLst/>
              <a:pathLst>
                <a:path w="162106" h="212817">
                  <a:moveTo>
                    <a:pt x="0" y="0"/>
                  </a:moveTo>
                  <a:lnTo>
                    <a:pt x="162106" y="2128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5"/>
            <p:cNvSpPr/>
            <p:nvPr/>
          </p:nvSpPr>
          <p:spPr>
            <a:xfrm>
              <a:off x="5803982" y="2264648"/>
              <a:ext cx="96918" cy="224529"/>
            </a:xfrm>
            <a:custGeom>
              <a:avLst/>
              <a:pathLst>
                <a:path w="96918" h="224529">
                  <a:moveTo>
                    <a:pt x="96918" y="2245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6"/>
            <p:cNvSpPr/>
            <p:nvPr/>
          </p:nvSpPr>
          <p:spPr>
            <a:xfrm>
              <a:off x="5900901" y="2489177"/>
              <a:ext cx="83140" cy="13176"/>
            </a:xfrm>
            <a:custGeom>
              <a:avLst/>
              <a:pathLst>
                <a:path w="83140" h="13176">
                  <a:moveTo>
                    <a:pt x="0" y="0"/>
                  </a:moveTo>
                  <a:lnTo>
                    <a:pt x="83140" y="131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7"/>
            <p:cNvSpPr/>
            <p:nvPr/>
          </p:nvSpPr>
          <p:spPr>
            <a:xfrm>
              <a:off x="5724313" y="2489177"/>
              <a:ext cx="176587" cy="77739"/>
            </a:xfrm>
            <a:custGeom>
              <a:avLst/>
              <a:pathLst>
                <a:path w="176587" h="77739">
                  <a:moveTo>
                    <a:pt x="176587" y="0"/>
                  </a:moveTo>
                  <a:lnTo>
                    <a:pt x="0" y="777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8"/>
            <p:cNvSpPr/>
            <p:nvPr/>
          </p:nvSpPr>
          <p:spPr>
            <a:xfrm>
              <a:off x="5098256" y="2011922"/>
              <a:ext cx="7980" cy="9786"/>
            </a:xfrm>
            <a:custGeom>
              <a:avLst/>
              <a:pathLst>
                <a:path w="7980" h="9786">
                  <a:moveTo>
                    <a:pt x="7980" y="0"/>
                  </a:moveTo>
                  <a:lnTo>
                    <a:pt x="0" y="97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9"/>
            <p:cNvSpPr/>
            <p:nvPr/>
          </p:nvSpPr>
          <p:spPr>
            <a:xfrm>
              <a:off x="5106236" y="1941062"/>
              <a:ext cx="186818" cy="70859"/>
            </a:xfrm>
            <a:custGeom>
              <a:avLst/>
              <a:pathLst>
                <a:path w="186818" h="70859">
                  <a:moveTo>
                    <a:pt x="0" y="70859"/>
                  </a:moveTo>
                  <a:lnTo>
                    <a:pt x="1868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100"/>
            <p:cNvSpPr/>
            <p:nvPr/>
          </p:nvSpPr>
          <p:spPr>
            <a:xfrm>
              <a:off x="5106236" y="2011922"/>
              <a:ext cx="4741" cy="121232"/>
            </a:xfrm>
            <a:custGeom>
              <a:avLst/>
              <a:pathLst>
                <a:path w="4741" h="121232">
                  <a:moveTo>
                    <a:pt x="0" y="0"/>
                  </a:moveTo>
                  <a:lnTo>
                    <a:pt x="4741" y="1212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1"/>
            <p:cNvSpPr/>
            <p:nvPr/>
          </p:nvSpPr>
          <p:spPr>
            <a:xfrm>
              <a:off x="6022279" y="1923132"/>
              <a:ext cx="173427" cy="233532"/>
            </a:xfrm>
            <a:custGeom>
              <a:avLst/>
              <a:pathLst>
                <a:path w="173427" h="233532">
                  <a:moveTo>
                    <a:pt x="0" y="233532"/>
                  </a:moveTo>
                  <a:lnTo>
                    <a:pt x="1734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2"/>
            <p:cNvSpPr/>
            <p:nvPr/>
          </p:nvSpPr>
          <p:spPr>
            <a:xfrm>
              <a:off x="6022279" y="2156665"/>
              <a:ext cx="57904" cy="79855"/>
            </a:xfrm>
            <a:custGeom>
              <a:avLst/>
              <a:pathLst>
                <a:path w="57904" h="79855">
                  <a:moveTo>
                    <a:pt x="0" y="0"/>
                  </a:moveTo>
                  <a:lnTo>
                    <a:pt x="57904" y="798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3"/>
            <p:cNvSpPr/>
            <p:nvPr/>
          </p:nvSpPr>
          <p:spPr>
            <a:xfrm>
              <a:off x="5886642" y="1966650"/>
              <a:ext cx="135637" cy="190015"/>
            </a:xfrm>
            <a:custGeom>
              <a:avLst/>
              <a:pathLst>
                <a:path w="135637" h="190015">
                  <a:moveTo>
                    <a:pt x="135637" y="1900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4"/>
            <p:cNvSpPr/>
            <p:nvPr/>
          </p:nvSpPr>
          <p:spPr>
            <a:xfrm>
              <a:off x="5803982" y="2156665"/>
              <a:ext cx="218297" cy="107982"/>
            </a:xfrm>
            <a:custGeom>
              <a:avLst/>
              <a:pathLst>
                <a:path w="218297" h="107982">
                  <a:moveTo>
                    <a:pt x="218297" y="0"/>
                  </a:moveTo>
                  <a:lnTo>
                    <a:pt x="0" y="1079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5"/>
            <p:cNvSpPr/>
            <p:nvPr/>
          </p:nvSpPr>
          <p:spPr>
            <a:xfrm>
              <a:off x="4579623" y="1972246"/>
              <a:ext cx="2359" cy="320489"/>
            </a:xfrm>
            <a:custGeom>
              <a:avLst/>
              <a:pathLst>
                <a:path w="2359" h="320489">
                  <a:moveTo>
                    <a:pt x="2359" y="3204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6"/>
            <p:cNvSpPr/>
            <p:nvPr/>
          </p:nvSpPr>
          <p:spPr>
            <a:xfrm>
              <a:off x="5547738" y="2842179"/>
              <a:ext cx="148431" cy="298530"/>
            </a:xfrm>
            <a:custGeom>
              <a:avLst/>
              <a:pathLst>
                <a:path w="148431" h="298530">
                  <a:moveTo>
                    <a:pt x="148431" y="0"/>
                  </a:moveTo>
                  <a:lnTo>
                    <a:pt x="0" y="2985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7"/>
            <p:cNvSpPr/>
            <p:nvPr/>
          </p:nvSpPr>
          <p:spPr>
            <a:xfrm>
              <a:off x="5696169" y="2842179"/>
              <a:ext cx="176988" cy="70623"/>
            </a:xfrm>
            <a:custGeom>
              <a:avLst/>
              <a:pathLst>
                <a:path w="176988" h="70623">
                  <a:moveTo>
                    <a:pt x="0" y="0"/>
                  </a:moveTo>
                  <a:lnTo>
                    <a:pt x="176988" y="706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8"/>
            <p:cNvSpPr/>
            <p:nvPr/>
          </p:nvSpPr>
          <p:spPr>
            <a:xfrm>
              <a:off x="5696169" y="2566916"/>
              <a:ext cx="28143" cy="275262"/>
            </a:xfrm>
            <a:custGeom>
              <a:avLst/>
              <a:pathLst>
                <a:path w="28143" h="275262">
                  <a:moveTo>
                    <a:pt x="0" y="275262"/>
                  </a:moveTo>
                  <a:lnTo>
                    <a:pt x="2814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9"/>
            <p:cNvSpPr/>
            <p:nvPr/>
          </p:nvSpPr>
          <p:spPr>
            <a:xfrm>
              <a:off x="4750374" y="2722109"/>
              <a:ext cx="173648" cy="187715"/>
            </a:xfrm>
            <a:custGeom>
              <a:avLst/>
              <a:pathLst>
                <a:path w="173648" h="187715">
                  <a:moveTo>
                    <a:pt x="0" y="0"/>
                  </a:moveTo>
                  <a:lnTo>
                    <a:pt x="173648" y="1877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10"/>
            <p:cNvSpPr/>
            <p:nvPr/>
          </p:nvSpPr>
          <p:spPr>
            <a:xfrm>
              <a:off x="4750374" y="2722109"/>
              <a:ext cx="132705" cy="219017"/>
            </a:xfrm>
            <a:custGeom>
              <a:avLst/>
              <a:pathLst>
                <a:path w="132705" h="219017">
                  <a:moveTo>
                    <a:pt x="0" y="0"/>
                  </a:moveTo>
                  <a:lnTo>
                    <a:pt x="132705" y="219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1"/>
            <p:cNvSpPr/>
            <p:nvPr/>
          </p:nvSpPr>
          <p:spPr>
            <a:xfrm>
              <a:off x="4660063" y="2722109"/>
              <a:ext cx="90311" cy="302889"/>
            </a:xfrm>
            <a:custGeom>
              <a:avLst/>
              <a:pathLst>
                <a:path w="90311" h="302889">
                  <a:moveTo>
                    <a:pt x="90311" y="0"/>
                  </a:moveTo>
                  <a:lnTo>
                    <a:pt x="0" y="3028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2"/>
            <p:cNvSpPr/>
            <p:nvPr/>
          </p:nvSpPr>
          <p:spPr>
            <a:xfrm>
              <a:off x="4750374" y="2501105"/>
              <a:ext cx="178308" cy="221004"/>
            </a:xfrm>
            <a:custGeom>
              <a:avLst/>
              <a:pathLst>
                <a:path w="178308" h="221004">
                  <a:moveTo>
                    <a:pt x="0" y="221004"/>
                  </a:moveTo>
                  <a:lnTo>
                    <a:pt x="1783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3"/>
            <p:cNvSpPr/>
            <p:nvPr/>
          </p:nvSpPr>
          <p:spPr>
            <a:xfrm>
              <a:off x="4581983" y="2292736"/>
              <a:ext cx="168391" cy="429373"/>
            </a:xfrm>
            <a:custGeom>
              <a:avLst/>
              <a:pathLst>
                <a:path w="168391" h="429373">
                  <a:moveTo>
                    <a:pt x="168391" y="4293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4"/>
            <p:cNvSpPr/>
            <p:nvPr/>
          </p:nvSpPr>
          <p:spPr>
            <a:xfrm>
              <a:off x="4863629" y="2215362"/>
              <a:ext cx="250576" cy="187954"/>
            </a:xfrm>
            <a:custGeom>
              <a:avLst/>
              <a:pathLst>
                <a:path w="250576" h="187954">
                  <a:moveTo>
                    <a:pt x="0" y="0"/>
                  </a:moveTo>
                  <a:lnTo>
                    <a:pt x="250576" y="1879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5"/>
            <p:cNvSpPr/>
            <p:nvPr/>
          </p:nvSpPr>
          <p:spPr>
            <a:xfrm>
              <a:off x="4863629" y="2215362"/>
              <a:ext cx="71237" cy="268502"/>
            </a:xfrm>
            <a:custGeom>
              <a:avLst/>
              <a:pathLst>
                <a:path w="71237" h="268502">
                  <a:moveTo>
                    <a:pt x="0" y="0"/>
                  </a:moveTo>
                  <a:lnTo>
                    <a:pt x="71237" y="2685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6"/>
            <p:cNvSpPr/>
            <p:nvPr/>
          </p:nvSpPr>
          <p:spPr>
            <a:xfrm>
              <a:off x="4863629" y="2133155"/>
              <a:ext cx="247348" cy="82207"/>
            </a:xfrm>
            <a:custGeom>
              <a:avLst/>
              <a:pathLst>
                <a:path w="247348" h="82207">
                  <a:moveTo>
                    <a:pt x="0" y="82207"/>
                  </a:moveTo>
                  <a:lnTo>
                    <a:pt x="2473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7"/>
            <p:cNvSpPr/>
            <p:nvPr/>
          </p:nvSpPr>
          <p:spPr>
            <a:xfrm>
              <a:off x="5340941" y="2805331"/>
              <a:ext cx="37996" cy="125683"/>
            </a:xfrm>
            <a:custGeom>
              <a:avLst/>
              <a:pathLst>
                <a:path w="37996" h="125683">
                  <a:moveTo>
                    <a:pt x="0" y="0"/>
                  </a:moveTo>
                  <a:lnTo>
                    <a:pt x="37996" y="1256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8"/>
            <p:cNvSpPr/>
            <p:nvPr/>
          </p:nvSpPr>
          <p:spPr>
            <a:xfrm>
              <a:off x="5117136" y="2805331"/>
              <a:ext cx="223805" cy="24640"/>
            </a:xfrm>
            <a:custGeom>
              <a:avLst/>
              <a:pathLst>
                <a:path w="223805" h="24640">
                  <a:moveTo>
                    <a:pt x="223805" y="0"/>
                  </a:moveTo>
                  <a:lnTo>
                    <a:pt x="0" y="246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9"/>
            <p:cNvSpPr/>
            <p:nvPr/>
          </p:nvSpPr>
          <p:spPr>
            <a:xfrm>
              <a:off x="5340941" y="2602537"/>
              <a:ext cx="183026" cy="202794"/>
            </a:xfrm>
            <a:custGeom>
              <a:avLst/>
              <a:pathLst>
                <a:path w="183026" h="202794">
                  <a:moveTo>
                    <a:pt x="0" y="202794"/>
                  </a:moveTo>
                  <a:lnTo>
                    <a:pt x="1830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20"/>
            <p:cNvSpPr/>
            <p:nvPr/>
          </p:nvSpPr>
          <p:spPr>
            <a:xfrm>
              <a:off x="4924022" y="2528317"/>
              <a:ext cx="120242" cy="381508"/>
            </a:xfrm>
            <a:custGeom>
              <a:avLst/>
              <a:pathLst>
                <a:path w="120242" h="381508">
                  <a:moveTo>
                    <a:pt x="120242" y="0"/>
                  </a:moveTo>
                  <a:lnTo>
                    <a:pt x="0" y="3815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1"/>
            <p:cNvSpPr/>
            <p:nvPr/>
          </p:nvSpPr>
          <p:spPr>
            <a:xfrm>
              <a:off x="5044264" y="2528317"/>
              <a:ext cx="72871" cy="301655"/>
            </a:xfrm>
            <a:custGeom>
              <a:avLst/>
              <a:pathLst>
                <a:path w="72871" h="301655">
                  <a:moveTo>
                    <a:pt x="0" y="0"/>
                  </a:moveTo>
                  <a:lnTo>
                    <a:pt x="72871" y="3016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2"/>
            <p:cNvSpPr/>
            <p:nvPr/>
          </p:nvSpPr>
          <p:spPr>
            <a:xfrm>
              <a:off x="5044264" y="2403317"/>
              <a:ext cx="69940" cy="124999"/>
            </a:xfrm>
            <a:custGeom>
              <a:avLst/>
              <a:pathLst>
                <a:path w="69940" h="124999">
                  <a:moveTo>
                    <a:pt x="0" y="124999"/>
                  </a:moveTo>
                  <a:lnTo>
                    <a:pt x="699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3"/>
            <p:cNvSpPr/>
            <p:nvPr/>
          </p:nvSpPr>
          <p:spPr>
            <a:xfrm>
              <a:off x="4928683" y="2501105"/>
              <a:ext cx="115581" cy="27211"/>
            </a:xfrm>
            <a:custGeom>
              <a:avLst/>
              <a:pathLst>
                <a:path w="115581" h="27211">
                  <a:moveTo>
                    <a:pt x="115581" y="272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4"/>
            <p:cNvSpPr/>
            <p:nvPr/>
          </p:nvSpPr>
          <p:spPr>
            <a:xfrm>
              <a:off x="4934867" y="2483865"/>
              <a:ext cx="109397" cy="44451"/>
            </a:xfrm>
            <a:custGeom>
              <a:avLst/>
              <a:pathLst>
                <a:path w="109397" h="44451">
                  <a:moveTo>
                    <a:pt x="109397" y="444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5"/>
            <p:cNvSpPr/>
            <p:nvPr/>
          </p:nvSpPr>
          <p:spPr>
            <a:xfrm>
              <a:off x="4750374" y="2528317"/>
              <a:ext cx="293890" cy="193792"/>
            </a:xfrm>
            <a:custGeom>
              <a:avLst/>
              <a:pathLst>
                <a:path w="293890" h="193792">
                  <a:moveTo>
                    <a:pt x="293890" y="0"/>
                  </a:moveTo>
                  <a:lnTo>
                    <a:pt x="0" y="1937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6"/>
            <p:cNvSpPr/>
            <p:nvPr/>
          </p:nvSpPr>
          <p:spPr>
            <a:xfrm>
              <a:off x="5794833" y="1966650"/>
              <a:ext cx="91809" cy="48"/>
            </a:xfrm>
            <a:custGeom>
              <a:avLst/>
              <a:pathLst>
                <a:path w="91809" h="48">
                  <a:moveTo>
                    <a:pt x="0" y="48"/>
                  </a:moveTo>
                  <a:lnTo>
                    <a:pt x="918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7"/>
            <p:cNvSpPr/>
            <p:nvPr/>
          </p:nvSpPr>
          <p:spPr>
            <a:xfrm>
              <a:off x="5712533" y="1966698"/>
              <a:ext cx="82299" cy="139679"/>
            </a:xfrm>
            <a:custGeom>
              <a:avLst/>
              <a:pathLst>
                <a:path w="82299" h="139679">
                  <a:moveTo>
                    <a:pt x="82299" y="0"/>
                  </a:moveTo>
                  <a:lnTo>
                    <a:pt x="0" y="1396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8"/>
            <p:cNvSpPr/>
            <p:nvPr/>
          </p:nvSpPr>
          <p:spPr>
            <a:xfrm>
              <a:off x="5432720" y="1966698"/>
              <a:ext cx="362113" cy="89026"/>
            </a:xfrm>
            <a:custGeom>
              <a:avLst/>
              <a:pathLst>
                <a:path w="362113" h="89026">
                  <a:moveTo>
                    <a:pt x="362113" y="0"/>
                  </a:moveTo>
                  <a:lnTo>
                    <a:pt x="0" y="890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9"/>
            <p:cNvSpPr/>
            <p:nvPr/>
          </p:nvSpPr>
          <p:spPr>
            <a:xfrm>
              <a:off x="4814330" y="2021709"/>
              <a:ext cx="283925" cy="77801"/>
            </a:xfrm>
            <a:custGeom>
              <a:avLst/>
              <a:pathLst>
                <a:path w="283925" h="77801">
                  <a:moveTo>
                    <a:pt x="0" y="77801"/>
                  </a:moveTo>
                  <a:lnTo>
                    <a:pt x="2839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30"/>
            <p:cNvSpPr/>
            <p:nvPr/>
          </p:nvSpPr>
          <p:spPr>
            <a:xfrm>
              <a:off x="4579623" y="1972246"/>
              <a:ext cx="234706" cy="127264"/>
            </a:xfrm>
            <a:custGeom>
              <a:avLst/>
              <a:pathLst>
                <a:path w="234706" h="127264">
                  <a:moveTo>
                    <a:pt x="234706" y="1272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1"/>
            <p:cNvSpPr/>
            <p:nvPr/>
          </p:nvSpPr>
          <p:spPr>
            <a:xfrm>
              <a:off x="4814330" y="2099511"/>
              <a:ext cx="296647" cy="33644"/>
            </a:xfrm>
            <a:custGeom>
              <a:avLst/>
              <a:pathLst>
                <a:path w="296647" h="33644">
                  <a:moveTo>
                    <a:pt x="0" y="0"/>
                  </a:moveTo>
                  <a:lnTo>
                    <a:pt x="296647" y="336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2"/>
            <p:cNvSpPr/>
            <p:nvPr/>
          </p:nvSpPr>
          <p:spPr>
            <a:xfrm>
              <a:off x="4814330" y="2099511"/>
              <a:ext cx="49299" cy="115851"/>
            </a:xfrm>
            <a:custGeom>
              <a:avLst/>
              <a:pathLst>
                <a:path w="49299" h="115851">
                  <a:moveTo>
                    <a:pt x="0" y="0"/>
                  </a:moveTo>
                  <a:lnTo>
                    <a:pt x="49299" y="1158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3"/>
            <p:cNvSpPr/>
            <p:nvPr/>
          </p:nvSpPr>
          <p:spPr>
            <a:xfrm>
              <a:off x="5493711" y="2547027"/>
              <a:ext cx="30256" cy="55509"/>
            </a:xfrm>
            <a:custGeom>
              <a:avLst/>
              <a:pathLst>
                <a:path w="30256" h="55509">
                  <a:moveTo>
                    <a:pt x="0" y="0"/>
                  </a:moveTo>
                  <a:lnTo>
                    <a:pt x="30256" y="555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4"/>
            <p:cNvSpPr/>
            <p:nvPr/>
          </p:nvSpPr>
          <p:spPr>
            <a:xfrm>
              <a:off x="5493711" y="2547027"/>
              <a:ext cx="230601" cy="19889"/>
            </a:xfrm>
            <a:custGeom>
              <a:avLst/>
              <a:pathLst>
                <a:path w="230601" h="19889">
                  <a:moveTo>
                    <a:pt x="0" y="0"/>
                  </a:moveTo>
                  <a:lnTo>
                    <a:pt x="230601" y="198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5"/>
            <p:cNvSpPr/>
            <p:nvPr/>
          </p:nvSpPr>
          <p:spPr>
            <a:xfrm>
              <a:off x="5340941" y="2547027"/>
              <a:ext cx="152770" cy="258304"/>
            </a:xfrm>
            <a:custGeom>
              <a:avLst/>
              <a:pathLst>
                <a:path w="152770" h="258304">
                  <a:moveTo>
                    <a:pt x="152770" y="0"/>
                  </a:moveTo>
                  <a:lnTo>
                    <a:pt x="0" y="2583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6"/>
            <p:cNvSpPr/>
            <p:nvPr/>
          </p:nvSpPr>
          <p:spPr>
            <a:xfrm>
              <a:off x="5618249" y="2264648"/>
              <a:ext cx="185732" cy="121124"/>
            </a:xfrm>
            <a:custGeom>
              <a:avLst/>
              <a:pathLst>
                <a:path w="185732" h="121124">
                  <a:moveTo>
                    <a:pt x="0" y="121124"/>
                  </a:moveTo>
                  <a:lnTo>
                    <a:pt x="1857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7"/>
            <p:cNvSpPr/>
            <p:nvPr/>
          </p:nvSpPr>
          <p:spPr>
            <a:xfrm>
              <a:off x="5618249" y="2106377"/>
              <a:ext cx="94283" cy="279394"/>
            </a:xfrm>
            <a:custGeom>
              <a:avLst/>
              <a:pathLst>
                <a:path w="94283" h="279394">
                  <a:moveTo>
                    <a:pt x="0" y="279394"/>
                  </a:moveTo>
                  <a:lnTo>
                    <a:pt x="942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8"/>
            <p:cNvSpPr/>
            <p:nvPr/>
          </p:nvSpPr>
          <p:spPr>
            <a:xfrm>
              <a:off x="5618249" y="2385772"/>
              <a:ext cx="106063" cy="181144"/>
            </a:xfrm>
            <a:custGeom>
              <a:avLst/>
              <a:pathLst>
                <a:path w="106063" h="181144">
                  <a:moveTo>
                    <a:pt x="0" y="0"/>
                  </a:moveTo>
                  <a:lnTo>
                    <a:pt x="106063" y="1811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9"/>
            <p:cNvSpPr/>
            <p:nvPr/>
          </p:nvSpPr>
          <p:spPr>
            <a:xfrm>
              <a:off x="5618249" y="2385772"/>
              <a:ext cx="282651" cy="103405"/>
            </a:xfrm>
            <a:custGeom>
              <a:avLst/>
              <a:pathLst>
                <a:path w="282651" h="103405">
                  <a:moveTo>
                    <a:pt x="0" y="0"/>
                  </a:moveTo>
                  <a:lnTo>
                    <a:pt x="282651" y="1034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40"/>
            <p:cNvSpPr/>
            <p:nvPr/>
          </p:nvSpPr>
          <p:spPr>
            <a:xfrm>
              <a:off x="5493711" y="2385772"/>
              <a:ext cx="124537" cy="161255"/>
            </a:xfrm>
            <a:custGeom>
              <a:avLst/>
              <a:pathLst>
                <a:path w="124537" h="161255">
                  <a:moveTo>
                    <a:pt x="124537" y="0"/>
                  </a:moveTo>
                  <a:lnTo>
                    <a:pt x="0" y="1612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1"/>
            <p:cNvSpPr/>
            <p:nvPr/>
          </p:nvSpPr>
          <p:spPr>
            <a:xfrm>
              <a:off x="5117136" y="2473022"/>
              <a:ext cx="131783" cy="356950"/>
            </a:xfrm>
            <a:custGeom>
              <a:avLst/>
              <a:pathLst>
                <a:path w="131783" h="356950">
                  <a:moveTo>
                    <a:pt x="131783" y="0"/>
                  </a:moveTo>
                  <a:lnTo>
                    <a:pt x="0" y="3569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2"/>
            <p:cNvSpPr/>
            <p:nvPr/>
          </p:nvSpPr>
          <p:spPr>
            <a:xfrm>
              <a:off x="5114205" y="2403317"/>
              <a:ext cx="134713" cy="69704"/>
            </a:xfrm>
            <a:custGeom>
              <a:avLst/>
              <a:pathLst>
                <a:path w="134713" h="69704">
                  <a:moveTo>
                    <a:pt x="134713" y="697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3"/>
            <p:cNvSpPr/>
            <p:nvPr/>
          </p:nvSpPr>
          <p:spPr>
            <a:xfrm>
              <a:off x="5248919" y="2473022"/>
              <a:ext cx="92021" cy="332309"/>
            </a:xfrm>
            <a:custGeom>
              <a:avLst/>
              <a:pathLst>
                <a:path w="92021" h="332309">
                  <a:moveTo>
                    <a:pt x="0" y="0"/>
                  </a:moveTo>
                  <a:lnTo>
                    <a:pt x="92021" y="3323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4"/>
            <p:cNvSpPr/>
            <p:nvPr/>
          </p:nvSpPr>
          <p:spPr>
            <a:xfrm>
              <a:off x="5044264" y="2473022"/>
              <a:ext cx="204654" cy="55294"/>
            </a:xfrm>
            <a:custGeom>
              <a:avLst/>
              <a:pathLst>
                <a:path w="204654" h="55294">
                  <a:moveTo>
                    <a:pt x="204654" y="0"/>
                  </a:moveTo>
                  <a:lnTo>
                    <a:pt x="0" y="552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5"/>
            <p:cNvSpPr/>
            <p:nvPr/>
          </p:nvSpPr>
          <p:spPr>
            <a:xfrm>
              <a:off x="5248919" y="2473022"/>
              <a:ext cx="244792" cy="74005"/>
            </a:xfrm>
            <a:custGeom>
              <a:avLst/>
              <a:pathLst>
                <a:path w="244792" h="74005">
                  <a:moveTo>
                    <a:pt x="0" y="0"/>
                  </a:moveTo>
                  <a:lnTo>
                    <a:pt x="244792" y="740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6"/>
            <p:cNvSpPr/>
            <p:nvPr/>
          </p:nvSpPr>
          <p:spPr>
            <a:xfrm>
              <a:off x="5248919" y="2385772"/>
              <a:ext cx="369330" cy="87249"/>
            </a:xfrm>
            <a:custGeom>
              <a:avLst/>
              <a:pathLst>
                <a:path w="369330" h="87249">
                  <a:moveTo>
                    <a:pt x="0" y="87249"/>
                  </a:moveTo>
                  <a:lnTo>
                    <a:pt x="36933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7"/>
            <p:cNvSpPr/>
            <p:nvPr/>
          </p:nvSpPr>
          <p:spPr>
            <a:xfrm>
              <a:off x="5767213" y="1966650"/>
              <a:ext cx="119429" cy="103062"/>
            </a:xfrm>
            <a:custGeom>
              <a:avLst/>
              <a:pathLst>
                <a:path w="119429" h="103062">
                  <a:moveTo>
                    <a:pt x="0" y="103062"/>
                  </a:moveTo>
                  <a:lnTo>
                    <a:pt x="1194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8"/>
            <p:cNvSpPr/>
            <p:nvPr/>
          </p:nvSpPr>
          <p:spPr>
            <a:xfrm>
              <a:off x="5767213" y="2069712"/>
              <a:ext cx="36769" cy="194935"/>
            </a:xfrm>
            <a:custGeom>
              <a:avLst/>
              <a:pathLst>
                <a:path w="36769" h="194935">
                  <a:moveTo>
                    <a:pt x="0" y="0"/>
                  </a:moveTo>
                  <a:lnTo>
                    <a:pt x="36769" y="1949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9"/>
            <p:cNvSpPr/>
            <p:nvPr/>
          </p:nvSpPr>
          <p:spPr>
            <a:xfrm>
              <a:off x="5712533" y="2069712"/>
              <a:ext cx="54679" cy="36664"/>
            </a:xfrm>
            <a:custGeom>
              <a:avLst/>
              <a:pathLst>
                <a:path w="54679" h="36664">
                  <a:moveTo>
                    <a:pt x="54679" y="0"/>
                  </a:moveTo>
                  <a:lnTo>
                    <a:pt x="0" y="366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50"/>
            <p:cNvSpPr/>
            <p:nvPr/>
          </p:nvSpPr>
          <p:spPr>
            <a:xfrm>
              <a:off x="5767213" y="2069712"/>
              <a:ext cx="255066" cy="86952"/>
            </a:xfrm>
            <a:custGeom>
              <a:avLst/>
              <a:pathLst>
                <a:path w="255066" h="86952">
                  <a:moveTo>
                    <a:pt x="0" y="0"/>
                  </a:moveTo>
                  <a:lnTo>
                    <a:pt x="255066" y="869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1"/>
            <p:cNvSpPr/>
            <p:nvPr/>
          </p:nvSpPr>
          <p:spPr>
            <a:xfrm>
              <a:off x="5767213" y="1966698"/>
              <a:ext cx="27619" cy="103014"/>
            </a:xfrm>
            <a:custGeom>
              <a:avLst/>
              <a:pathLst>
                <a:path w="27619" h="103014">
                  <a:moveTo>
                    <a:pt x="0" y="103014"/>
                  </a:moveTo>
                  <a:lnTo>
                    <a:pt x="276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2"/>
            <p:cNvSpPr/>
            <p:nvPr/>
          </p:nvSpPr>
          <p:spPr>
            <a:xfrm>
              <a:off x="5336625" y="2055724"/>
              <a:ext cx="96094" cy="102394"/>
            </a:xfrm>
            <a:custGeom>
              <a:avLst/>
              <a:pathLst>
                <a:path w="96094" h="102394">
                  <a:moveTo>
                    <a:pt x="0" y="102394"/>
                  </a:moveTo>
                  <a:lnTo>
                    <a:pt x="960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3"/>
            <p:cNvSpPr/>
            <p:nvPr/>
          </p:nvSpPr>
          <p:spPr>
            <a:xfrm>
              <a:off x="5114205" y="2158118"/>
              <a:ext cx="222419" cy="245199"/>
            </a:xfrm>
            <a:custGeom>
              <a:avLst/>
              <a:pathLst>
                <a:path w="222419" h="245199">
                  <a:moveTo>
                    <a:pt x="222419" y="0"/>
                  </a:moveTo>
                  <a:lnTo>
                    <a:pt x="0" y="2451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4"/>
            <p:cNvSpPr/>
            <p:nvPr/>
          </p:nvSpPr>
          <p:spPr>
            <a:xfrm>
              <a:off x="5293054" y="1941062"/>
              <a:ext cx="43571" cy="217055"/>
            </a:xfrm>
            <a:custGeom>
              <a:avLst/>
              <a:pathLst>
                <a:path w="43571" h="217055">
                  <a:moveTo>
                    <a:pt x="43571" y="2170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5"/>
            <p:cNvSpPr/>
            <p:nvPr/>
          </p:nvSpPr>
          <p:spPr>
            <a:xfrm>
              <a:off x="5110977" y="2133155"/>
              <a:ext cx="225648" cy="24963"/>
            </a:xfrm>
            <a:custGeom>
              <a:avLst/>
              <a:pathLst>
                <a:path w="225648" h="24963">
                  <a:moveTo>
                    <a:pt x="225648" y="249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6"/>
            <p:cNvSpPr/>
            <p:nvPr/>
          </p:nvSpPr>
          <p:spPr>
            <a:xfrm>
              <a:off x="5106236" y="2011922"/>
              <a:ext cx="230389" cy="146196"/>
            </a:xfrm>
            <a:custGeom>
              <a:avLst/>
              <a:pathLst>
                <a:path w="230389" h="146196">
                  <a:moveTo>
                    <a:pt x="230389" y="1461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7"/>
            <p:cNvSpPr/>
            <p:nvPr/>
          </p:nvSpPr>
          <p:spPr>
            <a:xfrm>
              <a:off x="5336625" y="2158118"/>
              <a:ext cx="281624" cy="227653"/>
            </a:xfrm>
            <a:custGeom>
              <a:avLst/>
              <a:pathLst>
                <a:path w="281624" h="227653">
                  <a:moveTo>
                    <a:pt x="0" y="0"/>
                  </a:moveTo>
                  <a:lnTo>
                    <a:pt x="281624" y="2276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8"/>
            <p:cNvSpPr/>
            <p:nvPr/>
          </p:nvSpPr>
          <p:spPr>
            <a:xfrm>
              <a:off x="5248919" y="2158118"/>
              <a:ext cx="87706" cy="314903"/>
            </a:xfrm>
            <a:custGeom>
              <a:avLst/>
              <a:pathLst>
                <a:path w="87706" h="314903">
                  <a:moveTo>
                    <a:pt x="87706" y="0"/>
                  </a:moveTo>
                  <a:lnTo>
                    <a:pt x="0" y="3149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9"/>
            <p:cNvSpPr/>
            <p:nvPr/>
          </p:nvSpPr>
          <p:spPr>
            <a:xfrm>
              <a:off x="4579623" y="1972246"/>
              <a:ext cx="215871" cy="227500"/>
            </a:xfrm>
            <a:custGeom>
              <a:avLst/>
              <a:pathLst>
                <a:path w="215871" h="227500">
                  <a:moveTo>
                    <a:pt x="215871" y="2275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60"/>
            <p:cNvSpPr/>
            <p:nvPr/>
          </p:nvSpPr>
          <p:spPr>
            <a:xfrm>
              <a:off x="4581983" y="2199747"/>
              <a:ext cx="213511" cy="92989"/>
            </a:xfrm>
            <a:custGeom>
              <a:avLst/>
              <a:pathLst>
                <a:path w="213511" h="92989">
                  <a:moveTo>
                    <a:pt x="213511" y="0"/>
                  </a:moveTo>
                  <a:lnTo>
                    <a:pt x="0" y="929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1"/>
            <p:cNvSpPr/>
            <p:nvPr/>
          </p:nvSpPr>
          <p:spPr>
            <a:xfrm>
              <a:off x="4795495" y="2199747"/>
              <a:ext cx="68134" cy="15615"/>
            </a:xfrm>
            <a:custGeom>
              <a:avLst/>
              <a:pathLst>
                <a:path w="68134" h="15615">
                  <a:moveTo>
                    <a:pt x="0" y="0"/>
                  </a:moveTo>
                  <a:lnTo>
                    <a:pt x="68134" y="156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2"/>
            <p:cNvSpPr/>
            <p:nvPr/>
          </p:nvSpPr>
          <p:spPr>
            <a:xfrm>
              <a:off x="4795495" y="2099511"/>
              <a:ext cx="18835" cy="100235"/>
            </a:xfrm>
            <a:custGeom>
              <a:avLst/>
              <a:pathLst>
                <a:path w="18835" h="100235">
                  <a:moveTo>
                    <a:pt x="0" y="100235"/>
                  </a:moveTo>
                  <a:lnTo>
                    <a:pt x="188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3"/>
            <p:cNvSpPr/>
            <p:nvPr/>
          </p:nvSpPr>
          <p:spPr>
            <a:xfrm>
              <a:off x="5523032" y="2106377"/>
              <a:ext cx="189500" cy="46735"/>
            </a:xfrm>
            <a:custGeom>
              <a:avLst/>
              <a:pathLst>
                <a:path w="189500" h="46735">
                  <a:moveTo>
                    <a:pt x="0" y="46735"/>
                  </a:moveTo>
                  <a:lnTo>
                    <a:pt x="189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4"/>
            <p:cNvSpPr/>
            <p:nvPr/>
          </p:nvSpPr>
          <p:spPr>
            <a:xfrm>
              <a:off x="5432720" y="2055724"/>
              <a:ext cx="90312" cy="97389"/>
            </a:xfrm>
            <a:custGeom>
              <a:avLst/>
              <a:pathLst>
                <a:path w="90312" h="97389">
                  <a:moveTo>
                    <a:pt x="90312" y="973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5"/>
            <p:cNvSpPr/>
            <p:nvPr/>
          </p:nvSpPr>
          <p:spPr>
            <a:xfrm>
              <a:off x="5523032" y="2153113"/>
              <a:ext cx="95216" cy="232659"/>
            </a:xfrm>
            <a:custGeom>
              <a:avLst/>
              <a:pathLst>
                <a:path w="95216" h="232659">
                  <a:moveTo>
                    <a:pt x="0" y="0"/>
                  </a:moveTo>
                  <a:lnTo>
                    <a:pt x="95216" y="2326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6"/>
            <p:cNvSpPr/>
            <p:nvPr/>
          </p:nvSpPr>
          <p:spPr>
            <a:xfrm>
              <a:off x="5336625" y="2153113"/>
              <a:ext cx="186407" cy="5005"/>
            </a:xfrm>
            <a:custGeom>
              <a:avLst/>
              <a:pathLst>
                <a:path w="186407" h="5005">
                  <a:moveTo>
                    <a:pt x="186407" y="0"/>
                  </a:moveTo>
                  <a:lnTo>
                    <a:pt x="0" y="50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7"/>
            <p:cNvSpPr/>
            <p:nvPr/>
          </p:nvSpPr>
          <p:spPr>
            <a:xfrm>
              <a:off x="4547010" y="2800259"/>
              <a:ext cx="113052" cy="224740"/>
            </a:xfrm>
            <a:custGeom>
              <a:avLst/>
              <a:pathLst>
                <a:path w="113052" h="224740">
                  <a:moveTo>
                    <a:pt x="0" y="0"/>
                  </a:moveTo>
                  <a:lnTo>
                    <a:pt x="113052" y="2247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8"/>
            <p:cNvSpPr/>
            <p:nvPr/>
          </p:nvSpPr>
          <p:spPr>
            <a:xfrm>
              <a:off x="4547010" y="2722109"/>
              <a:ext cx="203364" cy="78149"/>
            </a:xfrm>
            <a:custGeom>
              <a:avLst/>
              <a:pathLst>
                <a:path w="203364" h="78149">
                  <a:moveTo>
                    <a:pt x="0" y="78149"/>
                  </a:moveTo>
                  <a:lnTo>
                    <a:pt x="20336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9"/>
            <p:cNvSpPr/>
            <p:nvPr/>
          </p:nvSpPr>
          <p:spPr>
            <a:xfrm>
              <a:off x="5378937" y="2833686"/>
              <a:ext cx="17783" cy="97328"/>
            </a:xfrm>
            <a:custGeom>
              <a:avLst/>
              <a:pathLst>
                <a:path w="17783" h="97328">
                  <a:moveTo>
                    <a:pt x="17783" y="0"/>
                  </a:moveTo>
                  <a:lnTo>
                    <a:pt x="0" y="973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70"/>
            <p:cNvSpPr/>
            <p:nvPr/>
          </p:nvSpPr>
          <p:spPr>
            <a:xfrm>
              <a:off x="5396720" y="2602537"/>
              <a:ext cx="127247" cy="231149"/>
            </a:xfrm>
            <a:custGeom>
              <a:avLst/>
              <a:pathLst>
                <a:path w="127247" h="231149">
                  <a:moveTo>
                    <a:pt x="0" y="231149"/>
                  </a:moveTo>
                  <a:lnTo>
                    <a:pt x="1272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1"/>
            <p:cNvSpPr/>
            <p:nvPr/>
          </p:nvSpPr>
          <p:spPr>
            <a:xfrm>
              <a:off x="5340941" y="2805331"/>
              <a:ext cx="55779" cy="28354"/>
            </a:xfrm>
            <a:custGeom>
              <a:avLst/>
              <a:pathLst>
                <a:path w="55779" h="28354">
                  <a:moveTo>
                    <a:pt x="55779" y="283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2"/>
            <p:cNvSpPr/>
            <p:nvPr/>
          </p:nvSpPr>
          <p:spPr>
            <a:xfrm>
              <a:off x="5547738" y="2817423"/>
              <a:ext cx="81649" cy="323286"/>
            </a:xfrm>
            <a:custGeom>
              <a:avLst/>
              <a:pathLst>
                <a:path w="81649" h="323286">
                  <a:moveTo>
                    <a:pt x="81649" y="0"/>
                  </a:moveTo>
                  <a:lnTo>
                    <a:pt x="0" y="3232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3"/>
            <p:cNvSpPr/>
            <p:nvPr/>
          </p:nvSpPr>
          <p:spPr>
            <a:xfrm>
              <a:off x="5378937" y="2817423"/>
              <a:ext cx="250450" cy="113591"/>
            </a:xfrm>
            <a:custGeom>
              <a:avLst/>
              <a:pathLst>
                <a:path w="250450" h="113591">
                  <a:moveTo>
                    <a:pt x="250450" y="0"/>
                  </a:moveTo>
                  <a:lnTo>
                    <a:pt x="0" y="1135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4"/>
            <p:cNvSpPr/>
            <p:nvPr/>
          </p:nvSpPr>
          <p:spPr>
            <a:xfrm>
              <a:off x="5523968" y="2602537"/>
              <a:ext cx="105419" cy="214886"/>
            </a:xfrm>
            <a:custGeom>
              <a:avLst/>
              <a:pathLst>
                <a:path w="105419" h="214886">
                  <a:moveTo>
                    <a:pt x="105419" y="2148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5"/>
            <p:cNvSpPr/>
            <p:nvPr/>
          </p:nvSpPr>
          <p:spPr>
            <a:xfrm>
              <a:off x="5629387" y="2566916"/>
              <a:ext cx="94925" cy="250506"/>
            </a:xfrm>
            <a:custGeom>
              <a:avLst/>
              <a:pathLst>
                <a:path w="94925" h="250506">
                  <a:moveTo>
                    <a:pt x="0" y="250506"/>
                  </a:moveTo>
                  <a:lnTo>
                    <a:pt x="949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6"/>
            <p:cNvSpPr/>
            <p:nvPr/>
          </p:nvSpPr>
          <p:spPr>
            <a:xfrm>
              <a:off x="5629387" y="2817423"/>
              <a:ext cx="66781" cy="24755"/>
            </a:xfrm>
            <a:custGeom>
              <a:avLst/>
              <a:pathLst>
                <a:path w="66781" h="24755">
                  <a:moveTo>
                    <a:pt x="0" y="0"/>
                  </a:moveTo>
                  <a:lnTo>
                    <a:pt x="66781" y="247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7"/>
            <p:cNvSpPr/>
            <p:nvPr/>
          </p:nvSpPr>
          <p:spPr>
            <a:xfrm>
              <a:off x="5396720" y="2817423"/>
              <a:ext cx="232667" cy="16262"/>
            </a:xfrm>
            <a:custGeom>
              <a:avLst/>
              <a:pathLst>
                <a:path w="232667" h="16262">
                  <a:moveTo>
                    <a:pt x="232667" y="0"/>
                  </a:moveTo>
                  <a:lnTo>
                    <a:pt x="0" y="162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8"/>
            <p:cNvSpPr/>
            <p:nvPr/>
          </p:nvSpPr>
          <p:spPr>
            <a:xfrm>
              <a:off x="4809735" y="2306195"/>
              <a:ext cx="118947" cy="194909"/>
            </a:xfrm>
            <a:custGeom>
              <a:avLst/>
              <a:pathLst>
                <a:path w="118947" h="194909">
                  <a:moveTo>
                    <a:pt x="0" y="0"/>
                  </a:moveTo>
                  <a:lnTo>
                    <a:pt x="118947" y="1949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9"/>
            <p:cNvSpPr/>
            <p:nvPr/>
          </p:nvSpPr>
          <p:spPr>
            <a:xfrm>
              <a:off x="4809735" y="2306195"/>
              <a:ext cx="125131" cy="177669"/>
            </a:xfrm>
            <a:custGeom>
              <a:avLst/>
              <a:pathLst>
                <a:path w="125131" h="177669">
                  <a:moveTo>
                    <a:pt x="0" y="0"/>
                  </a:moveTo>
                  <a:lnTo>
                    <a:pt x="125131" y="1776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80"/>
            <p:cNvSpPr/>
            <p:nvPr/>
          </p:nvSpPr>
          <p:spPr>
            <a:xfrm>
              <a:off x="4581983" y="2292736"/>
              <a:ext cx="227752" cy="13459"/>
            </a:xfrm>
            <a:custGeom>
              <a:avLst/>
              <a:pathLst>
                <a:path w="227752" h="13459">
                  <a:moveTo>
                    <a:pt x="227752" y="134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1"/>
            <p:cNvSpPr/>
            <p:nvPr/>
          </p:nvSpPr>
          <p:spPr>
            <a:xfrm>
              <a:off x="4750374" y="2306195"/>
              <a:ext cx="59361" cy="415913"/>
            </a:xfrm>
            <a:custGeom>
              <a:avLst/>
              <a:pathLst>
                <a:path w="59361" h="415913">
                  <a:moveTo>
                    <a:pt x="59361" y="0"/>
                  </a:moveTo>
                  <a:lnTo>
                    <a:pt x="0" y="4159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2"/>
            <p:cNvSpPr/>
            <p:nvPr/>
          </p:nvSpPr>
          <p:spPr>
            <a:xfrm>
              <a:off x="4809735" y="2215362"/>
              <a:ext cx="53893" cy="90832"/>
            </a:xfrm>
            <a:custGeom>
              <a:avLst/>
              <a:pathLst>
                <a:path w="53893" h="90832">
                  <a:moveTo>
                    <a:pt x="0" y="90832"/>
                  </a:moveTo>
                  <a:lnTo>
                    <a:pt x="5389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3"/>
            <p:cNvSpPr/>
            <p:nvPr/>
          </p:nvSpPr>
          <p:spPr>
            <a:xfrm>
              <a:off x="4795495" y="2199747"/>
              <a:ext cx="14240" cy="106448"/>
            </a:xfrm>
            <a:custGeom>
              <a:avLst/>
              <a:pathLst>
                <a:path w="14240" h="106448">
                  <a:moveTo>
                    <a:pt x="14240" y="1064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4"/>
            <p:cNvSpPr/>
            <p:nvPr/>
          </p:nvSpPr>
          <p:spPr>
            <a:xfrm>
              <a:off x="4423103" y="2292736"/>
              <a:ext cx="158879" cy="312559"/>
            </a:xfrm>
            <a:custGeom>
              <a:avLst/>
              <a:pathLst>
                <a:path w="158879" h="312559">
                  <a:moveTo>
                    <a:pt x="0" y="312559"/>
                  </a:moveTo>
                  <a:lnTo>
                    <a:pt x="1588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5"/>
            <p:cNvSpPr/>
            <p:nvPr/>
          </p:nvSpPr>
          <p:spPr>
            <a:xfrm>
              <a:off x="4423103" y="2605295"/>
              <a:ext cx="327271" cy="116814"/>
            </a:xfrm>
            <a:custGeom>
              <a:avLst/>
              <a:pathLst>
                <a:path w="327271" h="116814">
                  <a:moveTo>
                    <a:pt x="0" y="0"/>
                  </a:moveTo>
                  <a:lnTo>
                    <a:pt x="327271" y="1168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6"/>
            <p:cNvSpPr/>
            <p:nvPr/>
          </p:nvSpPr>
          <p:spPr>
            <a:xfrm>
              <a:off x="4423103" y="2605295"/>
              <a:ext cx="123906" cy="194963"/>
            </a:xfrm>
            <a:custGeom>
              <a:avLst/>
              <a:pathLst>
                <a:path w="123906" h="194963">
                  <a:moveTo>
                    <a:pt x="0" y="0"/>
                  </a:moveTo>
                  <a:lnTo>
                    <a:pt x="123906" y="1949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7"/>
            <p:cNvSpPr/>
            <p:nvPr/>
          </p:nvSpPr>
          <p:spPr>
            <a:xfrm>
              <a:off x="4215528" y="1912919"/>
              <a:ext cx="364095" cy="59327"/>
            </a:xfrm>
            <a:custGeom>
              <a:avLst/>
              <a:pathLst>
                <a:path w="364095" h="59327">
                  <a:moveTo>
                    <a:pt x="0" y="0"/>
                  </a:moveTo>
                  <a:lnTo>
                    <a:pt x="364095" y="593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8"/>
            <p:cNvSpPr/>
            <p:nvPr/>
          </p:nvSpPr>
          <p:spPr>
            <a:xfrm>
              <a:off x="3530372" y="2786691"/>
              <a:ext cx="93311" cy="338570"/>
            </a:xfrm>
            <a:custGeom>
              <a:avLst/>
              <a:pathLst>
                <a:path w="93311" h="338570">
                  <a:moveTo>
                    <a:pt x="93311" y="0"/>
                  </a:moveTo>
                  <a:lnTo>
                    <a:pt x="0" y="3385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9"/>
            <p:cNvSpPr/>
            <p:nvPr/>
          </p:nvSpPr>
          <p:spPr>
            <a:xfrm>
              <a:off x="3623684" y="2786691"/>
              <a:ext cx="130965" cy="239867"/>
            </a:xfrm>
            <a:custGeom>
              <a:avLst/>
              <a:pathLst>
                <a:path w="130965" h="239867">
                  <a:moveTo>
                    <a:pt x="0" y="0"/>
                  </a:moveTo>
                  <a:lnTo>
                    <a:pt x="130965" y="2398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90"/>
            <p:cNvSpPr/>
            <p:nvPr/>
          </p:nvSpPr>
          <p:spPr>
            <a:xfrm>
              <a:off x="3593939" y="2296090"/>
              <a:ext cx="215147" cy="119145"/>
            </a:xfrm>
            <a:custGeom>
              <a:avLst/>
              <a:pathLst>
                <a:path w="215147" h="119145">
                  <a:moveTo>
                    <a:pt x="215147" y="1191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1"/>
            <p:cNvSpPr/>
            <p:nvPr/>
          </p:nvSpPr>
          <p:spPr>
            <a:xfrm>
              <a:off x="3593939" y="2137836"/>
              <a:ext cx="339994" cy="158254"/>
            </a:xfrm>
            <a:custGeom>
              <a:avLst/>
              <a:pathLst>
                <a:path w="339994" h="158254">
                  <a:moveTo>
                    <a:pt x="339994" y="0"/>
                  </a:moveTo>
                  <a:lnTo>
                    <a:pt x="0" y="1582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2"/>
            <p:cNvSpPr/>
            <p:nvPr/>
          </p:nvSpPr>
          <p:spPr>
            <a:xfrm>
              <a:off x="3809086" y="2137836"/>
              <a:ext cx="124847" cy="277399"/>
            </a:xfrm>
            <a:custGeom>
              <a:avLst/>
              <a:pathLst>
                <a:path w="124847" h="277399">
                  <a:moveTo>
                    <a:pt x="124847" y="0"/>
                  </a:moveTo>
                  <a:lnTo>
                    <a:pt x="0" y="2773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3"/>
            <p:cNvSpPr/>
            <p:nvPr/>
          </p:nvSpPr>
          <p:spPr>
            <a:xfrm>
              <a:off x="3986076" y="2671341"/>
              <a:ext cx="79756" cy="329017"/>
            </a:xfrm>
            <a:custGeom>
              <a:avLst/>
              <a:pathLst>
                <a:path w="79756" h="329017">
                  <a:moveTo>
                    <a:pt x="79756" y="0"/>
                  </a:moveTo>
                  <a:lnTo>
                    <a:pt x="0" y="3290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4"/>
            <p:cNvSpPr/>
            <p:nvPr/>
          </p:nvSpPr>
          <p:spPr>
            <a:xfrm>
              <a:off x="4025751" y="2671341"/>
              <a:ext cx="40080" cy="344475"/>
            </a:xfrm>
            <a:custGeom>
              <a:avLst/>
              <a:pathLst>
                <a:path w="40080" h="344475">
                  <a:moveTo>
                    <a:pt x="40080" y="0"/>
                  </a:moveTo>
                  <a:lnTo>
                    <a:pt x="0" y="3444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5"/>
            <p:cNvSpPr/>
            <p:nvPr/>
          </p:nvSpPr>
          <p:spPr>
            <a:xfrm>
              <a:off x="4188315" y="2827790"/>
              <a:ext cx="253915" cy="290377"/>
            </a:xfrm>
            <a:custGeom>
              <a:avLst/>
              <a:pathLst>
                <a:path w="253915" h="290377">
                  <a:moveTo>
                    <a:pt x="253915" y="0"/>
                  </a:moveTo>
                  <a:lnTo>
                    <a:pt x="0" y="2903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6"/>
            <p:cNvSpPr/>
            <p:nvPr/>
          </p:nvSpPr>
          <p:spPr>
            <a:xfrm>
              <a:off x="4025751" y="2827790"/>
              <a:ext cx="416479" cy="188026"/>
            </a:xfrm>
            <a:custGeom>
              <a:avLst/>
              <a:pathLst>
                <a:path w="416479" h="188026">
                  <a:moveTo>
                    <a:pt x="416479" y="0"/>
                  </a:moveTo>
                  <a:lnTo>
                    <a:pt x="0" y="1880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7"/>
            <p:cNvSpPr/>
            <p:nvPr/>
          </p:nvSpPr>
          <p:spPr>
            <a:xfrm>
              <a:off x="4442231" y="2827790"/>
              <a:ext cx="34970" cy="384682"/>
            </a:xfrm>
            <a:custGeom>
              <a:avLst/>
              <a:pathLst>
                <a:path w="34970" h="384682">
                  <a:moveTo>
                    <a:pt x="0" y="0"/>
                  </a:moveTo>
                  <a:lnTo>
                    <a:pt x="34970" y="3846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8"/>
            <p:cNvSpPr/>
            <p:nvPr/>
          </p:nvSpPr>
          <p:spPr>
            <a:xfrm>
              <a:off x="4442231" y="2827790"/>
              <a:ext cx="217831" cy="197209"/>
            </a:xfrm>
            <a:custGeom>
              <a:avLst/>
              <a:pathLst>
                <a:path w="217831" h="197209">
                  <a:moveTo>
                    <a:pt x="0" y="0"/>
                  </a:moveTo>
                  <a:lnTo>
                    <a:pt x="217831" y="1972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9"/>
            <p:cNvSpPr/>
            <p:nvPr/>
          </p:nvSpPr>
          <p:spPr>
            <a:xfrm>
              <a:off x="4442231" y="2800259"/>
              <a:ext cx="104778" cy="27531"/>
            </a:xfrm>
            <a:custGeom>
              <a:avLst/>
              <a:pathLst>
                <a:path w="104778" h="27531">
                  <a:moveTo>
                    <a:pt x="0" y="27531"/>
                  </a:moveTo>
                  <a:lnTo>
                    <a:pt x="10477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200"/>
            <p:cNvSpPr/>
            <p:nvPr/>
          </p:nvSpPr>
          <p:spPr>
            <a:xfrm>
              <a:off x="4423103" y="2605295"/>
              <a:ext cx="19127" cy="222495"/>
            </a:xfrm>
            <a:custGeom>
              <a:avLst/>
              <a:pathLst>
                <a:path w="19127" h="222495">
                  <a:moveTo>
                    <a:pt x="19127" y="2224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1"/>
            <p:cNvSpPr/>
            <p:nvPr/>
          </p:nvSpPr>
          <p:spPr>
            <a:xfrm>
              <a:off x="4065832" y="2671341"/>
              <a:ext cx="376398" cy="156448"/>
            </a:xfrm>
            <a:custGeom>
              <a:avLst/>
              <a:pathLst>
                <a:path w="376398" h="156448">
                  <a:moveTo>
                    <a:pt x="376398" y="1564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2"/>
            <p:cNvSpPr/>
            <p:nvPr/>
          </p:nvSpPr>
          <p:spPr>
            <a:xfrm>
              <a:off x="3809086" y="2415235"/>
              <a:ext cx="71787" cy="5789"/>
            </a:xfrm>
            <a:custGeom>
              <a:avLst/>
              <a:pathLst>
                <a:path w="71787" h="5789">
                  <a:moveTo>
                    <a:pt x="71787" y="578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3"/>
            <p:cNvSpPr/>
            <p:nvPr/>
          </p:nvSpPr>
          <p:spPr>
            <a:xfrm>
              <a:off x="3880874" y="2137836"/>
              <a:ext cx="53059" cy="283188"/>
            </a:xfrm>
            <a:custGeom>
              <a:avLst/>
              <a:pathLst>
                <a:path w="53059" h="283188">
                  <a:moveTo>
                    <a:pt x="0" y="283188"/>
                  </a:moveTo>
                  <a:lnTo>
                    <a:pt x="530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4"/>
            <p:cNvSpPr/>
            <p:nvPr/>
          </p:nvSpPr>
          <p:spPr>
            <a:xfrm>
              <a:off x="3941505" y="2644724"/>
              <a:ext cx="44570" cy="355634"/>
            </a:xfrm>
            <a:custGeom>
              <a:avLst/>
              <a:pathLst>
                <a:path w="44570" h="355634">
                  <a:moveTo>
                    <a:pt x="0" y="0"/>
                  </a:moveTo>
                  <a:lnTo>
                    <a:pt x="44570" y="3556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5"/>
            <p:cNvSpPr/>
            <p:nvPr/>
          </p:nvSpPr>
          <p:spPr>
            <a:xfrm>
              <a:off x="3941505" y="2644724"/>
              <a:ext cx="124326" cy="26616"/>
            </a:xfrm>
            <a:custGeom>
              <a:avLst/>
              <a:pathLst>
                <a:path w="124326" h="26616">
                  <a:moveTo>
                    <a:pt x="0" y="0"/>
                  </a:moveTo>
                  <a:lnTo>
                    <a:pt x="124326" y="266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6"/>
            <p:cNvSpPr/>
            <p:nvPr/>
          </p:nvSpPr>
          <p:spPr>
            <a:xfrm>
              <a:off x="3582743" y="2739361"/>
              <a:ext cx="40941" cy="47330"/>
            </a:xfrm>
            <a:custGeom>
              <a:avLst/>
              <a:pathLst>
                <a:path w="40941" h="47330">
                  <a:moveTo>
                    <a:pt x="0" y="0"/>
                  </a:moveTo>
                  <a:lnTo>
                    <a:pt x="40941" y="473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7"/>
            <p:cNvSpPr/>
            <p:nvPr/>
          </p:nvSpPr>
          <p:spPr>
            <a:xfrm>
              <a:off x="3457485" y="2656535"/>
              <a:ext cx="125257" cy="82826"/>
            </a:xfrm>
            <a:custGeom>
              <a:avLst/>
              <a:pathLst>
                <a:path w="125257" h="82826">
                  <a:moveTo>
                    <a:pt x="0" y="0"/>
                  </a:moveTo>
                  <a:lnTo>
                    <a:pt x="125257" y="828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8"/>
            <p:cNvSpPr/>
            <p:nvPr/>
          </p:nvSpPr>
          <p:spPr>
            <a:xfrm>
              <a:off x="3680640" y="2758667"/>
              <a:ext cx="305435" cy="241692"/>
            </a:xfrm>
            <a:custGeom>
              <a:avLst/>
              <a:pathLst>
                <a:path w="305435" h="241692">
                  <a:moveTo>
                    <a:pt x="0" y="0"/>
                  </a:moveTo>
                  <a:lnTo>
                    <a:pt x="305435" y="2416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9"/>
            <p:cNvSpPr/>
            <p:nvPr/>
          </p:nvSpPr>
          <p:spPr>
            <a:xfrm>
              <a:off x="3680640" y="2758667"/>
              <a:ext cx="74009" cy="267891"/>
            </a:xfrm>
            <a:custGeom>
              <a:avLst/>
              <a:pathLst>
                <a:path w="74009" h="267891">
                  <a:moveTo>
                    <a:pt x="0" y="0"/>
                  </a:moveTo>
                  <a:lnTo>
                    <a:pt x="74009" y="2678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10"/>
            <p:cNvSpPr/>
            <p:nvPr/>
          </p:nvSpPr>
          <p:spPr>
            <a:xfrm>
              <a:off x="3623684" y="2758667"/>
              <a:ext cx="56955" cy="28024"/>
            </a:xfrm>
            <a:custGeom>
              <a:avLst/>
              <a:pathLst>
                <a:path w="56955" h="28024">
                  <a:moveTo>
                    <a:pt x="56955" y="0"/>
                  </a:moveTo>
                  <a:lnTo>
                    <a:pt x="0" y="280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1"/>
            <p:cNvSpPr/>
            <p:nvPr/>
          </p:nvSpPr>
          <p:spPr>
            <a:xfrm>
              <a:off x="3680640" y="2644724"/>
              <a:ext cx="260865" cy="113942"/>
            </a:xfrm>
            <a:custGeom>
              <a:avLst/>
              <a:pathLst>
                <a:path w="260865" h="113942">
                  <a:moveTo>
                    <a:pt x="0" y="113942"/>
                  </a:moveTo>
                  <a:lnTo>
                    <a:pt x="2608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2"/>
            <p:cNvSpPr/>
            <p:nvPr/>
          </p:nvSpPr>
          <p:spPr>
            <a:xfrm>
              <a:off x="3582743" y="2739361"/>
              <a:ext cx="97897" cy="19305"/>
            </a:xfrm>
            <a:custGeom>
              <a:avLst/>
              <a:pathLst>
                <a:path w="97897" h="19305">
                  <a:moveTo>
                    <a:pt x="97897" y="1930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3"/>
            <p:cNvSpPr/>
            <p:nvPr/>
          </p:nvSpPr>
          <p:spPr>
            <a:xfrm>
              <a:off x="3287581" y="2296090"/>
              <a:ext cx="306357" cy="79826"/>
            </a:xfrm>
            <a:custGeom>
              <a:avLst/>
              <a:pathLst>
                <a:path w="306357" h="79826">
                  <a:moveTo>
                    <a:pt x="0" y="79826"/>
                  </a:moveTo>
                  <a:lnTo>
                    <a:pt x="30635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4"/>
            <p:cNvSpPr/>
            <p:nvPr/>
          </p:nvSpPr>
          <p:spPr>
            <a:xfrm>
              <a:off x="3252639" y="2264857"/>
              <a:ext cx="34942" cy="111059"/>
            </a:xfrm>
            <a:custGeom>
              <a:avLst/>
              <a:pathLst>
                <a:path w="34942" h="111059">
                  <a:moveTo>
                    <a:pt x="34942" y="1110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5"/>
            <p:cNvSpPr/>
            <p:nvPr/>
          </p:nvSpPr>
          <p:spPr>
            <a:xfrm>
              <a:off x="3125497" y="1876860"/>
              <a:ext cx="357751" cy="193467"/>
            </a:xfrm>
            <a:custGeom>
              <a:avLst/>
              <a:pathLst>
                <a:path w="357751" h="193467">
                  <a:moveTo>
                    <a:pt x="0" y="193467"/>
                  </a:moveTo>
                  <a:lnTo>
                    <a:pt x="3577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6"/>
            <p:cNvSpPr/>
            <p:nvPr/>
          </p:nvSpPr>
          <p:spPr>
            <a:xfrm>
              <a:off x="3125497" y="2070328"/>
              <a:ext cx="127141" cy="194529"/>
            </a:xfrm>
            <a:custGeom>
              <a:avLst/>
              <a:pathLst>
                <a:path w="127141" h="194529">
                  <a:moveTo>
                    <a:pt x="0" y="0"/>
                  </a:moveTo>
                  <a:lnTo>
                    <a:pt x="127141" y="1945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7"/>
            <p:cNvSpPr/>
            <p:nvPr/>
          </p:nvSpPr>
          <p:spPr>
            <a:xfrm>
              <a:off x="3311563" y="1876860"/>
              <a:ext cx="171685" cy="266298"/>
            </a:xfrm>
            <a:custGeom>
              <a:avLst/>
              <a:pathLst>
                <a:path w="171685" h="266298">
                  <a:moveTo>
                    <a:pt x="0" y="266298"/>
                  </a:moveTo>
                  <a:lnTo>
                    <a:pt x="17168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8"/>
            <p:cNvSpPr/>
            <p:nvPr/>
          </p:nvSpPr>
          <p:spPr>
            <a:xfrm>
              <a:off x="3311563" y="2143159"/>
              <a:ext cx="282376" cy="152931"/>
            </a:xfrm>
            <a:custGeom>
              <a:avLst/>
              <a:pathLst>
                <a:path w="282376" h="152931">
                  <a:moveTo>
                    <a:pt x="0" y="0"/>
                  </a:moveTo>
                  <a:lnTo>
                    <a:pt x="282376" y="1529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9"/>
            <p:cNvSpPr/>
            <p:nvPr/>
          </p:nvSpPr>
          <p:spPr>
            <a:xfrm>
              <a:off x="3252639" y="2143159"/>
              <a:ext cx="58923" cy="121698"/>
            </a:xfrm>
            <a:custGeom>
              <a:avLst/>
              <a:pathLst>
                <a:path w="58923" h="121698">
                  <a:moveTo>
                    <a:pt x="58923" y="0"/>
                  </a:moveTo>
                  <a:lnTo>
                    <a:pt x="0" y="1216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20"/>
            <p:cNvSpPr/>
            <p:nvPr/>
          </p:nvSpPr>
          <p:spPr>
            <a:xfrm>
              <a:off x="3287581" y="2143159"/>
              <a:ext cx="23981" cy="232758"/>
            </a:xfrm>
            <a:custGeom>
              <a:avLst/>
              <a:pathLst>
                <a:path w="23981" h="232758">
                  <a:moveTo>
                    <a:pt x="23981" y="0"/>
                  </a:moveTo>
                  <a:lnTo>
                    <a:pt x="0" y="2327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1"/>
            <p:cNvSpPr/>
            <p:nvPr/>
          </p:nvSpPr>
          <p:spPr>
            <a:xfrm>
              <a:off x="3125497" y="2070328"/>
              <a:ext cx="186065" cy="72830"/>
            </a:xfrm>
            <a:custGeom>
              <a:avLst/>
              <a:pathLst>
                <a:path w="186065" h="72830">
                  <a:moveTo>
                    <a:pt x="186065" y="728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2"/>
            <p:cNvSpPr/>
            <p:nvPr/>
          </p:nvSpPr>
          <p:spPr>
            <a:xfrm>
              <a:off x="3933933" y="2137836"/>
              <a:ext cx="101416" cy="169031"/>
            </a:xfrm>
            <a:custGeom>
              <a:avLst/>
              <a:pathLst>
                <a:path w="101416" h="169031">
                  <a:moveTo>
                    <a:pt x="101416" y="1690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3"/>
            <p:cNvSpPr/>
            <p:nvPr/>
          </p:nvSpPr>
          <p:spPr>
            <a:xfrm>
              <a:off x="3880874" y="2306867"/>
              <a:ext cx="154475" cy="114157"/>
            </a:xfrm>
            <a:custGeom>
              <a:avLst/>
              <a:pathLst>
                <a:path w="154475" h="114157">
                  <a:moveTo>
                    <a:pt x="154475" y="0"/>
                  </a:moveTo>
                  <a:lnTo>
                    <a:pt x="0" y="1141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4"/>
            <p:cNvSpPr/>
            <p:nvPr/>
          </p:nvSpPr>
          <p:spPr>
            <a:xfrm>
              <a:off x="3089861" y="2243552"/>
              <a:ext cx="162777" cy="21305"/>
            </a:xfrm>
            <a:custGeom>
              <a:avLst/>
              <a:pathLst>
                <a:path w="162777" h="21305">
                  <a:moveTo>
                    <a:pt x="0" y="0"/>
                  </a:moveTo>
                  <a:lnTo>
                    <a:pt x="162777" y="213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5"/>
            <p:cNvSpPr/>
            <p:nvPr/>
          </p:nvSpPr>
          <p:spPr>
            <a:xfrm>
              <a:off x="3483248" y="1876860"/>
              <a:ext cx="105848" cy="239431"/>
            </a:xfrm>
            <a:custGeom>
              <a:avLst/>
              <a:pathLst>
                <a:path w="105848" h="239431">
                  <a:moveTo>
                    <a:pt x="105848" y="2394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6"/>
            <p:cNvSpPr/>
            <p:nvPr/>
          </p:nvSpPr>
          <p:spPr>
            <a:xfrm>
              <a:off x="3589097" y="2116292"/>
              <a:ext cx="4842" cy="179798"/>
            </a:xfrm>
            <a:custGeom>
              <a:avLst/>
              <a:pathLst>
                <a:path w="4842" h="179798">
                  <a:moveTo>
                    <a:pt x="0" y="0"/>
                  </a:moveTo>
                  <a:lnTo>
                    <a:pt x="4842" y="1797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7"/>
            <p:cNvSpPr/>
            <p:nvPr/>
          </p:nvSpPr>
          <p:spPr>
            <a:xfrm>
              <a:off x="3589097" y="2116292"/>
              <a:ext cx="344836" cy="21544"/>
            </a:xfrm>
            <a:custGeom>
              <a:avLst/>
              <a:pathLst>
                <a:path w="344836" h="21544">
                  <a:moveTo>
                    <a:pt x="0" y="0"/>
                  </a:moveTo>
                  <a:lnTo>
                    <a:pt x="344836" y="215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8"/>
            <p:cNvSpPr/>
            <p:nvPr/>
          </p:nvSpPr>
          <p:spPr>
            <a:xfrm>
              <a:off x="3311563" y="2116292"/>
              <a:ext cx="277534" cy="26867"/>
            </a:xfrm>
            <a:custGeom>
              <a:avLst/>
              <a:pathLst>
                <a:path w="277534" h="26867">
                  <a:moveTo>
                    <a:pt x="277534" y="0"/>
                  </a:moveTo>
                  <a:lnTo>
                    <a:pt x="0" y="268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9"/>
            <p:cNvSpPr/>
            <p:nvPr/>
          </p:nvSpPr>
          <p:spPr>
            <a:xfrm>
              <a:off x="4065832" y="2568687"/>
              <a:ext cx="140638" cy="102654"/>
            </a:xfrm>
            <a:custGeom>
              <a:avLst/>
              <a:pathLst>
                <a:path w="140638" h="102654">
                  <a:moveTo>
                    <a:pt x="140638" y="0"/>
                  </a:moveTo>
                  <a:lnTo>
                    <a:pt x="0" y="1026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30"/>
            <p:cNvSpPr/>
            <p:nvPr/>
          </p:nvSpPr>
          <p:spPr>
            <a:xfrm>
              <a:off x="4206471" y="2568687"/>
              <a:ext cx="235760" cy="259103"/>
            </a:xfrm>
            <a:custGeom>
              <a:avLst/>
              <a:pathLst>
                <a:path w="235760" h="259103">
                  <a:moveTo>
                    <a:pt x="0" y="0"/>
                  </a:moveTo>
                  <a:lnTo>
                    <a:pt x="235760" y="2591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1"/>
            <p:cNvSpPr/>
            <p:nvPr/>
          </p:nvSpPr>
          <p:spPr>
            <a:xfrm>
              <a:off x="3074306" y="2264857"/>
              <a:ext cx="178332" cy="67418"/>
            </a:xfrm>
            <a:custGeom>
              <a:avLst/>
              <a:pathLst>
                <a:path w="178332" h="67418">
                  <a:moveTo>
                    <a:pt x="0" y="67418"/>
                  </a:moveTo>
                  <a:lnTo>
                    <a:pt x="1783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2"/>
            <p:cNvSpPr/>
            <p:nvPr/>
          </p:nvSpPr>
          <p:spPr>
            <a:xfrm>
              <a:off x="3074306" y="2332276"/>
              <a:ext cx="213274" cy="43640"/>
            </a:xfrm>
            <a:custGeom>
              <a:avLst/>
              <a:pathLst>
                <a:path w="213274" h="43640">
                  <a:moveTo>
                    <a:pt x="0" y="0"/>
                  </a:moveTo>
                  <a:lnTo>
                    <a:pt x="213274" y="436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3"/>
            <p:cNvSpPr/>
            <p:nvPr/>
          </p:nvSpPr>
          <p:spPr>
            <a:xfrm>
              <a:off x="3074306" y="2243552"/>
              <a:ext cx="15554" cy="88724"/>
            </a:xfrm>
            <a:custGeom>
              <a:avLst/>
              <a:pathLst>
                <a:path w="15554" h="88724">
                  <a:moveTo>
                    <a:pt x="0" y="88724"/>
                  </a:moveTo>
                  <a:lnTo>
                    <a:pt x="1555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4"/>
            <p:cNvSpPr/>
            <p:nvPr/>
          </p:nvSpPr>
          <p:spPr>
            <a:xfrm>
              <a:off x="4272606" y="1972246"/>
              <a:ext cx="307017" cy="325243"/>
            </a:xfrm>
            <a:custGeom>
              <a:avLst/>
              <a:pathLst>
                <a:path w="307017" h="325243">
                  <a:moveTo>
                    <a:pt x="0" y="325243"/>
                  </a:moveTo>
                  <a:lnTo>
                    <a:pt x="3070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5"/>
            <p:cNvSpPr/>
            <p:nvPr/>
          </p:nvSpPr>
          <p:spPr>
            <a:xfrm>
              <a:off x="4272606" y="2292736"/>
              <a:ext cx="309376" cy="4754"/>
            </a:xfrm>
            <a:custGeom>
              <a:avLst/>
              <a:pathLst>
                <a:path w="309376" h="4754">
                  <a:moveTo>
                    <a:pt x="0" y="4754"/>
                  </a:moveTo>
                  <a:lnTo>
                    <a:pt x="3093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6"/>
            <p:cNvSpPr/>
            <p:nvPr/>
          </p:nvSpPr>
          <p:spPr>
            <a:xfrm>
              <a:off x="4215528" y="1912919"/>
              <a:ext cx="57078" cy="384571"/>
            </a:xfrm>
            <a:custGeom>
              <a:avLst/>
              <a:pathLst>
                <a:path w="57078" h="384571">
                  <a:moveTo>
                    <a:pt x="57078" y="3845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7"/>
            <p:cNvSpPr/>
            <p:nvPr/>
          </p:nvSpPr>
          <p:spPr>
            <a:xfrm>
              <a:off x="2791374" y="2757649"/>
              <a:ext cx="325453" cy="274769"/>
            </a:xfrm>
            <a:custGeom>
              <a:avLst/>
              <a:pathLst>
                <a:path w="325453" h="274769">
                  <a:moveTo>
                    <a:pt x="325453" y="0"/>
                  </a:moveTo>
                  <a:lnTo>
                    <a:pt x="0" y="2747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8"/>
            <p:cNvSpPr/>
            <p:nvPr/>
          </p:nvSpPr>
          <p:spPr>
            <a:xfrm>
              <a:off x="3116828" y="2757649"/>
              <a:ext cx="40526" cy="103114"/>
            </a:xfrm>
            <a:custGeom>
              <a:avLst/>
              <a:pathLst>
                <a:path w="40526" h="103114">
                  <a:moveTo>
                    <a:pt x="0" y="0"/>
                  </a:moveTo>
                  <a:lnTo>
                    <a:pt x="40526" y="1031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9"/>
            <p:cNvSpPr/>
            <p:nvPr/>
          </p:nvSpPr>
          <p:spPr>
            <a:xfrm>
              <a:off x="3116828" y="2375917"/>
              <a:ext cx="170753" cy="381732"/>
            </a:xfrm>
            <a:custGeom>
              <a:avLst/>
              <a:pathLst>
                <a:path w="170753" h="381732">
                  <a:moveTo>
                    <a:pt x="0" y="381732"/>
                  </a:moveTo>
                  <a:lnTo>
                    <a:pt x="17075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40"/>
            <p:cNvSpPr/>
            <p:nvPr/>
          </p:nvSpPr>
          <p:spPr>
            <a:xfrm>
              <a:off x="3074306" y="2332276"/>
              <a:ext cx="42521" cy="425373"/>
            </a:xfrm>
            <a:custGeom>
              <a:avLst/>
              <a:pathLst>
                <a:path w="42521" h="425373">
                  <a:moveTo>
                    <a:pt x="42521" y="4253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1"/>
            <p:cNvSpPr/>
            <p:nvPr/>
          </p:nvSpPr>
          <p:spPr>
            <a:xfrm>
              <a:off x="3996646" y="1912919"/>
              <a:ext cx="218881" cy="143791"/>
            </a:xfrm>
            <a:custGeom>
              <a:avLst/>
              <a:pathLst>
                <a:path w="218881" h="143791">
                  <a:moveTo>
                    <a:pt x="0" y="143791"/>
                  </a:moveTo>
                  <a:lnTo>
                    <a:pt x="2188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2"/>
            <p:cNvSpPr/>
            <p:nvPr/>
          </p:nvSpPr>
          <p:spPr>
            <a:xfrm>
              <a:off x="3933933" y="2056710"/>
              <a:ext cx="62713" cy="81125"/>
            </a:xfrm>
            <a:custGeom>
              <a:avLst/>
              <a:pathLst>
                <a:path w="62713" h="81125">
                  <a:moveTo>
                    <a:pt x="62713" y="0"/>
                  </a:moveTo>
                  <a:lnTo>
                    <a:pt x="0" y="811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3"/>
            <p:cNvSpPr/>
            <p:nvPr/>
          </p:nvSpPr>
          <p:spPr>
            <a:xfrm>
              <a:off x="3996646" y="2056710"/>
              <a:ext cx="38703" cy="250157"/>
            </a:xfrm>
            <a:custGeom>
              <a:avLst/>
              <a:pathLst>
                <a:path w="38703" h="250157">
                  <a:moveTo>
                    <a:pt x="0" y="0"/>
                  </a:moveTo>
                  <a:lnTo>
                    <a:pt x="38703" y="2501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4"/>
            <p:cNvSpPr/>
            <p:nvPr/>
          </p:nvSpPr>
          <p:spPr>
            <a:xfrm>
              <a:off x="4215528" y="1912919"/>
              <a:ext cx="23790" cy="377755"/>
            </a:xfrm>
            <a:custGeom>
              <a:avLst/>
              <a:pathLst>
                <a:path w="23790" h="377755">
                  <a:moveTo>
                    <a:pt x="23790" y="3777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5"/>
            <p:cNvSpPr/>
            <p:nvPr/>
          </p:nvSpPr>
          <p:spPr>
            <a:xfrm>
              <a:off x="4035350" y="2290674"/>
              <a:ext cx="203968" cy="16192"/>
            </a:xfrm>
            <a:custGeom>
              <a:avLst/>
              <a:pathLst>
                <a:path w="203968" h="16192">
                  <a:moveTo>
                    <a:pt x="203968" y="0"/>
                  </a:moveTo>
                  <a:lnTo>
                    <a:pt x="0" y="161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6"/>
            <p:cNvSpPr/>
            <p:nvPr/>
          </p:nvSpPr>
          <p:spPr>
            <a:xfrm>
              <a:off x="4239318" y="2290674"/>
              <a:ext cx="33288" cy="6815"/>
            </a:xfrm>
            <a:custGeom>
              <a:avLst/>
              <a:pathLst>
                <a:path w="33288" h="6815">
                  <a:moveTo>
                    <a:pt x="0" y="0"/>
                  </a:moveTo>
                  <a:lnTo>
                    <a:pt x="33288" y="68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7"/>
            <p:cNvSpPr/>
            <p:nvPr/>
          </p:nvSpPr>
          <p:spPr>
            <a:xfrm>
              <a:off x="3996646" y="2056710"/>
              <a:ext cx="242671" cy="233964"/>
            </a:xfrm>
            <a:custGeom>
              <a:avLst/>
              <a:pathLst>
                <a:path w="242671" h="233964">
                  <a:moveTo>
                    <a:pt x="242671" y="2339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8"/>
            <p:cNvSpPr/>
            <p:nvPr/>
          </p:nvSpPr>
          <p:spPr>
            <a:xfrm>
              <a:off x="4065832" y="2457113"/>
              <a:ext cx="89177" cy="214228"/>
            </a:xfrm>
            <a:custGeom>
              <a:avLst/>
              <a:pathLst>
                <a:path w="89177" h="214228">
                  <a:moveTo>
                    <a:pt x="89177" y="0"/>
                  </a:moveTo>
                  <a:lnTo>
                    <a:pt x="0" y="2142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9"/>
            <p:cNvSpPr/>
            <p:nvPr/>
          </p:nvSpPr>
          <p:spPr>
            <a:xfrm>
              <a:off x="3880874" y="2421024"/>
              <a:ext cx="274135" cy="36088"/>
            </a:xfrm>
            <a:custGeom>
              <a:avLst/>
              <a:pathLst>
                <a:path w="274135" h="36088">
                  <a:moveTo>
                    <a:pt x="274135" y="360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50"/>
            <p:cNvSpPr/>
            <p:nvPr/>
          </p:nvSpPr>
          <p:spPr>
            <a:xfrm>
              <a:off x="3941505" y="2457113"/>
              <a:ext cx="213504" cy="187611"/>
            </a:xfrm>
            <a:custGeom>
              <a:avLst/>
              <a:pathLst>
                <a:path w="213504" h="187611">
                  <a:moveTo>
                    <a:pt x="213504" y="0"/>
                  </a:moveTo>
                  <a:lnTo>
                    <a:pt x="0" y="1876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1"/>
            <p:cNvSpPr/>
            <p:nvPr/>
          </p:nvSpPr>
          <p:spPr>
            <a:xfrm>
              <a:off x="4035350" y="2306867"/>
              <a:ext cx="119660" cy="150245"/>
            </a:xfrm>
            <a:custGeom>
              <a:avLst/>
              <a:pathLst>
                <a:path w="119660" h="150245">
                  <a:moveTo>
                    <a:pt x="119660" y="1502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2"/>
            <p:cNvSpPr/>
            <p:nvPr/>
          </p:nvSpPr>
          <p:spPr>
            <a:xfrm>
              <a:off x="4155010" y="2457113"/>
              <a:ext cx="51461" cy="111573"/>
            </a:xfrm>
            <a:custGeom>
              <a:avLst/>
              <a:pathLst>
                <a:path w="51461" h="111573">
                  <a:moveTo>
                    <a:pt x="0" y="0"/>
                  </a:moveTo>
                  <a:lnTo>
                    <a:pt x="51461" y="1115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3"/>
            <p:cNvSpPr/>
            <p:nvPr/>
          </p:nvSpPr>
          <p:spPr>
            <a:xfrm>
              <a:off x="4155010" y="2297490"/>
              <a:ext cx="117596" cy="159623"/>
            </a:xfrm>
            <a:custGeom>
              <a:avLst/>
              <a:pathLst>
                <a:path w="117596" h="159623">
                  <a:moveTo>
                    <a:pt x="0" y="159623"/>
                  </a:moveTo>
                  <a:lnTo>
                    <a:pt x="1175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4"/>
            <p:cNvSpPr/>
            <p:nvPr/>
          </p:nvSpPr>
          <p:spPr>
            <a:xfrm>
              <a:off x="4155010" y="2290674"/>
              <a:ext cx="84308" cy="166438"/>
            </a:xfrm>
            <a:custGeom>
              <a:avLst/>
              <a:pathLst>
                <a:path w="84308" h="166438">
                  <a:moveTo>
                    <a:pt x="0" y="166438"/>
                  </a:moveTo>
                  <a:lnTo>
                    <a:pt x="843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5"/>
            <p:cNvSpPr/>
            <p:nvPr/>
          </p:nvSpPr>
          <p:spPr>
            <a:xfrm>
              <a:off x="3087884" y="2222869"/>
              <a:ext cx="164755" cy="41987"/>
            </a:xfrm>
            <a:custGeom>
              <a:avLst/>
              <a:pathLst>
                <a:path w="164755" h="41987">
                  <a:moveTo>
                    <a:pt x="0" y="0"/>
                  </a:moveTo>
                  <a:lnTo>
                    <a:pt x="164755" y="419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6"/>
            <p:cNvSpPr/>
            <p:nvPr/>
          </p:nvSpPr>
          <p:spPr>
            <a:xfrm>
              <a:off x="3087884" y="2070328"/>
              <a:ext cx="37613" cy="152541"/>
            </a:xfrm>
            <a:custGeom>
              <a:avLst/>
              <a:pathLst>
                <a:path w="37613" h="152541">
                  <a:moveTo>
                    <a:pt x="0" y="152541"/>
                  </a:moveTo>
                  <a:lnTo>
                    <a:pt x="376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7"/>
            <p:cNvSpPr/>
            <p:nvPr/>
          </p:nvSpPr>
          <p:spPr>
            <a:xfrm>
              <a:off x="3087884" y="2222869"/>
              <a:ext cx="1977" cy="20682"/>
            </a:xfrm>
            <a:custGeom>
              <a:avLst/>
              <a:pathLst>
                <a:path w="1977" h="20682">
                  <a:moveTo>
                    <a:pt x="0" y="0"/>
                  </a:moveTo>
                  <a:lnTo>
                    <a:pt x="1977" y="206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8"/>
            <p:cNvSpPr/>
            <p:nvPr/>
          </p:nvSpPr>
          <p:spPr>
            <a:xfrm>
              <a:off x="3809086" y="2415235"/>
              <a:ext cx="49566" cy="122938"/>
            </a:xfrm>
            <a:custGeom>
              <a:avLst/>
              <a:pathLst>
                <a:path w="49566" h="122938">
                  <a:moveTo>
                    <a:pt x="49566" y="12293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9"/>
            <p:cNvSpPr/>
            <p:nvPr/>
          </p:nvSpPr>
          <p:spPr>
            <a:xfrm>
              <a:off x="3858653" y="2421024"/>
              <a:ext cx="22221" cy="117148"/>
            </a:xfrm>
            <a:custGeom>
              <a:avLst/>
              <a:pathLst>
                <a:path w="22221" h="117148">
                  <a:moveTo>
                    <a:pt x="0" y="117148"/>
                  </a:moveTo>
                  <a:lnTo>
                    <a:pt x="222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60"/>
            <p:cNvSpPr/>
            <p:nvPr/>
          </p:nvSpPr>
          <p:spPr>
            <a:xfrm>
              <a:off x="3858653" y="2538173"/>
              <a:ext cx="82852" cy="106551"/>
            </a:xfrm>
            <a:custGeom>
              <a:avLst/>
              <a:pathLst>
                <a:path w="82852" h="106551">
                  <a:moveTo>
                    <a:pt x="0" y="0"/>
                  </a:moveTo>
                  <a:lnTo>
                    <a:pt x="82852" y="1065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1"/>
            <p:cNvSpPr/>
            <p:nvPr/>
          </p:nvSpPr>
          <p:spPr>
            <a:xfrm>
              <a:off x="3680640" y="2538173"/>
              <a:ext cx="178012" cy="220493"/>
            </a:xfrm>
            <a:custGeom>
              <a:avLst/>
              <a:pathLst>
                <a:path w="178012" h="220493">
                  <a:moveTo>
                    <a:pt x="178012" y="0"/>
                  </a:moveTo>
                  <a:lnTo>
                    <a:pt x="0" y="2204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2"/>
            <p:cNvSpPr/>
            <p:nvPr/>
          </p:nvSpPr>
          <p:spPr>
            <a:xfrm>
              <a:off x="3858653" y="2457113"/>
              <a:ext cx="296356" cy="81060"/>
            </a:xfrm>
            <a:custGeom>
              <a:avLst/>
              <a:pathLst>
                <a:path w="296356" h="81060">
                  <a:moveTo>
                    <a:pt x="0" y="81060"/>
                  </a:moveTo>
                  <a:lnTo>
                    <a:pt x="2963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3"/>
            <p:cNvSpPr/>
            <p:nvPr/>
          </p:nvSpPr>
          <p:spPr>
            <a:xfrm>
              <a:off x="3933933" y="2035451"/>
              <a:ext cx="38683" cy="102384"/>
            </a:xfrm>
            <a:custGeom>
              <a:avLst/>
              <a:pathLst>
                <a:path w="38683" h="102384">
                  <a:moveTo>
                    <a:pt x="38683" y="0"/>
                  </a:moveTo>
                  <a:lnTo>
                    <a:pt x="0" y="1023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4"/>
            <p:cNvSpPr/>
            <p:nvPr/>
          </p:nvSpPr>
          <p:spPr>
            <a:xfrm>
              <a:off x="3972617" y="2035451"/>
              <a:ext cx="24029" cy="21259"/>
            </a:xfrm>
            <a:custGeom>
              <a:avLst/>
              <a:pathLst>
                <a:path w="24029" h="21259">
                  <a:moveTo>
                    <a:pt x="0" y="0"/>
                  </a:moveTo>
                  <a:lnTo>
                    <a:pt x="24029" y="212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5"/>
            <p:cNvSpPr/>
            <p:nvPr/>
          </p:nvSpPr>
          <p:spPr>
            <a:xfrm>
              <a:off x="3410136" y="2296090"/>
              <a:ext cx="183802" cy="189563"/>
            </a:xfrm>
            <a:custGeom>
              <a:avLst/>
              <a:pathLst>
                <a:path w="183802" h="189563">
                  <a:moveTo>
                    <a:pt x="0" y="189563"/>
                  </a:moveTo>
                  <a:lnTo>
                    <a:pt x="18380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6"/>
            <p:cNvSpPr/>
            <p:nvPr/>
          </p:nvSpPr>
          <p:spPr>
            <a:xfrm>
              <a:off x="3410136" y="2485653"/>
              <a:ext cx="47348" cy="170881"/>
            </a:xfrm>
            <a:custGeom>
              <a:avLst/>
              <a:pathLst>
                <a:path w="47348" h="170881">
                  <a:moveTo>
                    <a:pt x="0" y="0"/>
                  </a:moveTo>
                  <a:lnTo>
                    <a:pt x="47348" y="1708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7"/>
            <p:cNvSpPr/>
            <p:nvPr/>
          </p:nvSpPr>
          <p:spPr>
            <a:xfrm>
              <a:off x="3287581" y="2375917"/>
              <a:ext cx="122555" cy="109736"/>
            </a:xfrm>
            <a:custGeom>
              <a:avLst/>
              <a:pathLst>
                <a:path w="122555" h="109736">
                  <a:moveTo>
                    <a:pt x="122555" y="10973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8"/>
            <p:cNvSpPr/>
            <p:nvPr/>
          </p:nvSpPr>
          <p:spPr>
            <a:xfrm>
              <a:off x="3116828" y="2485653"/>
              <a:ext cx="293308" cy="271996"/>
            </a:xfrm>
            <a:custGeom>
              <a:avLst/>
              <a:pathLst>
                <a:path w="293308" h="271996">
                  <a:moveTo>
                    <a:pt x="293308" y="0"/>
                  </a:moveTo>
                  <a:lnTo>
                    <a:pt x="0" y="2719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9"/>
            <p:cNvSpPr/>
            <p:nvPr/>
          </p:nvSpPr>
          <p:spPr>
            <a:xfrm>
              <a:off x="3342880" y="2763995"/>
              <a:ext cx="187492" cy="361266"/>
            </a:xfrm>
            <a:custGeom>
              <a:avLst/>
              <a:pathLst>
                <a:path w="187492" h="361266">
                  <a:moveTo>
                    <a:pt x="0" y="0"/>
                  </a:moveTo>
                  <a:lnTo>
                    <a:pt x="187492" y="3612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70"/>
            <p:cNvSpPr/>
            <p:nvPr/>
          </p:nvSpPr>
          <p:spPr>
            <a:xfrm>
              <a:off x="3342880" y="2763995"/>
              <a:ext cx="168292" cy="384312"/>
            </a:xfrm>
            <a:custGeom>
              <a:avLst/>
              <a:pathLst>
                <a:path w="168292" h="384312">
                  <a:moveTo>
                    <a:pt x="0" y="0"/>
                  </a:moveTo>
                  <a:lnTo>
                    <a:pt x="168292" y="3843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1"/>
            <p:cNvSpPr/>
            <p:nvPr/>
          </p:nvSpPr>
          <p:spPr>
            <a:xfrm>
              <a:off x="3157354" y="2763995"/>
              <a:ext cx="185525" cy="96768"/>
            </a:xfrm>
            <a:custGeom>
              <a:avLst/>
              <a:pathLst>
                <a:path w="185525" h="96768">
                  <a:moveTo>
                    <a:pt x="185525" y="0"/>
                  </a:moveTo>
                  <a:lnTo>
                    <a:pt x="0" y="967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2"/>
            <p:cNvSpPr/>
            <p:nvPr/>
          </p:nvSpPr>
          <p:spPr>
            <a:xfrm>
              <a:off x="3176926" y="2763995"/>
              <a:ext cx="165953" cy="383075"/>
            </a:xfrm>
            <a:custGeom>
              <a:avLst/>
              <a:pathLst>
                <a:path w="165953" h="383075">
                  <a:moveTo>
                    <a:pt x="165953" y="0"/>
                  </a:moveTo>
                  <a:lnTo>
                    <a:pt x="0" y="3830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3"/>
            <p:cNvSpPr/>
            <p:nvPr/>
          </p:nvSpPr>
          <p:spPr>
            <a:xfrm>
              <a:off x="3342880" y="2763995"/>
              <a:ext cx="280804" cy="22696"/>
            </a:xfrm>
            <a:custGeom>
              <a:avLst/>
              <a:pathLst>
                <a:path w="280804" h="22696">
                  <a:moveTo>
                    <a:pt x="0" y="0"/>
                  </a:moveTo>
                  <a:lnTo>
                    <a:pt x="280804" y="226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4"/>
            <p:cNvSpPr/>
            <p:nvPr/>
          </p:nvSpPr>
          <p:spPr>
            <a:xfrm>
              <a:off x="3342880" y="2739361"/>
              <a:ext cx="239863" cy="24633"/>
            </a:xfrm>
            <a:custGeom>
              <a:avLst/>
              <a:pathLst>
                <a:path w="239863" h="24633">
                  <a:moveTo>
                    <a:pt x="0" y="24633"/>
                  </a:moveTo>
                  <a:lnTo>
                    <a:pt x="2398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5"/>
            <p:cNvSpPr/>
            <p:nvPr/>
          </p:nvSpPr>
          <p:spPr>
            <a:xfrm>
              <a:off x="3342880" y="2656535"/>
              <a:ext cx="114605" cy="107460"/>
            </a:xfrm>
            <a:custGeom>
              <a:avLst/>
              <a:pathLst>
                <a:path w="114605" h="107460">
                  <a:moveTo>
                    <a:pt x="0" y="107460"/>
                  </a:moveTo>
                  <a:lnTo>
                    <a:pt x="1146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6"/>
            <p:cNvSpPr/>
            <p:nvPr/>
          </p:nvSpPr>
          <p:spPr>
            <a:xfrm>
              <a:off x="3116828" y="2757649"/>
              <a:ext cx="226051" cy="6346"/>
            </a:xfrm>
            <a:custGeom>
              <a:avLst/>
              <a:pathLst>
                <a:path w="226051" h="6346">
                  <a:moveTo>
                    <a:pt x="226051" y="63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7"/>
            <p:cNvSpPr/>
            <p:nvPr/>
          </p:nvSpPr>
          <p:spPr>
            <a:xfrm>
              <a:off x="3342880" y="2485653"/>
              <a:ext cx="67256" cy="278342"/>
            </a:xfrm>
            <a:custGeom>
              <a:avLst/>
              <a:pathLst>
                <a:path w="67256" h="278342">
                  <a:moveTo>
                    <a:pt x="0" y="278342"/>
                  </a:moveTo>
                  <a:lnTo>
                    <a:pt x="6725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8"/>
            <p:cNvSpPr/>
            <p:nvPr/>
          </p:nvSpPr>
          <p:spPr>
            <a:xfrm>
              <a:off x="4321520" y="2292736"/>
              <a:ext cx="260462" cy="276439"/>
            </a:xfrm>
            <a:custGeom>
              <a:avLst/>
              <a:pathLst>
                <a:path w="260462" h="276439">
                  <a:moveTo>
                    <a:pt x="0" y="276439"/>
                  </a:moveTo>
                  <a:lnTo>
                    <a:pt x="2604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9"/>
            <p:cNvSpPr/>
            <p:nvPr/>
          </p:nvSpPr>
          <p:spPr>
            <a:xfrm>
              <a:off x="4321520" y="2569175"/>
              <a:ext cx="101582" cy="36119"/>
            </a:xfrm>
            <a:custGeom>
              <a:avLst/>
              <a:pathLst>
                <a:path w="101582" h="36119">
                  <a:moveTo>
                    <a:pt x="0" y="0"/>
                  </a:moveTo>
                  <a:lnTo>
                    <a:pt x="101582" y="361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80"/>
            <p:cNvSpPr/>
            <p:nvPr/>
          </p:nvSpPr>
          <p:spPr>
            <a:xfrm>
              <a:off x="4321520" y="2569175"/>
              <a:ext cx="120710" cy="258614"/>
            </a:xfrm>
            <a:custGeom>
              <a:avLst/>
              <a:pathLst>
                <a:path w="120710" h="258614">
                  <a:moveTo>
                    <a:pt x="0" y="0"/>
                  </a:moveTo>
                  <a:lnTo>
                    <a:pt x="120710" y="2586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1"/>
            <p:cNvSpPr/>
            <p:nvPr/>
          </p:nvSpPr>
          <p:spPr>
            <a:xfrm>
              <a:off x="4206471" y="2568687"/>
              <a:ext cx="115049" cy="488"/>
            </a:xfrm>
            <a:custGeom>
              <a:avLst/>
              <a:pathLst>
                <a:path w="115049" h="488">
                  <a:moveTo>
                    <a:pt x="115049" y="4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2"/>
            <p:cNvSpPr/>
            <p:nvPr/>
          </p:nvSpPr>
          <p:spPr>
            <a:xfrm>
              <a:off x="4272606" y="2297490"/>
              <a:ext cx="48914" cy="271685"/>
            </a:xfrm>
            <a:custGeom>
              <a:avLst/>
              <a:pathLst>
                <a:path w="48914" h="271685">
                  <a:moveTo>
                    <a:pt x="48914" y="2716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3"/>
            <p:cNvSpPr/>
            <p:nvPr/>
          </p:nvSpPr>
          <p:spPr>
            <a:xfrm>
              <a:off x="4155010" y="2457113"/>
              <a:ext cx="166510" cy="112062"/>
            </a:xfrm>
            <a:custGeom>
              <a:avLst/>
              <a:pathLst>
                <a:path w="166510" h="112062">
                  <a:moveTo>
                    <a:pt x="166510" y="1120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4"/>
            <p:cNvSpPr/>
            <p:nvPr/>
          </p:nvSpPr>
          <p:spPr>
            <a:xfrm>
              <a:off x="3533454" y="2296090"/>
              <a:ext cx="60484" cy="217174"/>
            </a:xfrm>
            <a:custGeom>
              <a:avLst/>
              <a:pathLst>
                <a:path w="60484" h="217174">
                  <a:moveTo>
                    <a:pt x="0" y="217174"/>
                  </a:moveTo>
                  <a:lnTo>
                    <a:pt x="604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5"/>
            <p:cNvSpPr/>
            <p:nvPr/>
          </p:nvSpPr>
          <p:spPr>
            <a:xfrm>
              <a:off x="3533454" y="2415235"/>
              <a:ext cx="275632" cy="98028"/>
            </a:xfrm>
            <a:custGeom>
              <a:avLst/>
              <a:pathLst>
                <a:path w="275632" h="98028">
                  <a:moveTo>
                    <a:pt x="0" y="98028"/>
                  </a:moveTo>
                  <a:lnTo>
                    <a:pt x="2756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6"/>
            <p:cNvSpPr/>
            <p:nvPr/>
          </p:nvSpPr>
          <p:spPr>
            <a:xfrm>
              <a:off x="3533454" y="2513264"/>
              <a:ext cx="49288" cy="226097"/>
            </a:xfrm>
            <a:custGeom>
              <a:avLst/>
              <a:pathLst>
                <a:path w="49288" h="226097">
                  <a:moveTo>
                    <a:pt x="0" y="0"/>
                  </a:moveTo>
                  <a:lnTo>
                    <a:pt x="49288" y="2260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7"/>
            <p:cNvSpPr/>
            <p:nvPr/>
          </p:nvSpPr>
          <p:spPr>
            <a:xfrm>
              <a:off x="3457485" y="2513264"/>
              <a:ext cx="75969" cy="143270"/>
            </a:xfrm>
            <a:custGeom>
              <a:avLst/>
              <a:pathLst>
                <a:path w="75969" h="143270">
                  <a:moveTo>
                    <a:pt x="75969" y="0"/>
                  </a:moveTo>
                  <a:lnTo>
                    <a:pt x="0" y="1432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8"/>
            <p:cNvSpPr/>
            <p:nvPr/>
          </p:nvSpPr>
          <p:spPr>
            <a:xfrm>
              <a:off x="3533454" y="2513264"/>
              <a:ext cx="147186" cy="245402"/>
            </a:xfrm>
            <a:custGeom>
              <a:avLst/>
              <a:pathLst>
                <a:path w="147186" h="245402">
                  <a:moveTo>
                    <a:pt x="0" y="0"/>
                  </a:moveTo>
                  <a:lnTo>
                    <a:pt x="147186" y="2454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9"/>
            <p:cNvSpPr/>
            <p:nvPr/>
          </p:nvSpPr>
          <p:spPr>
            <a:xfrm>
              <a:off x="3533454" y="2513264"/>
              <a:ext cx="325198" cy="24909"/>
            </a:xfrm>
            <a:custGeom>
              <a:avLst/>
              <a:pathLst>
                <a:path w="325198" h="24909">
                  <a:moveTo>
                    <a:pt x="0" y="0"/>
                  </a:moveTo>
                  <a:lnTo>
                    <a:pt x="325198" y="249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90"/>
            <p:cNvSpPr/>
            <p:nvPr/>
          </p:nvSpPr>
          <p:spPr>
            <a:xfrm>
              <a:off x="3410136" y="2485653"/>
              <a:ext cx="123317" cy="27611"/>
            </a:xfrm>
            <a:custGeom>
              <a:avLst/>
              <a:pathLst>
                <a:path w="123317" h="27611">
                  <a:moveTo>
                    <a:pt x="123317" y="276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1"/>
            <p:cNvSpPr/>
            <p:nvPr/>
          </p:nvSpPr>
          <p:spPr>
            <a:xfrm>
              <a:off x="2124629" y="2753980"/>
              <a:ext cx="242678" cy="171652"/>
            </a:xfrm>
            <a:custGeom>
              <a:avLst/>
              <a:pathLst>
                <a:path w="242678" h="171652">
                  <a:moveTo>
                    <a:pt x="242678" y="0"/>
                  </a:moveTo>
                  <a:lnTo>
                    <a:pt x="0" y="1716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2"/>
            <p:cNvSpPr/>
            <p:nvPr/>
          </p:nvSpPr>
          <p:spPr>
            <a:xfrm>
              <a:off x="2367308" y="2753980"/>
              <a:ext cx="213194" cy="197029"/>
            </a:xfrm>
            <a:custGeom>
              <a:avLst/>
              <a:pathLst>
                <a:path w="213194" h="197029">
                  <a:moveTo>
                    <a:pt x="0" y="0"/>
                  </a:moveTo>
                  <a:lnTo>
                    <a:pt x="213194" y="1970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3"/>
            <p:cNvSpPr/>
            <p:nvPr/>
          </p:nvSpPr>
          <p:spPr>
            <a:xfrm>
              <a:off x="2367308" y="2753980"/>
              <a:ext cx="46218" cy="269483"/>
            </a:xfrm>
            <a:custGeom>
              <a:avLst/>
              <a:pathLst>
                <a:path w="46218" h="269483">
                  <a:moveTo>
                    <a:pt x="0" y="0"/>
                  </a:moveTo>
                  <a:lnTo>
                    <a:pt x="46218" y="2694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4"/>
            <p:cNvSpPr/>
            <p:nvPr/>
          </p:nvSpPr>
          <p:spPr>
            <a:xfrm>
              <a:off x="2367308" y="2574714"/>
              <a:ext cx="78288" cy="179265"/>
            </a:xfrm>
            <a:custGeom>
              <a:avLst/>
              <a:pathLst>
                <a:path w="78288" h="179265">
                  <a:moveTo>
                    <a:pt x="78288" y="0"/>
                  </a:moveTo>
                  <a:lnTo>
                    <a:pt x="0" y="1792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5"/>
            <p:cNvSpPr/>
            <p:nvPr/>
          </p:nvSpPr>
          <p:spPr>
            <a:xfrm>
              <a:off x="2853531" y="2243552"/>
              <a:ext cx="236329" cy="63956"/>
            </a:xfrm>
            <a:custGeom>
              <a:avLst/>
              <a:pathLst>
                <a:path w="236329" h="63956">
                  <a:moveTo>
                    <a:pt x="0" y="63956"/>
                  </a:moveTo>
                  <a:lnTo>
                    <a:pt x="2363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6"/>
            <p:cNvSpPr/>
            <p:nvPr/>
          </p:nvSpPr>
          <p:spPr>
            <a:xfrm>
              <a:off x="2853531" y="2307508"/>
              <a:ext cx="220774" cy="24768"/>
            </a:xfrm>
            <a:custGeom>
              <a:avLst/>
              <a:pathLst>
                <a:path w="220774" h="24768">
                  <a:moveTo>
                    <a:pt x="0" y="0"/>
                  </a:moveTo>
                  <a:lnTo>
                    <a:pt x="220774" y="247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7"/>
            <p:cNvSpPr/>
            <p:nvPr/>
          </p:nvSpPr>
          <p:spPr>
            <a:xfrm>
              <a:off x="2853531" y="2222869"/>
              <a:ext cx="234352" cy="84638"/>
            </a:xfrm>
            <a:custGeom>
              <a:avLst/>
              <a:pathLst>
                <a:path w="234352" h="84638">
                  <a:moveTo>
                    <a:pt x="0" y="84638"/>
                  </a:moveTo>
                  <a:lnTo>
                    <a:pt x="2343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8"/>
            <p:cNvSpPr/>
            <p:nvPr/>
          </p:nvSpPr>
          <p:spPr>
            <a:xfrm>
              <a:off x="2124629" y="2700796"/>
              <a:ext cx="15044" cy="224836"/>
            </a:xfrm>
            <a:custGeom>
              <a:avLst/>
              <a:pathLst>
                <a:path w="15044" h="224836">
                  <a:moveTo>
                    <a:pt x="15044" y="0"/>
                  </a:moveTo>
                  <a:lnTo>
                    <a:pt x="0" y="2248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9"/>
            <p:cNvSpPr/>
            <p:nvPr/>
          </p:nvSpPr>
          <p:spPr>
            <a:xfrm>
              <a:off x="2139674" y="2700796"/>
              <a:ext cx="227634" cy="53183"/>
            </a:xfrm>
            <a:custGeom>
              <a:avLst/>
              <a:pathLst>
                <a:path w="227634" h="53183">
                  <a:moveTo>
                    <a:pt x="0" y="0"/>
                  </a:moveTo>
                  <a:lnTo>
                    <a:pt x="227634" y="531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300"/>
            <p:cNvSpPr/>
            <p:nvPr/>
          </p:nvSpPr>
          <p:spPr>
            <a:xfrm>
              <a:off x="2941973" y="1924663"/>
              <a:ext cx="183523" cy="145664"/>
            </a:xfrm>
            <a:custGeom>
              <a:avLst/>
              <a:pathLst>
                <a:path w="183523" h="145664">
                  <a:moveTo>
                    <a:pt x="0" y="0"/>
                  </a:moveTo>
                  <a:lnTo>
                    <a:pt x="183523" y="1456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1"/>
            <p:cNvSpPr/>
            <p:nvPr/>
          </p:nvSpPr>
          <p:spPr>
            <a:xfrm>
              <a:off x="2941973" y="1924663"/>
              <a:ext cx="145910" cy="298205"/>
            </a:xfrm>
            <a:custGeom>
              <a:avLst/>
              <a:pathLst>
                <a:path w="145910" h="298205">
                  <a:moveTo>
                    <a:pt x="0" y="0"/>
                  </a:moveTo>
                  <a:lnTo>
                    <a:pt x="145910" y="2982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2"/>
            <p:cNvSpPr/>
            <p:nvPr/>
          </p:nvSpPr>
          <p:spPr>
            <a:xfrm>
              <a:off x="2919638" y="1876529"/>
              <a:ext cx="22335" cy="48134"/>
            </a:xfrm>
            <a:custGeom>
              <a:avLst/>
              <a:pathLst>
                <a:path w="22335" h="48134">
                  <a:moveTo>
                    <a:pt x="22335" y="481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3"/>
            <p:cNvSpPr/>
            <p:nvPr/>
          </p:nvSpPr>
          <p:spPr>
            <a:xfrm>
              <a:off x="2735620" y="1924663"/>
              <a:ext cx="206352" cy="50717"/>
            </a:xfrm>
            <a:custGeom>
              <a:avLst/>
              <a:pathLst>
                <a:path w="206352" h="50717">
                  <a:moveTo>
                    <a:pt x="0" y="50717"/>
                  </a:moveTo>
                  <a:lnTo>
                    <a:pt x="2063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4"/>
            <p:cNvSpPr/>
            <p:nvPr/>
          </p:nvSpPr>
          <p:spPr>
            <a:xfrm>
              <a:off x="2196838" y="2476122"/>
              <a:ext cx="170469" cy="277857"/>
            </a:xfrm>
            <a:custGeom>
              <a:avLst/>
              <a:pathLst>
                <a:path w="170469" h="277857">
                  <a:moveTo>
                    <a:pt x="0" y="0"/>
                  </a:moveTo>
                  <a:lnTo>
                    <a:pt x="170469" y="2778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5"/>
            <p:cNvSpPr/>
            <p:nvPr/>
          </p:nvSpPr>
          <p:spPr>
            <a:xfrm>
              <a:off x="2196838" y="2476122"/>
              <a:ext cx="248758" cy="98591"/>
            </a:xfrm>
            <a:custGeom>
              <a:avLst/>
              <a:pathLst>
                <a:path w="248758" h="98591">
                  <a:moveTo>
                    <a:pt x="0" y="0"/>
                  </a:moveTo>
                  <a:lnTo>
                    <a:pt x="248758" y="985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6"/>
            <p:cNvSpPr/>
            <p:nvPr/>
          </p:nvSpPr>
          <p:spPr>
            <a:xfrm>
              <a:off x="2139674" y="2476122"/>
              <a:ext cx="57164" cy="224673"/>
            </a:xfrm>
            <a:custGeom>
              <a:avLst/>
              <a:pathLst>
                <a:path w="57164" h="224673">
                  <a:moveTo>
                    <a:pt x="57164" y="0"/>
                  </a:moveTo>
                  <a:lnTo>
                    <a:pt x="0" y="2246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7"/>
            <p:cNvSpPr/>
            <p:nvPr/>
          </p:nvSpPr>
          <p:spPr>
            <a:xfrm>
              <a:off x="2139674" y="2184148"/>
              <a:ext cx="22733" cy="516647"/>
            </a:xfrm>
            <a:custGeom>
              <a:avLst/>
              <a:pathLst>
                <a:path w="22733" h="516647">
                  <a:moveTo>
                    <a:pt x="22733" y="0"/>
                  </a:moveTo>
                  <a:lnTo>
                    <a:pt x="0" y="5166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8"/>
            <p:cNvSpPr/>
            <p:nvPr/>
          </p:nvSpPr>
          <p:spPr>
            <a:xfrm>
              <a:off x="2488269" y="1975381"/>
              <a:ext cx="247350" cy="202422"/>
            </a:xfrm>
            <a:custGeom>
              <a:avLst/>
              <a:pathLst>
                <a:path w="247350" h="202422">
                  <a:moveTo>
                    <a:pt x="0" y="202422"/>
                  </a:moveTo>
                  <a:lnTo>
                    <a:pt x="247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9"/>
            <p:cNvSpPr/>
            <p:nvPr/>
          </p:nvSpPr>
          <p:spPr>
            <a:xfrm>
              <a:off x="2445597" y="2356363"/>
              <a:ext cx="92288" cy="218350"/>
            </a:xfrm>
            <a:custGeom>
              <a:avLst/>
              <a:pathLst>
                <a:path w="92288" h="218350">
                  <a:moveTo>
                    <a:pt x="92288" y="0"/>
                  </a:moveTo>
                  <a:lnTo>
                    <a:pt x="0" y="218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10"/>
            <p:cNvSpPr/>
            <p:nvPr/>
          </p:nvSpPr>
          <p:spPr>
            <a:xfrm>
              <a:off x="2488269" y="2177803"/>
              <a:ext cx="49615" cy="178560"/>
            </a:xfrm>
            <a:custGeom>
              <a:avLst/>
              <a:pathLst>
                <a:path w="49615" h="178560">
                  <a:moveTo>
                    <a:pt x="49615" y="1785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1"/>
            <p:cNvSpPr/>
            <p:nvPr/>
          </p:nvSpPr>
          <p:spPr>
            <a:xfrm>
              <a:off x="2694175" y="2757963"/>
              <a:ext cx="97198" cy="274455"/>
            </a:xfrm>
            <a:custGeom>
              <a:avLst/>
              <a:pathLst>
                <a:path w="97198" h="274455">
                  <a:moveTo>
                    <a:pt x="0" y="0"/>
                  </a:moveTo>
                  <a:lnTo>
                    <a:pt x="97198" y="2744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2"/>
            <p:cNvSpPr/>
            <p:nvPr/>
          </p:nvSpPr>
          <p:spPr>
            <a:xfrm>
              <a:off x="2580503" y="2757963"/>
              <a:ext cx="113672" cy="193046"/>
            </a:xfrm>
            <a:custGeom>
              <a:avLst/>
              <a:pathLst>
                <a:path w="113672" h="193046">
                  <a:moveTo>
                    <a:pt x="113672" y="0"/>
                  </a:moveTo>
                  <a:lnTo>
                    <a:pt x="0" y="1930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3"/>
            <p:cNvSpPr/>
            <p:nvPr/>
          </p:nvSpPr>
          <p:spPr>
            <a:xfrm>
              <a:off x="2694175" y="2757649"/>
              <a:ext cx="422652" cy="314"/>
            </a:xfrm>
            <a:custGeom>
              <a:avLst/>
              <a:pathLst>
                <a:path w="422652" h="314">
                  <a:moveTo>
                    <a:pt x="0" y="314"/>
                  </a:moveTo>
                  <a:lnTo>
                    <a:pt x="4226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4"/>
            <p:cNvSpPr/>
            <p:nvPr/>
          </p:nvSpPr>
          <p:spPr>
            <a:xfrm>
              <a:off x="2825912" y="2222869"/>
              <a:ext cx="261972" cy="24869"/>
            </a:xfrm>
            <a:custGeom>
              <a:avLst/>
              <a:pathLst>
                <a:path w="261972" h="24869">
                  <a:moveTo>
                    <a:pt x="0" y="24869"/>
                  </a:moveTo>
                  <a:lnTo>
                    <a:pt x="2619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5"/>
            <p:cNvSpPr/>
            <p:nvPr/>
          </p:nvSpPr>
          <p:spPr>
            <a:xfrm>
              <a:off x="2825912" y="2247739"/>
              <a:ext cx="27619" cy="59768"/>
            </a:xfrm>
            <a:custGeom>
              <a:avLst/>
              <a:pathLst>
                <a:path w="27619" h="59768">
                  <a:moveTo>
                    <a:pt x="0" y="0"/>
                  </a:moveTo>
                  <a:lnTo>
                    <a:pt x="27619" y="597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6"/>
            <p:cNvSpPr/>
            <p:nvPr/>
          </p:nvSpPr>
          <p:spPr>
            <a:xfrm>
              <a:off x="2825912" y="1924663"/>
              <a:ext cx="116061" cy="323075"/>
            </a:xfrm>
            <a:custGeom>
              <a:avLst/>
              <a:pathLst>
                <a:path w="116061" h="323075">
                  <a:moveTo>
                    <a:pt x="0" y="323075"/>
                  </a:moveTo>
                  <a:lnTo>
                    <a:pt x="1160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7"/>
            <p:cNvSpPr/>
            <p:nvPr/>
          </p:nvSpPr>
          <p:spPr>
            <a:xfrm>
              <a:off x="2735620" y="1975381"/>
              <a:ext cx="90291" cy="272358"/>
            </a:xfrm>
            <a:custGeom>
              <a:avLst/>
              <a:pathLst>
                <a:path w="90291" h="272358">
                  <a:moveTo>
                    <a:pt x="90291" y="2723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8"/>
            <p:cNvSpPr/>
            <p:nvPr/>
          </p:nvSpPr>
          <p:spPr>
            <a:xfrm>
              <a:off x="2488269" y="2177803"/>
              <a:ext cx="337642" cy="69935"/>
            </a:xfrm>
            <a:custGeom>
              <a:avLst/>
              <a:pathLst>
                <a:path w="337642" h="69935">
                  <a:moveTo>
                    <a:pt x="337642" y="699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9"/>
            <p:cNvSpPr/>
            <p:nvPr/>
          </p:nvSpPr>
          <p:spPr>
            <a:xfrm>
              <a:off x="2537885" y="2247739"/>
              <a:ext cx="288026" cy="108624"/>
            </a:xfrm>
            <a:custGeom>
              <a:avLst/>
              <a:pathLst>
                <a:path w="288026" h="108624">
                  <a:moveTo>
                    <a:pt x="288026" y="0"/>
                  </a:moveTo>
                  <a:lnTo>
                    <a:pt x="0" y="1086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20"/>
            <p:cNvSpPr/>
            <p:nvPr/>
          </p:nvSpPr>
          <p:spPr>
            <a:xfrm>
              <a:off x="2162407" y="2184148"/>
              <a:ext cx="132850" cy="34834"/>
            </a:xfrm>
            <a:custGeom>
              <a:avLst/>
              <a:pathLst>
                <a:path w="132850" h="34834">
                  <a:moveTo>
                    <a:pt x="132850" y="3483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1"/>
            <p:cNvSpPr/>
            <p:nvPr/>
          </p:nvSpPr>
          <p:spPr>
            <a:xfrm>
              <a:off x="2295257" y="2177803"/>
              <a:ext cx="193012" cy="41179"/>
            </a:xfrm>
            <a:custGeom>
              <a:avLst/>
              <a:pathLst>
                <a:path w="193012" h="41179">
                  <a:moveTo>
                    <a:pt x="0" y="41179"/>
                  </a:moveTo>
                  <a:lnTo>
                    <a:pt x="1930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2"/>
            <p:cNvSpPr/>
            <p:nvPr/>
          </p:nvSpPr>
          <p:spPr>
            <a:xfrm>
              <a:off x="2295257" y="1975814"/>
              <a:ext cx="34062" cy="243168"/>
            </a:xfrm>
            <a:custGeom>
              <a:avLst/>
              <a:pathLst>
                <a:path w="34062" h="243168">
                  <a:moveTo>
                    <a:pt x="0" y="243168"/>
                  </a:moveTo>
                  <a:lnTo>
                    <a:pt x="340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3"/>
            <p:cNvSpPr/>
            <p:nvPr/>
          </p:nvSpPr>
          <p:spPr>
            <a:xfrm>
              <a:off x="2803010" y="1876529"/>
              <a:ext cx="116627" cy="19769"/>
            </a:xfrm>
            <a:custGeom>
              <a:avLst/>
              <a:pathLst>
                <a:path w="116627" h="19769">
                  <a:moveTo>
                    <a:pt x="0" y="19769"/>
                  </a:moveTo>
                  <a:lnTo>
                    <a:pt x="1166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4"/>
            <p:cNvSpPr/>
            <p:nvPr/>
          </p:nvSpPr>
          <p:spPr>
            <a:xfrm>
              <a:off x="2803010" y="1896298"/>
              <a:ext cx="138963" cy="28364"/>
            </a:xfrm>
            <a:custGeom>
              <a:avLst/>
              <a:pathLst>
                <a:path w="138963" h="28364">
                  <a:moveTo>
                    <a:pt x="0" y="0"/>
                  </a:moveTo>
                  <a:lnTo>
                    <a:pt x="138963" y="283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5"/>
            <p:cNvSpPr/>
            <p:nvPr/>
          </p:nvSpPr>
          <p:spPr>
            <a:xfrm>
              <a:off x="2735620" y="1896298"/>
              <a:ext cx="67389" cy="79082"/>
            </a:xfrm>
            <a:custGeom>
              <a:avLst/>
              <a:pathLst>
                <a:path w="67389" h="79082">
                  <a:moveTo>
                    <a:pt x="67389" y="0"/>
                  </a:moveTo>
                  <a:lnTo>
                    <a:pt x="0" y="790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6"/>
            <p:cNvSpPr/>
            <p:nvPr/>
          </p:nvSpPr>
          <p:spPr>
            <a:xfrm>
              <a:off x="2139674" y="2384643"/>
              <a:ext cx="51805" cy="316153"/>
            </a:xfrm>
            <a:custGeom>
              <a:avLst/>
              <a:pathLst>
                <a:path w="51805" h="316153">
                  <a:moveTo>
                    <a:pt x="51805" y="0"/>
                  </a:moveTo>
                  <a:lnTo>
                    <a:pt x="0" y="3161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7"/>
            <p:cNvSpPr/>
            <p:nvPr/>
          </p:nvSpPr>
          <p:spPr>
            <a:xfrm>
              <a:off x="2191479" y="2384643"/>
              <a:ext cx="5359" cy="91479"/>
            </a:xfrm>
            <a:custGeom>
              <a:avLst/>
              <a:pathLst>
                <a:path w="5359" h="91479">
                  <a:moveTo>
                    <a:pt x="0" y="0"/>
                  </a:moveTo>
                  <a:lnTo>
                    <a:pt x="5359" y="914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8"/>
            <p:cNvSpPr/>
            <p:nvPr/>
          </p:nvSpPr>
          <p:spPr>
            <a:xfrm>
              <a:off x="2162407" y="2184148"/>
              <a:ext cx="29072" cy="200494"/>
            </a:xfrm>
            <a:custGeom>
              <a:avLst/>
              <a:pathLst>
                <a:path w="29072" h="200494">
                  <a:moveTo>
                    <a:pt x="29072" y="20049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9"/>
            <p:cNvSpPr/>
            <p:nvPr/>
          </p:nvSpPr>
          <p:spPr>
            <a:xfrm>
              <a:off x="2191479" y="2218982"/>
              <a:ext cx="103777" cy="165660"/>
            </a:xfrm>
            <a:custGeom>
              <a:avLst/>
              <a:pathLst>
                <a:path w="103777" h="165660">
                  <a:moveTo>
                    <a:pt x="0" y="165660"/>
                  </a:moveTo>
                  <a:lnTo>
                    <a:pt x="1037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30"/>
            <p:cNvSpPr/>
            <p:nvPr/>
          </p:nvSpPr>
          <p:spPr>
            <a:xfrm>
              <a:off x="2292936" y="2353299"/>
              <a:ext cx="152660" cy="221415"/>
            </a:xfrm>
            <a:custGeom>
              <a:avLst/>
              <a:pathLst>
                <a:path w="152660" h="221415">
                  <a:moveTo>
                    <a:pt x="0" y="0"/>
                  </a:moveTo>
                  <a:lnTo>
                    <a:pt x="152660" y="2214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1"/>
            <p:cNvSpPr/>
            <p:nvPr/>
          </p:nvSpPr>
          <p:spPr>
            <a:xfrm>
              <a:off x="2196838" y="2353299"/>
              <a:ext cx="96097" cy="122823"/>
            </a:xfrm>
            <a:custGeom>
              <a:avLst/>
              <a:pathLst>
                <a:path w="96097" h="122823">
                  <a:moveTo>
                    <a:pt x="96097" y="0"/>
                  </a:moveTo>
                  <a:lnTo>
                    <a:pt x="0" y="1228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2"/>
            <p:cNvSpPr/>
            <p:nvPr/>
          </p:nvSpPr>
          <p:spPr>
            <a:xfrm>
              <a:off x="2292936" y="2177803"/>
              <a:ext cx="195333" cy="175495"/>
            </a:xfrm>
            <a:custGeom>
              <a:avLst/>
              <a:pathLst>
                <a:path w="195333" h="175495">
                  <a:moveTo>
                    <a:pt x="0" y="175495"/>
                  </a:moveTo>
                  <a:lnTo>
                    <a:pt x="1953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3"/>
            <p:cNvSpPr/>
            <p:nvPr/>
          </p:nvSpPr>
          <p:spPr>
            <a:xfrm>
              <a:off x="2292936" y="2353299"/>
              <a:ext cx="244949" cy="3064"/>
            </a:xfrm>
            <a:custGeom>
              <a:avLst/>
              <a:pathLst>
                <a:path w="244949" h="3064">
                  <a:moveTo>
                    <a:pt x="0" y="0"/>
                  </a:moveTo>
                  <a:lnTo>
                    <a:pt x="244949" y="30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4"/>
            <p:cNvSpPr/>
            <p:nvPr/>
          </p:nvSpPr>
          <p:spPr>
            <a:xfrm>
              <a:off x="2292936" y="2218982"/>
              <a:ext cx="2320" cy="134316"/>
            </a:xfrm>
            <a:custGeom>
              <a:avLst/>
              <a:pathLst>
                <a:path w="2320" h="134316">
                  <a:moveTo>
                    <a:pt x="0" y="134316"/>
                  </a:moveTo>
                  <a:lnTo>
                    <a:pt x="23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5"/>
            <p:cNvSpPr/>
            <p:nvPr/>
          </p:nvSpPr>
          <p:spPr>
            <a:xfrm>
              <a:off x="2191479" y="2353299"/>
              <a:ext cx="101456" cy="31344"/>
            </a:xfrm>
            <a:custGeom>
              <a:avLst/>
              <a:pathLst>
                <a:path w="101456" h="31344">
                  <a:moveTo>
                    <a:pt x="101456" y="0"/>
                  </a:moveTo>
                  <a:lnTo>
                    <a:pt x="0" y="313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6"/>
            <p:cNvSpPr/>
            <p:nvPr/>
          </p:nvSpPr>
          <p:spPr>
            <a:xfrm>
              <a:off x="2409706" y="1975381"/>
              <a:ext cx="325914" cy="105812"/>
            </a:xfrm>
            <a:custGeom>
              <a:avLst/>
              <a:pathLst>
                <a:path w="325914" h="105812">
                  <a:moveTo>
                    <a:pt x="0" y="105812"/>
                  </a:moveTo>
                  <a:lnTo>
                    <a:pt x="3259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7"/>
            <p:cNvSpPr/>
            <p:nvPr/>
          </p:nvSpPr>
          <p:spPr>
            <a:xfrm>
              <a:off x="2409706" y="2081193"/>
              <a:ext cx="78563" cy="96610"/>
            </a:xfrm>
            <a:custGeom>
              <a:avLst/>
              <a:pathLst>
                <a:path w="78563" h="96610">
                  <a:moveTo>
                    <a:pt x="0" y="0"/>
                  </a:moveTo>
                  <a:lnTo>
                    <a:pt x="78563" y="966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8"/>
            <p:cNvSpPr/>
            <p:nvPr/>
          </p:nvSpPr>
          <p:spPr>
            <a:xfrm>
              <a:off x="2329319" y="1975814"/>
              <a:ext cx="80386" cy="105379"/>
            </a:xfrm>
            <a:custGeom>
              <a:avLst/>
              <a:pathLst>
                <a:path w="80386" h="105379">
                  <a:moveTo>
                    <a:pt x="80386" y="1053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9"/>
            <p:cNvSpPr/>
            <p:nvPr/>
          </p:nvSpPr>
          <p:spPr>
            <a:xfrm>
              <a:off x="2295257" y="2081193"/>
              <a:ext cx="114449" cy="137789"/>
            </a:xfrm>
            <a:custGeom>
              <a:avLst/>
              <a:pathLst>
                <a:path w="114449" h="137789">
                  <a:moveTo>
                    <a:pt x="114449" y="0"/>
                  </a:moveTo>
                  <a:lnTo>
                    <a:pt x="0" y="1377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40"/>
            <p:cNvSpPr/>
            <p:nvPr/>
          </p:nvSpPr>
          <p:spPr>
            <a:xfrm>
              <a:off x="2162407" y="2159213"/>
              <a:ext cx="10943" cy="24935"/>
            </a:xfrm>
            <a:custGeom>
              <a:avLst/>
              <a:pathLst>
                <a:path w="10943" h="24935">
                  <a:moveTo>
                    <a:pt x="10943" y="0"/>
                  </a:moveTo>
                  <a:lnTo>
                    <a:pt x="0" y="249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1"/>
            <p:cNvSpPr/>
            <p:nvPr/>
          </p:nvSpPr>
          <p:spPr>
            <a:xfrm>
              <a:off x="2173350" y="1975814"/>
              <a:ext cx="155968" cy="183399"/>
            </a:xfrm>
            <a:custGeom>
              <a:avLst/>
              <a:pathLst>
                <a:path w="155968" h="183399">
                  <a:moveTo>
                    <a:pt x="0" y="183399"/>
                  </a:moveTo>
                  <a:lnTo>
                    <a:pt x="15596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2"/>
            <p:cNvSpPr/>
            <p:nvPr/>
          </p:nvSpPr>
          <p:spPr>
            <a:xfrm>
              <a:off x="2173350" y="2159213"/>
              <a:ext cx="121906" cy="59769"/>
            </a:xfrm>
            <a:custGeom>
              <a:avLst/>
              <a:pathLst>
                <a:path w="121906" h="59769">
                  <a:moveTo>
                    <a:pt x="0" y="0"/>
                  </a:moveTo>
                  <a:lnTo>
                    <a:pt x="121906" y="597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3"/>
            <p:cNvSpPr/>
            <p:nvPr/>
          </p:nvSpPr>
          <p:spPr>
            <a:xfrm>
              <a:off x="2712874" y="2332276"/>
              <a:ext cx="361432" cy="154436"/>
            </a:xfrm>
            <a:custGeom>
              <a:avLst/>
              <a:pathLst>
                <a:path w="361432" h="154436">
                  <a:moveTo>
                    <a:pt x="0" y="154436"/>
                  </a:moveTo>
                  <a:lnTo>
                    <a:pt x="3614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4"/>
            <p:cNvSpPr/>
            <p:nvPr/>
          </p:nvSpPr>
          <p:spPr>
            <a:xfrm>
              <a:off x="2712874" y="2486712"/>
              <a:ext cx="403954" cy="270936"/>
            </a:xfrm>
            <a:custGeom>
              <a:avLst/>
              <a:pathLst>
                <a:path w="403954" h="270936">
                  <a:moveTo>
                    <a:pt x="0" y="0"/>
                  </a:moveTo>
                  <a:lnTo>
                    <a:pt x="403954" y="2709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5"/>
            <p:cNvSpPr/>
            <p:nvPr/>
          </p:nvSpPr>
          <p:spPr>
            <a:xfrm>
              <a:off x="2712874" y="2307508"/>
              <a:ext cx="140657" cy="179204"/>
            </a:xfrm>
            <a:custGeom>
              <a:avLst/>
              <a:pathLst>
                <a:path w="140657" h="179204">
                  <a:moveTo>
                    <a:pt x="0" y="179204"/>
                  </a:moveTo>
                  <a:lnTo>
                    <a:pt x="14065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6"/>
            <p:cNvSpPr/>
            <p:nvPr/>
          </p:nvSpPr>
          <p:spPr>
            <a:xfrm>
              <a:off x="2694175" y="2486712"/>
              <a:ext cx="18698" cy="271250"/>
            </a:xfrm>
            <a:custGeom>
              <a:avLst/>
              <a:pathLst>
                <a:path w="18698" h="271250">
                  <a:moveTo>
                    <a:pt x="18698" y="0"/>
                  </a:moveTo>
                  <a:lnTo>
                    <a:pt x="0" y="271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7"/>
            <p:cNvSpPr/>
            <p:nvPr/>
          </p:nvSpPr>
          <p:spPr>
            <a:xfrm>
              <a:off x="2712874" y="2247739"/>
              <a:ext cx="113037" cy="238973"/>
            </a:xfrm>
            <a:custGeom>
              <a:avLst/>
              <a:pathLst>
                <a:path w="113037" h="238973">
                  <a:moveTo>
                    <a:pt x="0" y="238973"/>
                  </a:moveTo>
                  <a:lnTo>
                    <a:pt x="1130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8"/>
            <p:cNvSpPr/>
            <p:nvPr/>
          </p:nvSpPr>
          <p:spPr>
            <a:xfrm>
              <a:off x="2445597" y="2404387"/>
              <a:ext cx="120326" cy="170327"/>
            </a:xfrm>
            <a:custGeom>
              <a:avLst/>
              <a:pathLst>
                <a:path w="120326" h="170327">
                  <a:moveTo>
                    <a:pt x="120326" y="0"/>
                  </a:moveTo>
                  <a:lnTo>
                    <a:pt x="0" y="1703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9"/>
            <p:cNvSpPr/>
            <p:nvPr/>
          </p:nvSpPr>
          <p:spPr>
            <a:xfrm>
              <a:off x="2537885" y="2356363"/>
              <a:ext cx="28037" cy="48023"/>
            </a:xfrm>
            <a:custGeom>
              <a:avLst/>
              <a:pathLst>
                <a:path w="28037" h="48023">
                  <a:moveTo>
                    <a:pt x="28037" y="480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50"/>
            <p:cNvSpPr/>
            <p:nvPr/>
          </p:nvSpPr>
          <p:spPr>
            <a:xfrm>
              <a:off x="2565923" y="2247739"/>
              <a:ext cx="259988" cy="156648"/>
            </a:xfrm>
            <a:custGeom>
              <a:avLst/>
              <a:pathLst>
                <a:path w="259988" h="156648">
                  <a:moveTo>
                    <a:pt x="0" y="156648"/>
                  </a:moveTo>
                  <a:lnTo>
                    <a:pt x="2599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1"/>
            <p:cNvSpPr/>
            <p:nvPr/>
          </p:nvSpPr>
          <p:spPr>
            <a:xfrm>
              <a:off x="2565923" y="2404387"/>
              <a:ext cx="146951" cy="82325"/>
            </a:xfrm>
            <a:custGeom>
              <a:avLst/>
              <a:pathLst>
                <a:path w="146951" h="82325">
                  <a:moveTo>
                    <a:pt x="0" y="0"/>
                  </a:moveTo>
                  <a:lnTo>
                    <a:pt x="146951" y="823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2"/>
            <p:cNvSpPr/>
            <p:nvPr/>
          </p:nvSpPr>
          <p:spPr>
            <a:xfrm>
              <a:off x="2563109" y="2679729"/>
              <a:ext cx="17393" cy="271280"/>
            </a:xfrm>
            <a:custGeom>
              <a:avLst/>
              <a:pathLst>
                <a:path w="17393" h="271280">
                  <a:moveTo>
                    <a:pt x="0" y="0"/>
                  </a:moveTo>
                  <a:lnTo>
                    <a:pt x="17393" y="2712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3"/>
            <p:cNvSpPr/>
            <p:nvPr/>
          </p:nvSpPr>
          <p:spPr>
            <a:xfrm>
              <a:off x="2367308" y="2679729"/>
              <a:ext cx="195800" cy="74250"/>
            </a:xfrm>
            <a:custGeom>
              <a:avLst/>
              <a:pathLst>
                <a:path w="195800" h="74250">
                  <a:moveTo>
                    <a:pt x="195800" y="0"/>
                  </a:moveTo>
                  <a:lnTo>
                    <a:pt x="0" y="74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4"/>
            <p:cNvSpPr/>
            <p:nvPr/>
          </p:nvSpPr>
          <p:spPr>
            <a:xfrm>
              <a:off x="2445597" y="2574714"/>
              <a:ext cx="117512" cy="105015"/>
            </a:xfrm>
            <a:custGeom>
              <a:avLst/>
              <a:pathLst>
                <a:path w="117512" h="105015">
                  <a:moveTo>
                    <a:pt x="117512" y="1050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5"/>
            <p:cNvSpPr/>
            <p:nvPr/>
          </p:nvSpPr>
          <p:spPr>
            <a:xfrm>
              <a:off x="2563109" y="2679729"/>
              <a:ext cx="131066" cy="78233"/>
            </a:xfrm>
            <a:custGeom>
              <a:avLst/>
              <a:pathLst>
                <a:path w="131066" h="78233">
                  <a:moveTo>
                    <a:pt x="0" y="0"/>
                  </a:moveTo>
                  <a:lnTo>
                    <a:pt x="131066" y="782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6"/>
            <p:cNvSpPr/>
            <p:nvPr/>
          </p:nvSpPr>
          <p:spPr>
            <a:xfrm>
              <a:off x="2563109" y="2486712"/>
              <a:ext cx="149765" cy="193016"/>
            </a:xfrm>
            <a:custGeom>
              <a:avLst/>
              <a:pathLst>
                <a:path w="149765" h="193016">
                  <a:moveTo>
                    <a:pt x="0" y="193016"/>
                  </a:moveTo>
                  <a:lnTo>
                    <a:pt x="1497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7"/>
            <p:cNvSpPr/>
            <p:nvPr/>
          </p:nvSpPr>
          <p:spPr>
            <a:xfrm>
              <a:off x="2563109" y="2404387"/>
              <a:ext cx="2814" cy="275342"/>
            </a:xfrm>
            <a:custGeom>
              <a:avLst/>
              <a:pathLst>
                <a:path w="2814" h="275342">
                  <a:moveTo>
                    <a:pt x="0" y="275342"/>
                  </a:moveTo>
                  <a:lnTo>
                    <a:pt x="28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8"/>
            <p:cNvSpPr/>
            <p:nvPr/>
          </p:nvSpPr>
          <p:spPr>
            <a:xfrm>
              <a:off x="2170417" y="1798039"/>
              <a:ext cx="158902" cy="177775"/>
            </a:xfrm>
            <a:custGeom>
              <a:avLst/>
              <a:pathLst>
                <a:path w="158902" h="177775">
                  <a:moveTo>
                    <a:pt x="0" y="0"/>
                  </a:moveTo>
                  <a:lnTo>
                    <a:pt x="158902" y="1777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9"/>
            <p:cNvSpPr/>
            <p:nvPr/>
          </p:nvSpPr>
          <p:spPr>
            <a:xfrm>
              <a:off x="2302184" y="1333857"/>
              <a:ext cx="213246" cy="52093"/>
            </a:xfrm>
            <a:custGeom>
              <a:avLst/>
              <a:pathLst>
                <a:path w="213246" h="52093">
                  <a:moveTo>
                    <a:pt x="0" y="0"/>
                  </a:moveTo>
                  <a:lnTo>
                    <a:pt x="213246" y="520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60"/>
            <p:cNvSpPr/>
            <p:nvPr/>
          </p:nvSpPr>
          <p:spPr>
            <a:xfrm>
              <a:off x="2170417" y="1333857"/>
              <a:ext cx="131767" cy="464181"/>
            </a:xfrm>
            <a:custGeom>
              <a:avLst/>
              <a:pathLst>
                <a:path w="131767" h="464181">
                  <a:moveTo>
                    <a:pt x="131767" y="0"/>
                  </a:moveTo>
                  <a:lnTo>
                    <a:pt x="0" y="4641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1"/>
            <p:cNvSpPr/>
            <p:nvPr/>
          </p:nvSpPr>
          <p:spPr>
            <a:xfrm>
              <a:off x="2679178" y="1742118"/>
              <a:ext cx="123832" cy="154180"/>
            </a:xfrm>
            <a:custGeom>
              <a:avLst/>
              <a:pathLst>
                <a:path w="123832" h="154180">
                  <a:moveTo>
                    <a:pt x="0" y="0"/>
                  </a:moveTo>
                  <a:lnTo>
                    <a:pt x="123832" y="1541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2"/>
            <p:cNvSpPr/>
            <p:nvPr/>
          </p:nvSpPr>
          <p:spPr>
            <a:xfrm>
              <a:off x="2679178" y="1581934"/>
              <a:ext cx="5113" cy="160183"/>
            </a:xfrm>
            <a:custGeom>
              <a:avLst/>
              <a:pathLst>
                <a:path w="5113" h="160183">
                  <a:moveTo>
                    <a:pt x="5113" y="0"/>
                  </a:moveTo>
                  <a:lnTo>
                    <a:pt x="0" y="1601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3"/>
            <p:cNvSpPr/>
            <p:nvPr/>
          </p:nvSpPr>
          <p:spPr>
            <a:xfrm>
              <a:off x="2886532" y="1857825"/>
              <a:ext cx="33105" cy="18703"/>
            </a:xfrm>
            <a:custGeom>
              <a:avLst/>
              <a:pathLst>
                <a:path w="33105" h="18703">
                  <a:moveTo>
                    <a:pt x="0" y="0"/>
                  </a:moveTo>
                  <a:lnTo>
                    <a:pt x="33105" y="187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4"/>
            <p:cNvSpPr/>
            <p:nvPr/>
          </p:nvSpPr>
          <p:spPr>
            <a:xfrm>
              <a:off x="2803010" y="1857825"/>
              <a:ext cx="83522" cy="38473"/>
            </a:xfrm>
            <a:custGeom>
              <a:avLst/>
              <a:pathLst>
                <a:path w="83522" h="38473">
                  <a:moveTo>
                    <a:pt x="83522" y="0"/>
                  </a:moveTo>
                  <a:lnTo>
                    <a:pt x="0" y="384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5"/>
            <p:cNvSpPr/>
            <p:nvPr/>
          </p:nvSpPr>
          <p:spPr>
            <a:xfrm>
              <a:off x="2684291" y="1562643"/>
              <a:ext cx="269401" cy="19290"/>
            </a:xfrm>
            <a:custGeom>
              <a:avLst/>
              <a:pathLst>
                <a:path w="269401" h="19290">
                  <a:moveTo>
                    <a:pt x="269401" y="0"/>
                  </a:moveTo>
                  <a:lnTo>
                    <a:pt x="0" y="192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6"/>
            <p:cNvSpPr/>
            <p:nvPr/>
          </p:nvSpPr>
          <p:spPr>
            <a:xfrm>
              <a:off x="2143793" y="1801085"/>
              <a:ext cx="18613" cy="383063"/>
            </a:xfrm>
            <a:custGeom>
              <a:avLst/>
              <a:pathLst>
                <a:path w="18613" h="383063">
                  <a:moveTo>
                    <a:pt x="0" y="0"/>
                  </a:moveTo>
                  <a:lnTo>
                    <a:pt x="18613" y="3830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7"/>
            <p:cNvSpPr/>
            <p:nvPr/>
          </p:nvSpPr>
          <p:spPr>
            <a:xfrm>
              <a:off x="2143793" y="1801085"/>
              <a:ext cx="185525" cy="174728"/>
            </a:xfrm>
            <a:custGeom>
              <a:avLst/>
              <a:pathLst>
                <a:path w="185525" h="174728">
                  <a:moveTo>
                    <a:pt x="0" y="0"/>
                  </a:moveTo>
                  <a:lnTo>
                    <a:pt x="185525" y="1747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8"/>
            <p:cNvSpPr/>
            <p:nvPr/>
          </p:nvSpPr>
          <p:spPr>
            <a:xfrm>
              <a:off x="2143793" y="1801085"/>
              <a:ext cx="29556" cy="358128"/>
            </a:xfrm>
            <a:custGeom>
              <a:avLst/>
              <a:pathLst>
                <a:path w="29556" h="358128">
                  <a:moveTo>
                    <a:pt x="0" y="0"/>
                  </a:moveTo>
                  <a:lnTo>
                    <a:pt x="29556" y="3581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9"/>
            <p:cNvSpPr/>
            <p:nvPr/>
          </p:nvSpPr>
          <p:spPr>
            <a:xfrm>
              <a:off x="2143793" y="1798039"/>
              <a:ext cx="26623" cy="3046"/>
            </a:xfrm>
            <a:custGeom>
              <a:avLst/>
              <a:pathLst>
                <a:path w="26623" h="3046">
                  <a:moveTo>
                    <a:pt x="0" y="3046"/>
                  </a:moveTo>
                  <a:lnTo>
                    <a:pt x="2662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70"/>
            <p:cNvSpPr/>
            <p:nvPr/>
          </p:nvSpPr>
          <p:spPr>
            <a:xfrm>
              <a:off x="2143793" y="1333857"/>
              <a:ext cx="158391" cy="467227"/>
            </a:xfrm>
            <a:custGeom>
              <a:avLst/>
              <a:pathLst>
                <a:path w="158391" h="467227">
                  <a:moveTo>
                    <a:pt x="0" y="467227"/>
                  </a:moveTo>
                  <a:lnTo>
                    <a:pt x="15839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71"/>
            <p:cNvSpPr/>
            <p:nvPr/>
          </p:nvSpPr>
          <p:spPr>
            <a:xfrm>
              <a:off x="2456658" y="1385951"/>
              <a:ext cx="58772" cy="321046"/>
            </a:xfrm>
            <a:custGeom>
              <a:avLst/>
              <a:pathLst>
                <a:path w="58772" h="321046">
                  <a:moveTo>
                    <a:pt x="0" y="321046"/>
                  </a:moveTo>
                  <a:lnTo>
                    <a:pt x="587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2"/>
            <p:cNvSpPr/>
            <p:nvPr/>
          </p:nvSpPr>
          <p:spPr>
            <a:xfrm>
              <a:off x="2302184" y="1333857"/>
              <a:ext cx="154473" cy="373140"/>
            </a:xfrm>
            <a:custGeom>
              <a:avLst/>
              <a:pathLst>
                <a:path w="154473" h="373140">
                  <a:moveTo>
                    <a:pt x="154473" y="37314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3"/>
            <p:cNvSpPr/>
            <p:nvPr/>
          </p:nvSpPr>
          <p:spPr>
            <a:xfrm>
              <a:off x="2456658" y="1706998"/>
              <a:ext cx="222519" cy="35120"/>
            </a:xfrm>
            <a:custGeom>
              <a:avLst/>
              <a:pathLst>
                <a:path w="222519" h="35120">
                  <a:moveTo>
                    <a:pt x="0" y="0"/>
                  </a:moveTo>
                  <a:lnTo>
                    <a:pt x="222519" y="351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4"/>
            <p:cNvSpPr/>
            <p:nvPr/>
          </p:nvSpPr>
          <p:spPr>
            <a:xfrm>
              <a:off x="2684291" y="1409490"/>
              <a:ext cx="298369" cy="172444"/>
            </a:xfrm>
            <a:custGeom>
              <a:avLst/>
              <a:pathLst>
                <a:path w="298369" h="172444">
                  <a:moveTo>
                    <a:pt x="298369" y="0"/>
                  </a:moveTo>
                  <a:lnTo>
                    <a:pt x="0" y="1724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5"/>
            <p:cNvSpPr/>
            <p:nvPr/>
          </p:nvSpPr>
          <p:spPr>
            <a:xfrm>
              <a:off x="2953693" y="1409490"/>
              <a:ext cx="28967" cy="153153"/>
            </a:xfrm>
            <a:custGeom>
              <a:avLst/>
              <a:pathLst>
                <a:path w="28967" h="153153">
                  <a:moveTo>
                    <a:pt x="28967" y="0"/>
                  </a:moveTo>
                  <a:lnTo>
                    <a:pt x="0" y="1531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6"/>
            <p:cNvSpPr/>
            <p:nvPr/>
          </p:nvSpPr>
          <p:spPr>
            <a:xfrm>
              <a:off x="2329319" y="1747779"/>
              <a:ext cx="16677" cy="228034"/>
            </a:xfrm>
            <a:custGeom>
              <a:avLst/>
              <a:pathLst>
                <a:path w="16677" h="228034">
                  <a:moveTo>
                    <a:pt x="16677" y="0"/>
                  </a:moveTo>
                  <a:lnTo>
                    <a:pt x="0" y="2280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7"/>
            <p:cNvSpPr/>
            <p:nvPr/>
          </p:nvSpPr>
          <p:spPr>
            <a:xfrm>
              <a:off x="2170417" y="1747779"/>
              <a:ext cx="175580" cy="50259"/>
            </a:xfrm>
            <a:custGeom>
              <a:avLst/>
              <a:pathLst>
                <a:path w="175580" h="50259">
                  <a:moveTo>
                    <a:pt x="175580" y="0"/>
                  </a:moveTo>
                  <a:lnTo>
                    <a:pt x="0" y="502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8"/>
            <p:cNvSpPr/>
            <p:nvPr/>
          </p:nvSpPr>
          <p:spPr>
            <a:xfrm>
              <a:off x="2302184" y="1333857"/>
              <a:ext cx="43812" cy="413922"/>
            </a:xfrm>
            <a:custGeom>
              <a:avLst/>
              <a:pathLst>
                <a:path w="43812" h="413922">
                  <a:moveTo>
                    <a:pt x="43812" y="4139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9"/>
            <p:cNvSpPr/>
            <p:nvPr/>
          </p:nvSpPr>
          <p:spPr>
            <a:xfrm>
              <a:off x="2345997" y="1706998"/>
              <a:ext cx="110661" cy="40781"/>
            </a:xfrm>
            <a:custGeom>
              <a:avLst/>
              <a:pathLst>
                <a:path w="110661" h="40781">
                  <a:moveTo>
                    <a:pt x="0" y="40781"/>
                  </a:moveTo>
                  <a:lnTo>
                    <a:pt x="1106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80"/>
            <p:cNvSpPr/>
            <p:nvPr/>
          </p:nvSpPr>
          <p:spPr>
            <a:xfrm>
              <a:off x="2588158" y="1848631"/>
              <a:ext cx="147462" cy="126749"/>
            </a:xfrm>
            <a:custGeom>
              <a:avLst/>
              <a:pathLst>
                <a:path w="147462" h="126749">
                  <a:moveTo>
                    <a:pt x="0" y="0"/>
                  </a:moveTo>
                  <a:lnTo>
                    <a:pt x="147462" y="1267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81"/>
            <p:cNvSpPr/>
            <p:nvPr/>
          </p:nvSpPr>
          <p:spPr>
            <a:xfrm>
              <a:off x="2329319" y="1848631"/>
              <a:ext cx="258839" cy="127182"/>
            </a:xfrm>
            <a:custGeom>
              <a:avLst/>
              <a:pathLst>
                <a:path w="258839" h="127182">
                  <a:moveTo>
                    <a:pt x="258839" y="0"/>
                  </a:moveTo>
                  <a:lnTo>
                    <a:pt x="0" y="1271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2"/>
            <p:cNvSpPr/>
            <p:nvPr/>
          </p:nvSpPr>
          <p:spPr>
            <a:xfrm>
              <a:off x="2588158" y="1848631"/>
              <a:ext cx="214852" cy="47667"/>
            </a:xfrm>
            <a:custGeom>
              <a:avLst/>
              <a:pathLst>
                <a:path w="214852" h="47667">
                  <a:moveTo>
                    <a:pt x="0" y="0"/>
                  </a:moveTo>
                  <a:lnTo>
                    <a:pt x="214852" y="476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3"/>
            <p:cNvSpPr/>
            <p:nvPr/>
          </p:nvSpPr>
          <p:spPr>
            <a:xfrm>
              <a:off x="2409706" y="1848631"/>
              <a:ext cx="178452" cy="232561"/>
            </a:xfrm>
            <a:custGeom>
              <a:avLst/>
              <a:pathLst>
                <a:path w="178452" h="232561">
                  <a:moveTo>
                    <a:pt x="178452" y="0"/>
                  </a:moveTo>
                  <a:lnTo>
                    <a:pt x="0" y="2325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4"/>
            <p:cNvSpPr/>
            <p:nvPr/>
          </p:nvSpPr>
          <p:spPr>
            <a:xfrm>
              <a:off x="2588158" y="1742118"/>
              <a:ext cx="91019" cy="106513"/>
            </a:xfrm>
            <a:custGeom>
              <a:avLst/>
              <a:pathLst>
                <a:path w="91019" h="106513">
                  <a:moveTo>
                    <a:pt x="0" y="106513"/>
                  </a:moveTo>
                  <a:lnTo>
                    <a:pt x="910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5"/>
            <p:cNvSpPr/>
            <p:nvPr/>
          </p:nvSpPr>
          <p:spPr>
            <a:xfrm>
              <a:off x="2456658" y="1706998"/>
              <a:ext cx="131499" cy="141633"/>
            </a:xfrm>
            <a:custGeom>
              <a:avLst/>
              <a:pathLst>
                <a:path w="131499" h="141633">
                  <a:moveTo>
                    <a:pt x="131499" y="1416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6"/>
            <p:cNvSpPr/>
            <p:nvPr/>
          </p:nvSpPr>
          <p:spPr>
            <a:xfrm>
              <a:off x="2345997" y="1747779"/>
              <a:ext cx="242161" cy="100851"/>
            </a:xfrm>
            <a:custGeom>
              <a:avLst/>
              <a:pathLst>
                <a:path w="242161" h="100851">
                  <a:moveTo>
                    <a:pt x="242161" y="1008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7"/>
            <p:cNvSpPr/>
            <p:nvPr/>
          </p:nvSpPr>
          <p:spPr>
            <a:xfrm>
              <a:off x="2515430" y="1385951"/>
              <a:ext cx="66114" cy="148015"/>
            </a:xfrm>
            <a:custGeom>
              <a:avLst/>
              <a:pathLst>
                <a:path w="66114" h="148015">
                  <a:moveTo>
                    <a:pt x="66114" y="1480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8"/>
            <p:cNvSpPr/>
            <p:nvPr/>
          </p:nvSpPr>
          <p:spPr>
            <a:xfrm>
              <a:off x="2581545" y="1533967"/>
              <a:ext cx="97632" cy="208150"/>
            </a:xfrm>
            <a:custGeom>
              <a:avLst/>
              <a:pathLst>
                <a:path w="97632" h="208150">
                  <a:moveTo>
                    <a:pt x="0" y="0"/>
                  </a:moveTo>
                  <a:lnTo>
                    <a:pt x="97632" y="2081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9"/>
            <p:cNvSpPr/>
            <p:nvPr/>
          </p:nvSpPr>
          <p:spPr>
            <a:xfrm>
              <a:off x="2581545" y="1533967"/>
              <a:ext cx="102746" cy="47967"/>
            </a:xfrm>
            <a:custGeom>
              <a:avLst/>
              <a:pathLst>
                <a:path w="102746" h="47967">
                  <a:moveTo>
                    <a:pt x="0" y="0"/>
                  </a:moveTo>
                  <a:lnTo>
                    <a:pt x="102746" y="479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90"/>
            <p:cNvSpPr/>
            <p:nvPr/>
          </p:nvSpPr>
          <p:spPr>
            <a:xfrm>
              <a:off x="2456658" y="1533967"/>
              <a:ext cx="124886" cy="173030"/>
            </a:xfrm>
            <a:custGeom>
              <a:avLst/>
              <a:pathLst>
                <a:path w="124886" h="173030">
                  <a:moveTo>
                    <a:pt x="124886" y="0"/>
                  </a:moveTo>
                  <a:lnTo>
                    <a:pt x="0" y="1730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1"/>
            <p:cNvSpPr/>
            <p:nvPr/>
          </p:nvSpPr>
          <p:spPr>
            <a:xfrm>
              <a:off x="2919638" y="1633895"/>
              <a:ext cx="52574" cy="242633"/>
            </a:xfrm>
            <a:custGeom>
              <a:avLst/>
              <a:pathLst>
                <a:path w="52574" h="242633">
                  <a:moveTo>
                    <a:pt x="52574" y="0"/>
                  </a:moveTo>
                  <a:lnTo>
                    <a:pt x="0" y="2426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2"/>
            <p:cNvSpPr/>
            <p:nvPr/>
          </p:nvSpPr>
          <p:spPr>
            <a:xfrm>
              <a:off x="2684291" y="1581934"/>
              <a:ext cx="287921" cy="51960"/>
            </a:xfrm>
            <a:custGeom>
              <a:avLst/>
              <a:pathLst>
                <a:path w="287921" h="51960">
                  <a:moveTo>
                    <a:pt x="287921" y="519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3"/>
            <p:cNvSpPr/>
            <p:nvPr/>
          </p:nvSpPr>
          <p:spPr>
            <a:xfrm>
              <a:off x="2886532" y="1633895"/>
              <a:ext cx="85679" cy="223930"/>
            </a:xfrm>
            <a:custGeom>
              <a:avLst/>
              <a:pathLst>
                <a:path w="85679" h="223930">
                  <a:moveTo>
                    <a:pt x="85679" y="0"/>
                  </a:moveTo>
                  <a:lnTo>
                    <a:pt x="0" y="2239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4"/>
            <p:cNvSpPr/>
            <p:nvPr/>
          </p:nvSpPr>
          <p:spPr>
            <a:xfrm>
              <a:off x="2953693" y="1562643"/>
              <a:ext cx="18519" cy="71251"/>
            </a:xfrm>
            <a:custGeom>
              <a:avLst/>
              <a:pathLst>
                <a:path w="18519" h="71251">
                  <a:moveTo>
                    <a:pt x="18519" y="712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5"/>
            <p:cNvSpPr/>
            <p:nvPr/>
          </p:nvSpPr>
          <p:spPr>
            <a:xfrm>
              <a:off x="2803010" y="1787499"/>
              <a:ext cx="8949" cy="108799"/>
            </a:xfrm>
            <a:custGeom>
              <a:avLst/>
              <a:pathLst>
                <a:path w="8949" h="108799">
                  <a:moveTo>
                    <a:pt x="8949" y="0"/>
                  </a:moveTo>
                  <a:lnTo>
                    <a:pt x="0" y="1087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6"/>
            <p:cNvSpPr/>
            <p:nvPr/>
          </p:nvSpPr>
          <p:spPr>
            <a:xfrm>
              <a:off x="2679178" y="1742118"/>
              <a:ext cx="132782" cy="45381"/>
            </a:xfrm>
            <a:custGeom>
              <a:avLst/>
              <a:pathLst>
                <a:path w="132782" h="45381">
                  <a:moveTo>
                    <a:pt x="132782" y="453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7"/>
            <p:cNvSpPr/>
            <p:nvPr/>
          </p:nvSpPr>
          <p:spPr>
            <a:xfrm>
              <a:off x="2684291" y="1581934"/>
              <a:ext cx="127668" cy="205564"/>
            </a:xfrm>
            <a:custGeom>
              <a:avLst/>
              <a:pathLst>
                <a:path w="127668" h="205564">
                  <a:moveTo>
                    <a:pt x="127668" y="2055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8"/>
            <p:cNvSpPr/>
            <p:nvPr/>
          </p:nvSpPr>
          <p:spPr>
            <a:xfrm>
              <a:off x="2811960" y="1787499"/>
              <a:ext cx="74572" cy="70326"/>
            </a:xfrm>
            <a:custGeom>
              <a:avLst/>
              <a:pathLst>
                <a:path w="74572" h="70326">
                  <a:moveTo>
                    <a:pt x="0" y="0"/>
                  </a:moveTo>
                  <a:lnTo>
                    <a:pt x="74572" y="703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9"/>
            <p:cNvSpPr/>
            <p:nvPr/>
          </p:nvSpPr>
          <p:spPr>
            <a:xfrm>
              <a:off x="2811960" y="1633895"/>
              <a:ext cx="160252" cy="153603"/>
            </a:xfrm>
            <a:custGeom>
              <a:avLst/>
              <a:pathLst>
                <a:path w="160252" h="153603">
                  <a:moveTo>
                    <a:pt x="0" y="153603"/>
                  </a:moveTo>
                  <a:lnTo>
                    <a:pt x="16025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400"/>
            <p:cNvSpPr/>
            <p:nvPr/>
          </p:nvSpPr>
          <p:spPr>
            <a:xfrm>
              <a:off x="2515430" y="1304279"/>
              <a:ext cx="68015" cy="81671"/>
            </a:xfrm>
            <a:custGeom>
              <a:avLst/>
              <a:pathLst>
                <a:path w="68015" h="81671">
                  <a:moveTo>
                    <a:pt x="68015" y="0"/>
                  </a:moveTo>
                  <a:lnTo>
                    <a:pt x="0" y="816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1"/>
            <p:cNvSpPr/>
            <p:nvPr/>
          </p:nvSpPr>
          <p:spPr>
            <a:xfrm>
              <a:off x="2302184" y="1304279"/>
              <a:ext cx="281261" cy="29578"/>
            </a:xfrm>
            <a:custGeom>
              <a:avLst/>
              <a:pathLst>
                <a:path w="281261" h="29578">
                  <a:moveTo>
                    <a:pt x="281261" y="0"/>
                  </a:moveTo>
                  <a:lnTo>
                    <a:pt x="0" y="295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2"/>
            <p:cNvSpPr/>
            <p:nvPr/>
          </p:nvSpPr>
          <p:spPr>
            <a:xfrm>
              <a:off x="2583446" y="1304279"/>
              <a:ext cx="100845" cy="277655"/>
            </a:xfrm>
            <a:custGeom>
              <a:avLst/>
              <a:pathLst>
                <a:path w="100845" h="277655">
                  <a:moveTo>
                    <a:pt x="0" y="0"/>
                  </a:moveTo>
                  <a:lnTo>
                    <a:pt x="100845" y="2776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3"/>
            <p:cNvSpPr/>
            <p:nvPr/>
          </p:nvSpPr>
          <p:spPr>
            <a:xfrm>
              <a:off x="2583446" y="1304279"/>
              <a:ext cx="399214" cy="105210"/>
            </a:xfrm>
            <a:custGeom>
              <a:avLst/>
              <a:pathLst>
                <a:path w="399214" h="105210">
                  <a:moveTo>
                    <a:pt x="0" y="0"/>
                  </a:moveTo>
                  <a:lnTo>
                    <a:pt x="399214" y="1052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4"/>
            <p:cNvSpPr/>
            <p:nvPr/>
          </p:nvSpPr>
          <p:spPr>
            <a:xfrm>
              <a:off x="2581545" y="1304279"/>
              <a:ext cx="1900" cy="229687"/>
            </a:xfrm>
            <a:custGeom>
              <a:avLst/>
              <a:pathLst>
                <a:path w="1900" h="229687">
                  <a:moveTo>
                    <a:pt x="1900" y="0"/>
                  </a:moveTo>
                  <a:lnTo>
                    <a:pt x="0" y="2296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5"/>
            <p:cNvSpPr/>
            <p:nvPr/>
          </p:nvSpPr>
          <p:spPr>
            <a:xfrm>
              <a:off x="3483248" y="1815613"/>
              <a:ext cx="269822" cy="61247"/>
            </a:xfrm>
            <a:custGeom>
              <a:avLst/>
              <a:pathLst>
                <a:path w="269822" h="61247">
                  <a:moveTo>
                    <a:pt x="269822" y="0"/>
                  </a:moveTo>
                  <a:lnTo>
                    <a:pt x="0" y="6124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6"/>
            <p:cNvSpPr/>
            <p:nvPr/>
          </p:nvSpPr>
          <p:spPr>
            <a:xfrm>
              <a:off x="3753071" y="1815613"/>
              <a:ext cx="180862" cy="322222"/>
            </a:xfrm>
            <a:custGeom>
              <a:avLst/>
              <a:pathLst>
                <a:path w="180862" h="322222">
                  <a:moveTo>
                    <a:pt x="0" y="0"/>
                  </a:moveTo>
                  <a:lnTo>
                    <a:pt x="180862" y="3222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7"/>
            <p:cNvSpPr/>
            <p:nvPr/>
          </p:nvSpPr>
          <p:spPr>
            <a:xfrm>
              <a:off x="3589097" y="1815613"/>
              <a:ext cx="163973" cy="300678"/>
            </a:xfrm>
            <a:custGeom>
              <a:avLst/>
              <a:pathLst>
                <a:path w="163973" h="300678">
                  <a:moveTo>
                    <a:pt x="163973" y="0"/>
                  </a:moveTo>
                  <a:lnTo>
                    <a:pt x="0" y="3006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8"/>
            <p:cNvSpPr/>
            <p:nvPr/>
          </p:nvSpPr>
          <p:spPr>
            <a:xfrm>
              <a:off x="3753071" y="1815613"/>
              <a:ext cx="219546" cy="219838"/>
            </a:xfrm>
            <a:custGeom>
              <a:avLst/>
              <a:pathLst>
                <a:path w="219546" h="219838">
                  <a:moveTo>
                    <a:pt x="0" y="0"/>
                  </a:moveTo>
                  <a:lnTo>
                    <a:pt x="219546" y="2198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9"/>
            <p:cNvSpPr/>
            <p:nvPr/>
          </p:nvSpPr>
          <p:spPr>
            <a:xfrm>
              <a:off x="3483248" y="1668579"/>
              <a:ext cx="89005" cy="208281"/>
            </a:xfrm>
            <a:custGeom>
              <a:avLst/>
              <a:pathLst>
                <a:path w="89005" h="208281">
                  <a:moveTo>
                    <a:pt x="89005" y="0"/>
                  </a:moveTo>
                  <a:lnTo>
                    <a:pt x="0" y="2082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10"/>
            <p:cNvSpPr/>
            <p:nvPr/>
          </p:nvSpPr>
          <p:spPr>
            <a:xfrm>
              <a:off x="3572253" y="1668579"/>
              <a:ext cx="180817" cy="147033"/>
            </a:xfrm>
            <a:custGeom>
              <a:avLst/>
              <a:pathLst>
                <a:path w="180817" h="147033">
                  <a:moveTo>
                    <a:pt x="0" y="0"/>
                  </a:moveTo>
                  <a:lnTo>
                    <a:pt x="180817" y="1470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11"/>
            <p:cNvSpPr/>
            <p:nvPr/>
          </p:nvSpPr>
          <p:spPr>
            <a:xfrm>
              <a:off x="3572253" y="1560200"/>
              <a:ext cx="425804" cy="108378"/>
            </a:xfrm>
            <a:custGeom>
              <a:avLst/>
              <a:pathLst>
                <a:path w="425804" h="108378">
                  <a:moveTo>
                    <a:pt x="425804" y="0"/>
                  </a:moveTo>
                  <a:lnTo>
                    <a:pt x="0" y="1083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2"/>
            <p:cNvSpPr/>
            <p:nvPr/>
          </p:nvSpPr>
          <p:spPr>
            <a:xfrm>
              <a:off x="3998058" y="1367335"/>
              <a:ext cx="154585" cy="192865"/>
            </a:xfrm>
            <a:custGeom>
              <a:avLst/>
              <a:pathLst>
                <a:path w="154585" h="192865">
                  <a:moveTo>
                    <a:pt x="154585" y="0"/>
                  </a:moveTo>
                  <a:lnTo>
                    <a:pt x="0" y="1928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3"/>
            <p:cNvSpPr/>
            <p:nvPr/>
          </p:nvSpPr>
          <p:spPr>
            <a:xfrm>
              <a:off x="4028254" y="1861345"/>
              <a:ext cx="187273" cy="51574"/>
            </a:xfrm>
            <a:custGeom>
              <a:avLst/>
              <a:pathLst>
                <a:path w="187273" h="51574">
                  <a:moveTo>
                    <a:pt x="0" y="0"/>
                  </a:moveTo>
                  <a:lnTo>
                    <a:pt x="187273" y="515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4"/>
            <p:cNvSpPr/>
            <p:nvPr/>
          </p:nvSpPr>
          <p:spPr>
            <a:xfrm>
              <a:off x="3996646" y="1861345"/>
              <a:ext cx="31607" cy="195365"/>
            </a:xfrm>
            <a:custGeom>
              <a:avLst/>
              <a:pathLst>
                <a:path w="31607" h="195365">
                  <a:moveTo>
                    <a:pt x="31607" y="0"/>
                  </a:moveTo>
                  <a:lnTo>
                    <a:pt x="0" y="19536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5"/>
            <p:cNvSpPr/>
            <p:nvPr/>
          </p:nvSpPr>
          <p:spPr>
            <a:xfrm>
              <a:off x="3972617" y="1861345"/>
              <a:ext cx="55636" cy="174106"/>
            </a:xfrm>
            <a:custGeom>
              <a:avLst/>
              <a:pathLst>
                <a:path w="55636" h="174106">
                  <a:moveTo>
                    <a:pt x="55636" y="0"/>
                  </a:moveTo>
                  <a:lnTo>
                    <a:pt x="0" y="1741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6"/>
            <p:cNvSpPr/>
            <p:nvPr/>
          </p:nvSpPr>
          <p:spPr>
            <a:xfrm>
              <a:off x="3753071" y="1815613"/>
              <a:ext cx="275182" cy="45731"/>
            </a:xfrm>
            <a:custGeom>
              <a:avLst/>
              <a:pathLst>
                <a:path w="275182" h="45731">
                  <a:moveTo>
                    <a:pt x="275182" y="457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7"/>
            <p:cNvSpPr/>
            <p:nvPr/>
          </p:nvSpPr>
          <p:spPr>
            <a:xfrm>
              <a:off x="2953693" y="1548851"/>
              <a:ext cx="197019" cy="13792"/>
            </a:xfrm>
            <a:custGeom>
              <a:avLst/>
              <a:pathLst>
                <a:path w="197019" h="13792">
                  <a:moveTo>
                    <a:pt x="197019" y="0"/>
                  </a:moveTo>
                  <a:lnTo>
                    <a:pt x="0" y="137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8"/>
            <p:cNvSpPr/>
            <p:nvPr/>
          </p:nvSpPr>
          <p:spPr>
            <a:xfrm>
              <a:off x="2982661" y="1409490"/>
              <a:ext cx="168051" cy="139360"/>
            </a:xfrm>
            <a:custGeom>
              <a:avLst/>
              <a:pathLst>
                <a:path w="168051" h="139360">
                  <a:moveTo>
                    <a:pt x="168051" y="1393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9"/>
            <p:cNvSpPr/>
            <p:nvPr/>
          </p:nvSpPr>
          <p:spPr>
            <a:xfrm>
              <a:off x="2972212" y="1548851"/>
              <a:ext cx="178499" cy="85044"/>
            </a:xfrm>
            <a:custGeom>
              <a:avLst/>
              <a:pathLst>
                <a:path w="178499" h="85044">
                  <a:moveTo>
                    <a:pt x="178499" y="0"/>
                  </a:moveTo>
                  <a:lnTo>
                    <a:pt x="0" y="850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20"/>
            <p:cNvSpPr/>
            <p:nvPr/>
          </p:nvSpPr>
          <p:spPr>
            <a:xfrm>
              <a:off x="4152644" y="1367335"/>
              <a:ext cx="290103" cy="103478"/>
            </a:xfrm>
            <a:custGeom>
              <a:avLst/>
              <a:pathLst>
                <a:path w="290103" h="103478">
                  <a:moveTo>
                    <a:pt x="290103" y="10347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1"/>
            <p:cNvSpPr/>
            <p:nvPr/>
          </p:nvSpPr>
          <p:spPr>
            <a:xfrm>
              <a:off x="3337295" y="1709693"/>
              <a:ext cx="145952" cy="167167"/>
            </a:xfrm>
            <a:custGeom>
              <a:avLst/>
              <a:pathLst>
                <a:path w="145952" h="167167">
                  <a:moveTo>
                    <a:pt x="0" y="0"/>
                  </a:moveTo>
                  <a:lnTo>
                    <a:pt x="145952" y="1671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2"/>
            <p:cNvSpPr/>
            <p:nvPr/>
          </p:nvSpPr>
          <p:spPr>
            <a:xfrm>
              <a:off x="3337295" y="1668579"/>
              <a:ext cx="234957" cy="41114"/>
            </a:xfrm>
            <a:custGeom>
              <a:avLst/>
              <a:pathLst>
                <a:path w="234957" h="41114">
                  <a:moveTo>
                    <a:pt x="0" y="41114"/>
                  </a:moveTo>
                  <a:lnTo>
                    <a:pt x="23495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3"/>
            <p:cNvSpPr/>
            <p:nvPr/>
          </p:nvSpPr>
          <p:spPr>
            <a:xfrm>
              <a:off x="4215528" y="1686195"/>
              <a:ext cx="235293" cy="226724"/>
            </a:xfrm>
            <a:custGeom>
              <a:avLst/>
              <a:pathLst>
                <a:path w="235293" h="226724">
                  <a:moveTo>
                    <a:pt x="235293" y="0"/>
                  </a:moveTo>
                  <a:lnTo>
                    <a:pt x="0" y="2267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4"/>
            <p:cNvSpPr/>
            <p:nvPr/>
          </p:nvSpPr>
          <p:spPr>
            <a:xfrm>
              <a:off x="4442747" y="1470813"/>
              <a:ext cx="8074" cy="215381"/>
            </a:xfrm>
            <a:custGeom>
              <a:avLst/>
              <a:pathLst>
                <a:path w="8074" h="215381">
                  <a:moveTo>
                    <a:pt x="8074" y="2153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5"/>
            <p:cNvSpPr/>
            <p:nvPr/>
          </p:nvSpPr>
          <p:spPr>
            <a:xfrm>
              <a:off x="3572253" y="1361033"/>
              <a:ext cx="139148" cy="307546"/>
            </a:xfrm>
            <a:custGeom>
              <a:avLst/>
              <a:pathLst>
                <a:path w="139148" h="307546">
                  <a:moveTo>
                    <a:pt x="139148" y="0"/>
                  </a:moveTo>
                  <a:lnTo>
                    <a:pt x="0" y="3075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6"/>
            <p:cNvSpPr/>
            <p:nvPr/>
          </p:nvSpPr>
          <p:spPr>
            <a:xfrm>
              <a:off x="3711402" y="1361033"/>
              <a:ext cx="286656" cy="199167"/>
            </a:xfrm>
            <a:custGeom>
              <a:avLst/>
              <a:pathLst>
                <a:path w="286656" h="199167">
                  <a:moveTo>
                    <a:pt x="0" y="0"/>
                  </a:moveTo>
                  <a:lnTo>
                    <a:pt x="286656" y="1991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7"/>
            <p:cNvSpPr/>
            <p:nvPr/>
          </p:nvSpPr>
          <p:spPr>
            <a:xfrm>
              <a:off x="3711402" y="1361033"/>
              <a:ext cx="441242" cy="6302"/>
            </a:xfrm>
            <a:custGeom>
              <a:avLst/>
              <a:pathLst>
                <a:path w="441242" h="6302">
                  <a:moveTo>
                    <a:pt x="0" y="0"/>
                  </a:moveTo>
                  <a:lnTo>
                    <a:pt x="441242" y="63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8"/>
            <p:cNvSpPr/>
            <p:nvPr/>
          </p:nvSpPr>
          <p:spPr>
            <a:xfrm>
              <a:off x="2982661" y="1326751"/>
              <a:ext cx="317458" cy="82739"/>
            </a:xfrm>
            <a:custGeom>
              <a:avLst/>
              <a:pathLst>
                <a:path w="317458" h="82739">
                  <a:moveTo>
                    <a:pt x="317458" y="0"/>
                  </a:moveTo>
                  <a:lnTo>
                    <a:pt x="0" y="827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9"/>
            <p:cNvSpPr/>
            <p:nvPr/>
          </p:nvSpPr>
          <p:spPr>
            <a:xfrm>
              <a:off x="3300119" y="1326751"/>
              <a:ext cx="411282" cy="34281"/>
            </a:xfrm>
            <a:custGeom>
              <a:avLst/>
              <a:pathLst>
                <a:path w="411282" h="34281">
                  <a:moveTo>
                    <a:pt x="0" y="0"/>
                  </a:moveTo>
                  <a:lnTo>
                    <a:pt x="411282" y="3428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30"/>
            <p:cNvSpPr/>
            <p:nvPr/>
          </p:nvSpPr>
          <p:spPr>
            <a:xfrm>
              <a:off x="3753071" y="1703934"/>
              <a:ext cx="206367" cy="111678"/>
            </a:xfrm>
            <a:custGeom>
              <a:avLst/>
              <a:pathLst>
                <a:path w="206367" h="111678">
                  <a:moveTo>
                    <a:pt x="206367" y="0"/>
                  </a:moveTo>
                  <a:lnTo>
                    <a:pt x="0" y="11167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31"/>
            <p:cNvSpPr/>
            <p:nvPr/>
          </p:nvSpPr>
          <p:spPr>
            <a:xfrm>
              <a:off x="3572253" y="1668579"/>
              <a:ext cx="387184" cy="35355"/>
            </a:xfrm>
            <a:custGeom>
              <a:avLst/>
              <a:pathLst>
                <a:path w="387184" h="35355">
                  <a:moveTo>
                    <a:pt x="387184" y="353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2"/>
            <p:cNvSpPr/>
            <p:nvPr/>
          </p:nvSpPr>
          <p:spPr>
            <a:xfrm>
              <a:off x="3959438" y="1560200"/>
              <a:ext cx="38619" cy="143733"/>
            </a:xfrm>
            <a:custGeom>
              <a:avLst/>
              <a:pathLst>
                <a:path w="38619" h="143733">
                  <a:moveTo>
                    <a:pt x="0" y="143733"/>
                  </a:moveTo>
                  <a:lnTo>
                    <a:pt x="386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3"/>
            <p:cNvSpPr/>
            <p:nvPr/>
          </p:nvSpPr>
          <p:spPr>
            <a:xfrm>
              <a:off x="3959438" y="1703934"/>
              <a:ext cx="68815" cy="157410"/>
            </a:xfrm>
            <a:custGeom>
              <a:avLst/>
              <a:pathLst>
                <a:path w="68815" h="157410">
                  <a:moveTo>
                    <a:pt x="0" y="0"/>
                  </a:moveTo>
                  <a:lnTo>
                    <a:pt x="68815" y="1574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4"/>
            <p:cNvSpPr/>
            <p:nvPr/>
          </p:nvSpPr>
          <p:spPr>
            <a:xfrm>
              <a:off x="3320278" y="1514836"/>
              <a:ext cx="251975" cy="153742"/>
            </a:xfrm>
            <a:custGeom>
              <a:avLst/>
              <a:pathLst>
                <a:path w="251975" h="153742">
                  <a:moveTo>
                    <a:pt x="0" y="0"/>
                  </a:moveTo>
                  <a:lnTo>
                    <a:pt x="251975" y="1537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5"/>
            <p:cNvSpPr/>
            <p:nvPr/>
          </p:nvSpPr>
          <p:spPr>
            <a:xfrm>
              <a:off x="3320278" y="1514836"/>
              <a:ext cx="17017" cy="194856"/>
            </a:xfrm>
            <a:custGeom>
              <a:avLst/>
              <a:pathLst>
                <a:path w="17017" h="194856">
                  <a:moveTo>
                    <a:pt x="0" y="0"/>
                  </a:moveTo>
                  <a:lnTo>
                    <a:pt x="17017" y="1948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6"/>
            <p:cNvSpPr/>
            <p:nvPr/>
          </p:nvSpPr>
          <p:spPr>
            <a:xfrm>
              <a:off x="3300119" y="1326751"/>
              <a:ext cx="20158" cy="188085"/>
            </a:xfrm>
            <a:custGeom>
              <a:avLst/>
              <a:pathLst>
                <a:path w="20158" h="188085">
                  <a:moveTo>
                    <a:pt x="20158" y="1880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7"/>
            <p:cNvSpPr/>
            <p:nvPr/>
          </p:nvSpPr>
          <p:spPr>
            <a:xfrm>
              <a:off x="2982661" y="1409490"/>
              <a:ext cx="207313" cy="109580"/>
            </a:xfrm>
            <a:custGeom>
              <a:avLst/>
              <a:pathLst>
                <a:path w="207313" h="109580">
                  <a:moveTo>
                    <a:pt x="207313" y="1095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8"/>
            <p:cNvSpPr/>
            <p:nvPr/>
          </p:nvSpPr>
          <p:spPr>
            <a:xfrm>
              <a:off x="3150712" y="1519070"/>
              <a:ext cx="39261" cy="29780"/>
            </a:xfrm>
            <a:custGeom>
              <a:avLst/>
              <a:pathLst>
                <a:path w="39261" h="29780">
                  <a:moveTo>
                    <a:pt x="39261" y="0"/>
                  </a:moveTo>
                  <a:lnTo>
                    <a:pt x="0" y="297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9"/>
            <p:cNvSpPr/>
            <p:nvPr/>
          </p:nvSpPr>
          <p:spPr>
            <a:xfrm>
              <a:off x="3189974" y="1326751"/>
              <a:ext cx="110145" cy="192319"/>
            </a:xfrm>
            <a:custGeom>
              <a:avLst/>
              <a:pathLst>
                <a:path w="110145" h="192319">
                  <a:moveTo>
                    <a:pt x="0" y="192319"/>
                  </a:moveTo>
                  <a:lnTo>
                    <a:pt x="1101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40"/>
            <p:cNvSpPr/>
            <p:nvPr/>
          </p:nvSpPr>
          <p:spPr>
            <a:xfrm>
              <a:off x="3189974" y="1514836"/>
              <a:ext cx="130304" cy="4233"/>
            </a:xfrm>
            <a:custGeom>
              <a:avLst/>
              <a:pathLst>
                <a:path w="130304" h="4233">
                  <a:moveTo>
                    <a:pt x="0" y="4233"/>
                  </a:moveTo>
                  <a:lnTo>
                    <a:pt x="1303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1"/>
            <p:cNvSpPr/>
            <p:nvPr/>
          </p:nvSpPr>
          <p:spPr>
            <a:xfrm>
              <a:off x="3495544" y="1401084"/>
              <a:ext cx="76709" cy="267494"/>
            </a:xfrm>
            <a:custGeom>
              <a:avLst/>
              <a:pathLst>
                <a:path w="76709" h="267494">
                  <a:moveTo>
                    <a:pt x="0" y="0"/>
                  </a:moveTo>
                  <a:lnTo>
                    <a:pt x="76709" y="2674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2"/>
            <p:cNvSpPr/>
            <p:nvPr/>
          </p:nvSpPr>
          <p:spPr>
            <a:xfrm>
              <a:off x="3495544" y="1361033"/>
              <a:ext cx="215857" cy="40051"/>
            </a:xfrm>
            <a:custGeom>
              <a:avLst/>
              <a:pathLst>
                <a:path w="215857" h="40051">
                  <a:moveTo>
                    <a:pt x="0" y="40051"/>
                  </a:moveTo>
                  <a:lnTo>
                    <a:pt x="21585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3"/>
            <p:cNvSpPr/>
            <p:nvPr/>
          </p:nvSpPr>
          <p:spPr>
            <a:xfrm>
              <a:off x="3300119" y="1326751"/>
              <a:ext cx="195425" cy="74333"/>
            </a:xfrm>
            <a:custGeom>
              <a:avLst/>
              <a:pathLst>
                <a:path w="195425" h="74333">
                  <a:moveTo>
                    <a:pt x="195425" y="743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4"/>
            <p:cNvSpPr/>
            <p:nvPr/>
          </p:nvSpPr>
          <p:spPr>
            <a:xfrm>
              <a:off x="3320278" y="1401084"/>
              <a:ext cx="175266" cy="113751"/>
            </a:xfrm>
            <a:custGeom>
              <a:avLst/>
              <a:pathLst>
                <a:path w="175266" h="113751">
                  <a:moveTo>
                    <a:pt x="175266" y="0"/>
                  </a:moveTo>
                  <a:lnTo>
                    <a:pt x="0" y="1137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5"/>
            <p:cNvSpPr/>
            <p:nvPr/>
          </p:nvSpPr>
          <p:spPr>
            <a:xfrm>
              <a:off x="3220344" y="1719335"/>
              <a:ext cx="262904" cy="157525"/>
            </a:xfrm>
            <a:custGeom>
              <a:avLst/>
              <a:pathLst>
                <a:path w="262904" h="157525">
                  <a:moveTo>
                    <a:pt x="0" y="0"/>
                  </a:moveTo>
                  <a:lnTo>
                    <a:pt x="262904" y="1575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6"/>
            <p:cNvSpPr/>
            <p:nvPr/>
          </p:nvSpPr>
          <p:spPr>
            <a:xfrm>
              <a:off x="3125497" y="1719335"/>
              <a:ext cx="94846" cy="350992"/>
            </a:xfrm>
            <a:custGeom>
              <a:avLst/>
              <a:pathLst>
                <a:path w="94846" h="350992">
                  <a:moveTo>
                    <a:pt x="94846" y="0"/>
                  </a:moveTo>
                  <a:lnTo>
                    <a:pt x="0" y="3509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7"/>
            <p:cNvSpPr/>
            <p:nvPr/>
          </p:nvSpPr>
          <p:spPr>
            <a:xfrm>
              <a:off x="2919638" y="1719335"/>
              <a:ext cx="300705" cy="157194"/>
            </a:xfrm>
            <a:custGeom>
              <a:avLst/>
              <a:pathLst>
                <a:path w="300705" h="157194">
                  <a:moveTo>
                    <a:pt x="300705" y="0"/>
                  </a:moveTo>
                  <a:lnTo>
                    <a:pt x="0" y="1571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8"/>
            <p:cNvSpPr/>
            <p:nvPr/>
          </p:nvSpPr>
          <p:spPr>
            <a:xfrm>
              <a:off x="2941973" y="1719335"/>
              <a:ext cx="278370" cy="205328"/>
            </a:xfrm>
            <a:custGeom>
              <a:avLst/>
              <a:pathLst>
                <a:path w="278370" h="205328">
                  <a:moveTo>
                    <a:pt x="278370" y="0"/>
                  </a:moveTo>
                  <a:lnTo>
                    <a:pt x="0" y="2053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9"/>
            <p:cNvSpPr/>
            <p:nvPr/>
          </p:nvSpPr>
          <p:spPr>
            <a:xfrm>
              <a:off x="2972212" y="1633895"/>
              <a:ext cx="248131" cy="85439"/>
            </a:xfrm>
            <a:custGeom>
              <a:avLst/>
              <a:pathLst>
                <a:path w="248131" h="85439">
                  <a:moveTo>
                    <a:pt x="248131" y="85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50"/>
            <p:cNvSpPr/>
            <p:nvPr/>
          </p:nvSpPr>
          <p:spPr>
            <a:xfrm>
              <a:off x="3150712" y="1548851"/>
              <a:ext cx="69631" cy="170484"/>
            </a:xfrm>
            <a:custGeom>
              <a:avLst/>
              <a:pathLst>
                <a:path w="69631" h="170484">
                  <a:moveTo>
                    <a:pt x="69631" y="1704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51"/>
            <p:cNvSpPr/>
            <p:nvPr/>
          </p:nvSpPr>
          <p:spPr>
            <a:xfrm>
              <a:off x="3220344" y="1709693"/>
              <a:ext cx="116951" cy="9641"/>
            </a:xfrm>
            <a:custGeom>
              <a:avLst/>
              <a:pathLst>
                <a:path w="116951" h="9641">
                  <a:moveTo>
                    <a:pt x="0" y="9641"/>
                  </a:moveTo>
                  <a:lnTo>
                    <a:pt x="1169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2"/>
            <p:cNvSpPr/>
            <p:nvPr/>
          </p:nvSpPr>
          <p:spPr>
            <a:xfrm>
              <a:off x="3220344" y="1514836"/>
              <a:ext cx="99934" cy="204498"/>
            </a:xfrm>
            <a:custGeom>
              <a:avLst/>
              <a:pathLst>
                <a:path w="99934" h="204498">
                  <a:moveTo>
                    <a:pt x="0" y="204498"/>
                  </a:moveTo>
                  <a:lnTo>
                    <a:pt x="9993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3"/>
            <p:cNvSpPr/>
            <p:nvPr/>
          </p:nvSpPr>
          <p:spPr>
            <a:xfrm>
              <a:off x="3189974" y="1519070"/>
              <a:ext cx="30369" cy="200264"/>
            </a:xfrm>
            <a:custGeom>
              <a:avLst/>
              <a:pathLst>
                <a:path w="30369" h="200264">
                  <a:moveTo>
                    <a:pt x="30369" y="2002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4"/>
            <p:cNvSpPr/>
            <p:nvPr/>
          </p:nvSpPr>
          <p:spPr>
            <a:xfrm>
              <a:off x="4119159" y="1529815"/>
              <a:ext cx="96368" cy="383103"/>
            </a:xfrm>
            <a:custGeom>
              <a:avLst/>
              <a:pathLst>
                <a:path w="96368" h="383103">
                  <a:moveTo>
                    <a:pt x="0" y="0"/>
                  </a:moveTo>
                  <a:lnTo>
                    <a:pt x="96368" y="3831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5"/>
            <p:cNvSpPr/>
            <p:nvPr/>
          </p:nvSpPr>
          <p:spPr>
            <a:xfrm>
              <a:off x="3998058" y="1529815"/>
              <a:ext cx="121101" cy="30385"/>
            </a:xfrm>
            <a:custGeom>
              <a:avLst/>
              <a:pathLst>
                <a:path w="121101" h="30385">
                  <a:moveTo>
                    <a:pt x="121101" y="0"/>
                  </a:moveTo>
                  <a:lnTo>
                    <a:pt x="0" y="303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6"/>
            <p:cNvSpPr/>
            <p:nvPr/>
          </p:nvSpPr>
          <p:spPr>
            <a:xfrm>
              <a:off x="4119159" y="1367335"/>
              <a:ext cx="33484" cy="162480"/>
            </a:xfrm>
            <a:custGeom>
              <a:avLst/>
              <a:pathLst>
                <a:path w="33484" h="162480">
                  <a:moveTo>
                    <a:pt x="0" y="162480"/>
                  </a:moveTo>
                  <a:lnTo>
                    <a:pt x="334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7"/>
            <p:cNvSpPr/>
            <p:nvPr/>
          </p:nvSpPr>
          <p:spPr>
            <a:xfrm>
              <a:off x="4028254" y="1529815"/>
              <a:ext cx="90905" cy="331529"/>
            </a:xfrm>
            <a:custGeom>
              <a:avLst/>
              <a:pathLst>
                <a:path w="90905" h="331529">
                  <a:moveTo>
                    <a:pt x="90905" y="0"/>
                  </a:moveTo>
                  <a:lnTo>
                    <a:pt x="0" y="3315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8"/>
            <p:cNvSpPr/>
            <p:nvPr/>
          </p:nvSpPr>
          <p:spPr>
            <a:xfrm>
              <a:off x="4119159" y="1470813"/>
              <a:ext cx="323587" cy="59001"/>
            </a:xfrm>
            <a:custGeom>
              <a:avLst/>
              <a:pathLst>
                <a:path w="323587" h="59001">
                  <a:moveTo>
                    <a:pt x="0" y="59001"/>
                  </a:moveTo>
                  <a:lnTo>
                    <a:pt x="3235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9"/>
            <p:cNvSpPr/>
            <p:nvPr/>
          </p:nvSpPr>
          <p:spPr>
            <a:xfrm>
              <a:off x="4119159" y="1529815"/>
              <a:ext cx="331661" cy="156379"/>
            </a:xfrm>
            <a:custGeom>
              <a:avLst/>
              <a:pathLst>
                <a:path w="331661" h="156379">
                  <a:moveTo>
                    <a:pt x="0" y="0"/>
                  </a:moveTo>
                  <a:lnTo>
                    <a:pt x="331661" y="1563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60"/>
            <p:cNvSpPr/>
            <p:nvPr/>
          </p:nvSpPr>
          <p:spPr>
            <a:xfrm>
              <a:off x="3959438" y="1529815"/>
              <a:ext cx="159721" cy="174118"/>
            </a:xfrm>
            <a:custGeom>
              <a:avLst/>
              <a:pathLst>
                <a:path w="159721" h="174118">
                  <a:moveTo>
                    <a:pt x="159721" y="0"/>
                  </a:moveTo>
                  <a:lnTo>
                    <a:pt x="0" y="1741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61"/>
            <p:cNvSpPr/>
            <p:nvPr/>
          </p:nvSpPr>
          <p:spPr>
            <a:xfrm>
              <a:off x="5067294" y="1654999"/>
              <a:ext cx="38941" cy="356922"/>
            </a:xfrm>
            <a:custGeom>
              <a:avLst/>
              <a:pathLst>
                <a:path w="38941" h="356922">
                  <a:moveTo>
                    <a:pt x="0" y="0"/>
                  </a:moveTo>
                  <a:lnTo>
                    <a:pt x="38941" y="3569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2"/>
            <p:cNvSpPr/>
            <p:nvPr/>
          </p:nvSpPr>
          <p:spPr>
            <a:xfrm>
              <a:off x="5432720" y="1631693"/>
              <a:ext cx="263995" cy="424031"/>
            </a:xfrm>
            <a:custGeom>
              <a:avLst/>
              <a:pathLst>
                <a:path w="263995" h="424031">
                  <a:moveTo>
                    <a:pt x="263995" y="0"/>
                  </a:moveTo>
                  <a:lnTo>
                    <a:pt x="0" y="4240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3"/>
            <p:cNvSpPr/>
            <p:nvPr/>
          </p:nvSpPr>
          <p:spPr>
            <a:xfrm>
              <a:off x="5293054" y="1631693"/>
              <a:ext cx="403661" cy="309369"/>
            </a:xfrm>
            <a:custGeom>
              <a:avLst/>
              <a:pathLst>
                <a:path w="403661" h="309369">
                  <a:moveTo>
                    <a:pt x="403661" y="0"/>
                  </a:moveTo>
                  <a:lnTo>
                    <a:pt x="0" y="3093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4"/>
            <p:cNvSpPr/>
            <p:nvPr/>
          </p:nvSpPr>
          <p:spPr>
            <a:xfrm>
              <a:off x="5696715" y="1631693"/>
              <a:ext cx="98117" cy="335005"/>
            </a:xfrm>
            <a:custGeom>
              <a:avLst/>
              <a:pathLst>
                <a:path w="98117" h="335005">
                  <a:moveTo>
                    <a:pt x="0" y="0"/>
                  </a:moveTo>
                  <a:lnTo>
                    <a:pt x="98117" y="3350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5"/>
            <p:cNvSpPr/>
            <p:nvPr/>
          </p:nvSpPr>
          <p:spPr>
            <a:xfrm>
              <a:off x="5838567" y="1690047"/>
              <a:ext cx="48074" cy="276602"/>
            </a:xfrm>
            <a:custGeom>
              <a:avLst/>
              <a:pathLst>
                <a:path w="48074" h="276602">
                  <a:moveTo>
                    <a:pt x="0" y="0"/>
                  </a:moveTo>
                  <a:lnTo>
                    <a:pt x="48074" y="2766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6"/>
            <p:cNvSpPr/>
            <p:nvPr/>
          </p:nvSpPr>
          <p:spPr>
            <a:xfrm>
              <a:off x="5794833" y="1690047"/>
              <a:ext cx="43734" cy="276650"/>
            </a:xfrm>
            <a:custGeom>
              <a:avLst/>
              <a:pathLst>
                <a:path w="43734" h="276650">
                  <a:moveTo>
                    <a:pt x="43734" y="0"/>
                  </a:moveTo>
                  <a:lnTo>
                    <a:pt x="0" y="2766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7"/>
            <p:cNvSpPr/>
            <p:nvPr/>
          </p:nvSpPr>
          <p:spPr>
            <a:xfrm>
              <a:off x="5696715" y="1631693"/>
              <a:ext cx="141851" cy="58354"/>
            </a:xfrm>
            <a:custGeom>
              <a:avLst/>
              <a:pathLst>
                <a:path w="141851" h="58354">
                  <a:moveTo>
                    <a:pt x="141851" y="583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8"/>
            <p:cNvSpPr/>
            <p:nvPr/>
          </p:nvSpPr>
          <p:spPr>
            <a:xfrm>
              <a:off x="5299453" y="1422516"/>
              <a:ext cx="397262" cy="209176"/>
            </a:xfrm>
            <a:custGeom>
              <a:avLst/>
              <a:pathLst>
                <a:path w="397262" h="209176">
                  <a:moveTo>
                    <a:pt x="0" y="0"/>
                  </a:moveTo>
                  <a:lnTo>
                    <a:pt x="397262" y="2091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9"/>
            <p:cNvSpPr/>
            <p:nvPr/>
          </p:nvSpPr>
          <p:spPr>
            <a:xfrm>
              <a:off x="5146470" y="1714260"/>
              <a:ext cx="146584" cy="226802"/>
            </a:xfrm>
            <a:custGeom>
              <a:avLst/>
              <a:pathLst>
                <a:path w="146584" h="226802">
                  <a:moveTo>
                    <a:pt x="0" y="0"/>
                  </a:moveTo>
                  <a:lnTo>
                    <a:pt x="146584" y="2268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70"/>
            <p:cNvSpPr/>
            <p:nvPr/>
          </p:nvSpPr>
          <p:spPr>
            <a:xfrm>
              <a:off x="5106236" y="1714260"/>
              <a:ext cx="40234" cy="297662"/>
            </a:xfrm>
            <a:custGeom>
              <a:avLst/>
              <a:pathLst>
                <a:path w="40234" h="297662">
                  <a:moveTo>
                    <a:pt x="40234" y="0"/>
                  </a:moveTo>
                  <a:lnTo>
                    <a:pt x="0" y="2976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1"/>
            <p:cNvSpPr/>
            <p:nvPr/>
          </p:nvSpPr>
          <p:spPr>
            <a:xfrm>
              <a:off x="5067294" y="1654999"/>
              <a:ext cx="79175" cy="59260"/>
            </a:xfrm>
            <a:custGeom>
              <a:avLst/>
              <a:pathLst>
                <a:path w="79175" h="59260">
                  <a:moveTo>
                    <a:pt x="79175" y="5926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2"/>
            <p:cNvSpPr/>
            <p:nvPr/>
          </p:nvSpPr>
          <p:spPr>
            <a:xfrm>
              <a:off x="6040252" y="1712533"/>
              <a:ext cx="155454" cy="210599"/>
            </a:xfrm>
            <a:custGeom>
              <a:avLst/>
              <a:pathLst>
                <a:path w="155454" h="210599">
                  <a:moveTo>
                    <a:pt x="0" y="0"/>
                  </a:moveTo>
                  <a:lnTo>
                    <a:pt x="155454" y="2105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3"/>
            <p:cNvSpPr/>
            <p:nvPr/>
          </p:nvSpPr>
          <p:spPr>
            <a:xfrm>
              <a:off x="5886642" y="1712533"/>
              <a:ext cx="153610" cy="254116"/>
            </a:xfrm>
            <a:custGeom>
              <a:avLst/>
              <a:pathLst>
                <a:path w="153610" h="254116">
                  <a:moveTo>
                    <a:pt x="153610" y="0"/>
                  </a:moveTo>
                  <a:lnTo>
                    <a:pt x="0" y="2541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4"/>
            <p:cNvSpPr/>
            <p:nvPr/>
          </p:nvSpPr>
          <p:spPr>
            <a:xfrm>
              <a:off x="5838567" y="1690047"/>
              <a:ext cx="201685" cy="22485"/>
            </a:xfrm>
            <a:custGeom>
              <a:avLst/>
              <a:pathLst>
                <a:path w="201685" h="22485">
                  <a:moveTo>
                    <a:pt x="201685" y="2248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5"/>
            <p:cNvSpPr/>
            <p:nvPr/>
          </p:nvSpPr>
          <p:spPr>
            <a:xfrm>
              <a:off x="4567208" y="1820687"/>
              <a:ext cx="12415" cy="151559"/>
            </a:xfrm>
            <a:custGeom>
              <a:avLst/>
              <a:pathLst>
                <a:path w="12415" h="151559">
                  <a:moveTo>
                    <a:pt x="0" y="0"/>
                  </a:moveTo>
                  <a:lnTo>
                    <a:pt x="12415" y="1515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6"/>
            <p:cNvSpPr/>
            <p:nvPr/>
          </p:nvSpPr>
          <p:spPr>
            <a:xfrm>
              <a:off x="4567208" y="1820687"/>
              <a:ext cx="247121" cy="278823"/>
            </a:xfrm>
            <a:custGeom>
              <a:avLst/>
              <a:pathLst>
                <a:path w="247121" h="278823">
                  <a:moveTo>
                    <a:pt x="0" y="0"/>
                  </a:moveTo>
                  <a:lnTo>
                    <a:pt x="247121" y="2788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7"/>
            <p:cNvSpPr/>
            <p:nvPr/>
          </p:nvSpPr>
          <p:spPr>
            <a:xfrm>
              <a:off x="4215528" y="1820687"/>
              <a:ext cx="351680" cy="92231"/>
            </a:xfrm>
            <a:custGeom>
              <a:avLst/>
              <a:pathLst>
                <a:path w="351680" h="92231">
                  <a:moveTo>
                    <a:pt x="351680" y="0"/>
                  </a:moveTo>
                  <a:lnTo>
                    <a:pt x="0" y="922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8"/>
            <p:cNvSpPr/>
            <p:nvPr/>
          </p:nvSpPr>
          <p:spPr>
            <a:xfrm>
              <a:off x="4450821" y="1686195"/>
              <a:ext cx="116386" cy="134492"/>
            </a:xfrm>
            <a:custGeom>
              <a:avLst/>
              <a:pathLst>
                <a:path w="116386" h="134492">
                  <a:moveTo>
                    <a:pt x="116386" y="1344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9"/>
            <p:cNvSpPr/>
            <p:nvPr/>
          </p:nvSpPr>
          <p:spPr>
            <a:xfrm>
              <a:off x="4813420" y="1627172"/>
              <a:ext cx="284835" cy="394536"/>
            </a:xfrm>
            <a:custGeom>
              <a:avLst/>
              <a:pathLst>
                <a:path w="284835" h="394536">
                  <a:moveTo>
                    <a:pt x="0" y="0"/>
                  </a:moveTo>
                  <a:lnTo>
                    <a:pt x="284835" y="3945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80"/>
            <p:cNvSpPr/>
            <p:nvPr/>
          </p:nvSpPr>
          <p:spPr>
            <a:xfrm>
              <a:off x="4813420" y="1627172"/>
              <a:ext cx="292815" cy="384749"/>
            </a:xfrm>
            <a:custGeom>
              <a:avLst/>
              <a:pathLst>
                <a:path w="292815" h="384749">
                  <a:moveTo>
                    <a:pt x="0" y="0"/>
                  </a:moveTo>
                  <a:lnTo>
                    <a:pt x="292815" y="3847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1"/>
            <p:cNvSpPr/>
            <p:nvPr/>
          </p:nvSpPr>
          <p:spPr>
            <a:xfrm>
              <a:off x="4813420" y="1627172"/>
              <a:ext cx="910" cy="472338"/>
            </a:xfrm>
            <a:custGeom>
              <a:avLst/>
              <a:pathLst>
                <a:path w="910" h="472338">
                  <a:moveTo>
                    <a:pt x="0" y="0"/>
                  </a:moveTo>
                  <a:lnTo>
                    <a:pt x="910" y="4723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2"/>
            <p:cNvSpPr/>
            <p:nvPr/>
          </p:nvSpPr>
          <p:spPr>
            <a:xfrm>
              <a:off x="4442747" y="1470813"/>
              <a:ext cx="370672" cy="156359"/>
            </a:xfrm>
            <a:custGeom>
              <a:avLst/>
              <a:pathLst>
                <a:path w="370672" h="156359">
                  <a:moveTo>
                    <a:pt x="370672" y="1563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3"/>
            <p:cNvSpPr/>
            <p:nvPr/>
          </p:nvSpPr>
          <p:spPr>
            <a:xfrm>
              <a:off x="4450821" y="1627172"/>
              <a:ext cx="362598" cy="59022"/>
            </a:xfrm>
            <a:custGeom>
              <a:avLst/>
              <a:pathLst>
                <a:path w="362598" h="59022">
                  <a:moveTo>
                    <a:pt x="362598" y="0"/>
                  </a:moveTo>
                  <a:lnTo>
                    <a:pt x="0" y="590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4"/>
            <p:cNvSpPr/>
            <p:nvPr/>
          </p:nvSpPr>
          <p:spPr>
            <a:xfrm>
              <a:off x="4813420" y="1627172"/>
              <a:ext cx="253874" cy="27827"/>
            </a:xfrm>
            <a:custGeom>
              <a:avLst/>
              <a:pathLst>
                <a:path w="253874" h="27827">
                  <a:moveTo>
                    <a:pt x="0" y="0"/>
                  </a:moveTo>
                  <a:lnTo>
                    <a:pt x="253874" y="278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5"/>
            <p:cNvSpPr/>
            <p:nvPr/>
          </p:nvSpPr>
          <p:spPr>
            <a:xfrm>
              <a:off x="4567208" y="1627172"/>
              <a:ext cx="246211" cy="193514"/>
            </a:xfrm>
            <a:custGeom>
              <a:avLst/>
              <a:pathLst>
                <a:path w="246211" h="193514">
                  <a:moveTo>
                    <a:pt x="246211" y="0"/>
                  </a:moveTo>
                  <a:lnTo>
                    <a:pt x="0" y="19351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6"/>
            <p:cNvSpPr/>
            <p:nvPr/>
          </p:nvSpPr>
          <p:spPr>
            <a:xfrm>
              <a:off x="4442747" y="1293830"/>
              <a:ext cx="347674" cy="176982"/>
            </a:xfrm>
            <a:custGeom>
              <a:avLst/>
              <a:pathLst>
                <a:path w="347674" h="176982">
                  <a:moveTo>
                    <a:pt x="347674" y="0"/>
                  </a:moveTo>
                  <a:lnTo>
                    <a:pt x="0" y="1769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7"/>
            <p:cNvSpPr/>
            <p:nvPr/>
          </p:nvSpPr>
          <p:spPr>
            <a:xfrm>
              <a:off x="4790421" y="1293830"/>
              <a:ext cx="17329" cy="45610"/>
            </a:xfrm>
            <a:custGeom>
              <a:avLst/>
              <a:pathLst>
                <a:path w="17329" h="45610">
                  <a:moveTo>
                    <a:pt x="0" y="0"/>
                  </a:moveTo>
                  <a:lnTo>
                    <a:pt x="17329" y="456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8"/>
            <p:cNvSpPr/>
            <p:nvPr/>
          </p:nvSpPr>
          <p:spPr>
            <a:xfrm>
              <a:off x="5696715" y="1500097"/>
              <a:ext cx="84131" cy="131596"/>
            </a:xfrm>
            <a:custGeom>
              <a:avLst/>
              <a:pathLst>
                <a:path w="84131" h="131596">
                  <a:moveTo>
                    <a:pt x="84131" y="0"/>
                  </a:moveTo>
                  <a:lnTo>
                    <a:pt x="0" y="1315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9"/>
            <p:cNvSpPr/>
            <p:nvPr/>
          </p:nvSpPr>
          <p:spPr>
            <a:xfrm>
              <a:off x="5780847" y="1500097"/>
              <a:ext cx="57720" cy="189950"/>
            </a:xfrm>
            <a:custGeom>
              <a:avLst/>
              <a:pathLst>
                <a:path w="57720" h="189950">
                  <a:moveTo>
                    <a:pt x="0" y="0"/>
                  </a:moveTo>
                  <a:lnTo>
                    <a:pt x="57720" y="1899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90"/>
            <p:cNvSpPr/>
            <p:nvPr/>
          </p:nvSpPr>
          <p:spPr>
            <a:xfrm>
              <a:off x="5299453" y="1422516"/>
              <a:ext cx="481393" cy="77580"/>
            </a:xfrm>
            <a:custGeom>
              <a:avLst/>
              <a:pathLst>
                <a:path w="481393" h="77580">
                  <a:moveTo>
                    <a:pt x="481393" y="775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1"/>
            <p:cNvSpPr/>
            <p:nvPr/>
          </p:nvSpPr>
          <p:spPr>
            <a:xfrm>
              <a:off x="5838567" y="1478526"/>
              <a:ext cx="164515" cy="211520"/>
            </a:xfrm>
            <a:custGeom>
              <a:avLst/>
              <a:pathLst>
                <a:path w="164515" h="211520">
                  <a:moveTo>
                    <a:pt x="164515" y="0"/>
                  </a:moveTo>
                  <a:lnTo>
                    <a:pt x="0" y="2115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2"/>
            <p:cNvSpPr/>
            <p:nvPr/>
          </p:nvSpPr>
          <p:spPr>
            <a:xfrm>
              <a:off x="6003083" y="1478526"/>
              <a:ext cx="37169" cy="234006"/>
            </a:xfrm>
            <a:custGeom>
              <a:avLst/>
              <a:pathLst>
                <a:path w="37169" h="234006">
                  <a:moveTo>
                    <a:pt x="0" y="0"/>
                  </a:moveTo>
                  <a:lnTo>
                    <a:pt x="37169" y="2340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3"/>
            <p:cNvSpPr/>
            <p:nvPr/>
          </p:nvSpPr>
          <p:spPr>
            <a:xfrm>
              <a:off x="5780847" y="1478526"/>
              <a:ext cx="222236" cy="21570"/>
            </a:xfrm>
            <a:custGeom>
              <a:avLst/>
              <a:pathLst>
                <a:path w="222236" h="21570">
                  <a:moveTo>
                    <a:pt x="222236" y="0"/>
                  </a:moveTo>
                  <a:lnTo>
                    <a:pt x="0" y="2157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4"/>
            <p:cNvSpPr/>
            <p:nvPr/>
          </p:nvSpPr>
          <p:spPr>
            <a:xfrm>
              <a:off x="5222525" y="1552339"/>
              <a:ext cx="70528" cy="388722"/>
            </a:xfrm>
            <a:custGeom>
              <a:avLst/>
              <a:pathLst>
                <a:path w="70528" h="388722">
                  <a:moveTo>
                    <a:pt x="0" y="0"/>
                  </a:moveTo>
                  <a:lnTo>
                    <a:pt x="70528" y="3887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5"/>
            <p:cNvSpPr/>
            <p:nvPr/>
          </p:nvSpPr>
          <p:spPr>
            <a:xfrm>
              <a:off x="5067294" y="1552339"/>
              <a:ext cx="155230" cy="102659"/>
            </a:xfrm>
            <a:custGeom>
              <a:avLst/>
              <a:pathLst>
                <a:path w="155230" h="102659">
                  <a:moveTo>
                    <a:pt x="155230" y="0"/>
                  </a:moveTo>
                  <a:lnTo>
                    <a:pt x="0" y="1026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6"/>
            <p:cNvSpPr/>
            <p:nvPr/>
          </p:nvSpPr>
          <p:spPr>
            <a:xfrm>
              <a:off x="5222525" y="1552339"/>
              <a:ext cx="474190" cy="79353"/>
            </a:xfrm>
            <a:custGeom>
              <a:avLst/>
              <a:pathLst>
                <a:path w="474190" h="79353">
                  <a:moveTo>
                    <a:pt x="0" y="0"/>
                  </a:moveTo>
                  <a:lnTo>
                    <a:pt x="474190" y="793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7"/>
            <p:cNvSpPr/>
            <p:nvPr/>
          </p:nvSpPr>
          <p:spPr>
            <a:xfrm>
              <a:off x="5222525" y="1422516"/>
              <a:ext cx="76928" cy="129823"/>
            </a:xfrm>
            <a:custGeom>
              <a:avLst/>
              <a:pathLst>
                <a:path w="76928" h="129823">
                  <a:moveTo>
                    <a:pt x="0" y="129823"/>
                  </a:moveTo>
                  <a:lnTo>
                    <a:pt x="769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8"/>
            <p:cNvSpPr/>
            <p:nvPr/>
          </p:nvSpPr>
          <p:spPr>
            <a:xfrm>
              <a:off x="5146470" y="1552339"/>
              <a:ext cx="76055" cy="161920"/>
            </a:xfrm>
            <a:custGeom>
              <a:avLst/>
              <a:pathLst>
                <a:path w="76055" h="161920">
                  <a:moveTo>
                    <a:pt x="76055" y="0"/>
                  </a:moveTo>
                  <a:lnTo>
                    <a:pt x="0" y="1619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9"/>
            <p:cNvSpPr/>
            <p:nvPr/>
          </p:nvSpPr>
          <p:spPr>
            <a:xfrm>
              <a:off x="5202771" y="1324645"/>
              <a:ext cx="96682" cy="97871"/>
            </a:xfrm>
            <a:custGeom>
              <a:avLst/>
              <a:pathLst>
                <a:path w="96682" h="97871">
                  <a:moveTo>
                    <a:pt x="0" y="0"/>
                  </a:moveTo>
                  <a:lnTo>
                    <a:pt x="96682" y="978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500"/>
            <p:cNvSpPr/>
            <p:nvPr/>
          </p:nvSpPr>
          <p:spPr>
            <a:xfrm>
              <a:off x="4790421" y="1293830"/>
              <a:ext cx="412349" cy="30814"/>
            </a:xfrm>
            <a:custGeom>
              <a:avLst/>
              <a:pathLst>
                <a:path w="412349" h="30814">
                  <a:moveTo>
                    <a:pt x="412349" y="308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1"/>
            <p:cNvSpPr/>
            <p:nvPr/>
          </p:nvSpPr>
          <p:spPr>
            <a:xfrm>
              <a:off x="5202771" y="1324645"/>
              <a:ext cx="19754" cy="227694"/>
            </a:xfrm>
            <a:custGeom>
              <a:avLst/>
              <a:pathLst>
                <a:path w="19754" h="227694">
                  <a:moveTo>
                    <a:pt x="0" y="0"/>
                  </a:moveTo>
                  <a:lnTo>
                    <a:pt x="19754" y="2276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2"/>
            <p:cNvSpPr/>
            <p:nvPr/>
          </p:nvSpPr>
          <p:spPr>
            <a:xfrm>
              <a:off x="5299453" y="1331854"/>
              <a:ext cx="476068" cy="90661"/>
            </a:xfrm>
            <a:custGeom>
              <a:avLst/>
              <a:pathLst>
                <a:path w="476068" h="90661">
                  <a:moveTo>
                    <a:pt x="476068" y="0"/>
                  </a:moveTo>
                  <a:lnTo>
                    <a:pt x="0" y="906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3"/>
            <p:cNvSpPr/>
            <p:nvPr/>
          </p:nvSpPr>
          <p:spPr>
            <a:xfrm>
              <a:off x="5775522" y="1331854"/>
              <a:ext cx="5324" cy="168242"/>
            </a:xfrm>
            <a:custGeom>
              <a:avLst/>
              <a:pathLst>
                <a:path w="5324" h="168242">
                  <a:moveTo>
                    <a:pt x="0" y="0"/>
                  </a:moveTo>
                  <a:lnTo>
                    <a:pt x="5324" y="1682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4"/>
            <p:cNvSpPr/>
            <p:nvPr/>
          </p:nvSpPr>
          <p:spPr>
            <a:xfrm>
              <a:off x="5775522" y="1331854"/>
              <a:ext cx="227561" cy="146672"/>
            </a:xfrm>
            <a:custGeom>
              <a:avLst/>
              <a:pathLst>
                <a:path w="227561" h="146672">
                  <a:moveTo>
                    <a:pt x="0" y="0"/>
                  </a:moveTo>
                  <a:lnTo>
                    <a:pt x="227561" y="14667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5"/>
            <p:cNvSpPr/>
            <p:nvPr/>
          </p:nvSpPr>
          <p:spPr>
            <a:xfrm>
              <a:off x="5202771" y="1324645"/>
              <a:ext cx="572751" cy="7209"/>
            </a:xfrm>
            <a:custGeom>
              <a:avLst/>
              <a:pathLst>
                <a:path w="572751" h="7209">
                  <a:moveTo>
                    <a:pt x="572751" y="72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6"/>
            <p:cNvSpPr/>
            <p:nvPr/>
          </p:nvSpPr>
          <p:spPr>
            <a:xfrm>
              <a:off x="4807751" y="1339440"/>
              <a:ext cx="156965" cy="75614"/>
            </a:xfrm>
            <a:custGeom>
              <a:avLst/>
              <a:pathLst>
                <a:path w="156965" h="75614">
                  <a:moveTo>
                    <a:pt x="156965" y="756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7"/>
            <p:cNvSpPr/>
            <p:nvPr/>
          </p:nvSpPr>
          <p:spPr>
            <a:xfrm>
              <a:off x="4964716" y="1415055"/>
              <a:ext cx="102578" cy="239944"/>
            </a:xfrm>
            <a:custGeom>
              <a:avLst/>
              <a:pathLst>
                <a:path w="102578" h="239944">
                  <a:moveTo>
                    <a:pt x="0" y="0"/>
                  </a:moveTo>
                  <a:lnTo>
                    <a:pt x="102578" y="2399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8"/>
            <p:cNvSpPr/>
            <p:nvPr/>
          </p:nvSpPr>
          <p:spPr>
            <a:xfrm>
              <a:off x="4813420" y="1415055"/>
              <a:ext cx="151296" cy="212117"/>
            </a:xfrm>
            <a:custGeom>
              <a:avLst/>
              <a:pathLst>
                <a:path w="151296" h="212117">
                  <a:moveTo>
                    <a:pt x="151296" y="0"/>
                  </a:moveTo>
                  <a:lnTo>
                    <a:pt x="0" y="2121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9"/>
            <p:cNvSpPr/>
            <p:nvPr/>
          </p:nvSpPr>
          <p:spPr>
            <a:xfrm>
              <a:off x="4790421" y="1293830"/>
              <a:ext cx="174294" cy="121225"/>
            </a:xfrm>
            <a:custGeom>
              <a:avLst/>
              <a:pathLst>
                <a:path w="174294" h="121225">
                  <a:moveTo>
                    <a:pt x="174294" y="1212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10"/>
            <p:cNvSpPr/>
            <p:nvPr/>
          </p:nvSpPr>
          <p:spPr>
            <a:xfrm>
              <a:off x="4964716" y="1415055"/>
              <a:ext cx="257809" cy="137284"/>
            </a:xfrm>
            <a:custGeom>
              <a:avLst/>
              <a:pathLst>
                <a:path w="257809" h="137284">
                  <a:moveTo>
                    <a:pt x="0" y="0"/>
                  </a:moveTo>
                  <a:lnTo>
                    <a:pt x="257809" y="1372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11"/>
            <p:cNvSpPr/>
            <p:nvPr/>
          </p:nvSpPr>
          <p:spPr>
            <a:xfrm>
              <a:off x="4964716" y="1324645"/>
              <a:ext cx="238055" cy="90410"/>
            </a:xfrm>
            <a:custGeom>
              <a:avLst/>
              <a:pathLst>
                <a:path w="238055" h="90410">
                  <a:moveTo>
                    <a:pt x="0" y="90410"/>
                  </a:moveTo>
                  <a:lnTo>
                    <a:pt x="2380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2"/>
            <p:cNvSpPr/>
            <p:nvPr/>
          </p:nvSpPr>
          <p:spPr>
            <a:xfrm>
              <a:off x="4442747" y="1418403"/>
              <a:ext cx="338244" cy="52410"/>
            </a:xfrm>
            <a:custGeom>
              <a:avLst/>
              <a:pathLst>
                <a:path w="338244" h="52410">
                  <a:moveTo>
                    <a:pt x="338244" y="0"/>
                  </a:moveTo>
                  <a:lnTo>
                    <a:pt x="0" y="524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3"/>
            <p:cNvSpPr/>
            <p:nvPr/>
          </p:nvSpPr>
          <p:spPr>
            <a:xfrm>
              <a:off x="4780992" y="1339440"/>
              <a:ext cx="26759" cy="78962"/>
            </a:xfrm>
            <a:custGeom>
              <a:avLst/>
              <a:pathLst>
                <a:path w="26759" h="78962">
                  <a:moveTo>
                    <a:pt x="0" y="78962"/>
                  </a:moveTo>
                  <a:lnTo>
                    <a:pt x="267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4"/>
            <p:cNvSpPr/>
            <p:nvPr/>
          </p:nvSpPr>
          <p:spPr>
            <a:xfrm>
              <a:off x="4780992" y="1418403"/>
              <a:ext cx="32428" cy="208769"/>
            </a:xfrm>
            <a:custGeom>
              <a:avLst/>
              <a:pathLst>
                <a:path w="32428" h="208769">
                  <a:moveTo>
                    <a:pt x="0" y="0"/>
                  </a:moveTo>
                  <a:lnTo>
                    <a:pt x="32428" y="2087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5"/>
            <p:cNvSpPr/>
            <p:nvPr/>
          </p:nvSpPr>
          <p:spPr>
            <a:xfrm>
              <a:off x="4780992" y="1293830"/>
              <a:ext cx="9429" cy="124572"/>
            </a:xfrm>
            <a:custGeom>
              <a:avLst/>
              <a:pathLst>
                <a:path w="9429" h="124572">
                  <a:moveTo>
                    <a:pt x="0" y="124572"/>
                  </a:moveTo>
                  <a:lnTo>
                    <a:pt x="94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6"/>
            <p:cNvSpPr/>
            <p:nvPr/>
          </p:nvSpPr>
          <p:spPr>
            <a:xfrm>
              <a:off x="4780992" y="1415055"/>
              <a:ext cx="183724" cy="3347"/>
            </a:xfrm>
            <a:custGeom>
              <a:avLst/>
              <a:pathLst>
                <a:path w="183724" h="3347">
                  <a:moveTo>
                    <a:pt x="0" y="3347"/>
                  </a:moveTo>
                  <a:lnTo>
                    <a:pt x="1837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7"/>
            <p:cNvSpPr/>
            <p:nvPr/>
          </p:nvSpPr>
          <p:spPr>
            <a:xfrm>
              <a:off x="6003083" y="1437003"/>
              <a:ext cx="236926" cy="41523"/>
            </a:xfrm>
            <a:custGeom>
              <a:avLst/>
              <a:pathLst>
                <a:path w="236926" h="41523">
                  <a:moveTo>
                    <a:pt x="236926" y="0"/>
                  </a:moveTo>
                  <a:lnTo>
                    <a:pt x="0" y="415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8"/>
            <p:cNvSpPr/>
            <p:nvPr/>
          </p:nvSpPr>
          <p:spPr>
            <a:xfrm>
              <a:off x="5775522" y="1331854"/>
              <a:ext cx="464487" cy="105148"/>
            </a:xfrm>
            <a:custGeom>
              <a:avLst/>
              <a:pathLst>
                <a:path w="464487" h="105148">
                  <a:moveTo>
                    <a:pt x="464487" y="1051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9"/>
            <p:cNvSpPr/>
            <p:nvPr/>
          </p:nvSpPr>
          <p:spPr>
            <a:xfrm>
              <a:off x="6040252" y="1526591"/>
              <a:ext cx="27483" cy="185941"/>
            </a:xfrm>
            <a:custGeom>
              <a:avLst/>
              <a:pathLst>
                <a:path w="27483" h="185941">
                  <a:moveTo>
                    <a:pt x="27483" y="0"/>
                  </a:moveTo>
                  <a:lnTo>
                    <a:pt x="0" y="1859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20"/>
            <p:cNvSpPr/>
            <p:nvPr/>
          </p:nvSpPr>
          <p:spPr>
            <a:xfrm>
              <a:off x="6003083" y="1478526"/>
              <a:ext cx="64652" cy="48065"/>
            </a:xfrm>
            <a:custGeom>
              <a:avLst/>
              <a:pathLst>
                <a:path w="64652" h="48065">
                  <a:moveTo>
                    <a:pt x="64652" y="480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21"/>
            <p:cNvSpPr/>
            <p:nvPr/>
          </p:nvSpPr>
          <p:spPr>
            <a:xfrm>
              <a:off x="6067736" y="1437003"/>
              <a:ext cx="172274" cy="89588"/>
            </a:xfrm>
            <a:custGeom>
              <a:avLst/>
              <a:pathLst>
                <a:path w="172274" h="89588">
                  <a:moveTo>
                    <a:pt x="0" y="89588"/>
                  </a:moveTo>
                  <a:lnTo>
                    <a:pt x="1722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2"/>
            <p:cNvSpPr/>
            <p:nvPr/>
          </p:nvSpPr>
          <p:spPr>
            <a:xfrm>
              <a:off x="7461819" y="1804509"/>
              <a:ext cx="164630" cy="168794"/>
            </a:xfrm>
            <a:custGeom>
              <a:avLst/>
              <a:pathLst>
                <a:path w="164630" h="168794">
                  <a:moveTo>
                    <a:pt x="0" y="0"/>
                  </a:moveTo>
                  <a:lnTo>
                    <a:pt x="164630" y="1687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3"/>
            <p:cNvSpPr/>
            <p:nvPr/>
          </p:nvSpPr>
          <p:spPr>
            <a:xfrm>
              <a:off x="7370778" y="1804509"/>
              <a:ext cx="91040" cy="328652"/>
            </a:xfrm>
            <a:custGeom>
              <a:avLst/>
              <a:pathLst>
                <a:path w="91040" h="328652">
                  <a:moveTo>
                    <a:pt x="91040" y="0"/>
                  </a:moveTo>
                  <a:lnTo>
                    <a:pt x="0" y="3286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4"/>
            <p:cNvSpPr/>
            <p:nvPr/>
          </p:nvSpPr>
          <p:spPr>
            <a:xfrm>
              <a:off x="7181469" y="1804509"/>
              <a:ext cx="280350" cy="248926"/>
            </a:xfrm>
            <a:custGeom>
              <a:avLst/>
              <a:pathLst>
                <a:path w="280350" h="248926">
                  <a:moveTo>
                    <a:pt x="280350" y="0"/>
                  </a:moveTo>
                  <a:lnTo>
                    <a:pt x="0" y="2489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5"/>
            <p:cNvSpPr/>
            <p:nvPr/>
          </p:nvSpPr>
          <p:spPr>
            <a:xfrm>
              <a:off x="6401770" y="1847692"/>
              <a:ext cx="68199" cy="179587"/>
            </a:xfrm>
            <a:custGeom>
              <a:avLst/>
              <a:pathLst>
                <a:path w="68199" h="179587">
                  <a:moveTo>
                    <a:pt x="0" y="0"/>
                  </a:moveTo>
                  <a:lnTo>
                    <a:pt x="68199" y="1795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6"/>
            <p:cNvSpPr/>
            <p:nvPr/>
          </p:nvSpPr>
          <p:spPr>
            <a:xfrm>
              <a:off x="6401770" y="1847692"/>
              <a:ext cx="411070" cy="65027"/>
            </a:xfrm>
            <a:custGeom>
              <a:avLst/>
              <a:pathLst>
                <a:path w="411070" h="65027">
                  <a:moveTo>
                    <a:pt x="0" y="0"/>
                  </a:moveTo>
                  <a:lnTo>
                    <a:pt x="411070" y="650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7"/>
            <p:cNvSpPr/>
            <p:nvPr/>
          </p:nvSpPr>
          <p:spPr>
            <a:xfrm>
              <a:off x="6195707" y="1847692"/>
              <a:ext cx="206063" cy="75439"/>
            </a:xfrm>
            <a:custGeom>
              <a:avLst/>
              <a:pathLst>
                <a:path w="206063" h="75439">
                  <a:moveTo>
                    <a:pt x="206063" y="0"/>
                  </a:moveTo>
                  <a:lnTo>
                    <a:pt x="0" y="75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8"/>
            <p:cNvSpPr/>
            <p:nvPr/>
          </p:nvSpPr>
          <p:spPr>
            <a:xfrm>
              <a:off x="6401170" y="1758985"/>
              <a:ext cx="411670" cy="153735"/>
            </a:xfrm>
            <a:custGeom>
              <a:avLst/>
              <a:pathLst>
                <a:path w="411670" h="153735">
                  <a:moveTo>
                    <a:pt x="0" y="0"/>
                  </a:moveTo>
                  <a:lnTo>
                    <a:pt x="411670" y="1537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9"/>
            <p:cNvSpPr/>
            <p:nvPr/>
          </p:nvSpPr>
          <p:spPr>
            <a:xfrm>
              <a:off x="6401170" y="1758985"/>
              <a:ext cx="599" cy="88707"/>
            </a:xfrm>
            <a:custGeom>
              <a:avLst/>
              <a:pathLst>
                <a:path w="599" h="88707">
                  <a:moveTo>
                    <a:pt x="0" y="0"/>
                  </a:moveTo>
                  <a:lnTo>
                    <a:pt x="599" y="887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30"/>
            <p:cNvSpPr/>
            <p:nvPr/>
          </p:nvSpPr>
          <p:spPr>
            <a:xfrm>
              <a:off x="6195707" y="1776037"/>
              <a:ext cx="24678" cy="147095"/>
            </a:xfrm>
            <a:custGeom>
              <a:avLst/>
              <a:pathLst>
                <a:path w="24678" h="147095">
                  <a:moveTo>
                    <a:pt x="24678" y="0"/>
                  </a:moveTo>
                  <a:lnTo>
                    <a:pt x="0" y="1470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31"/>
            <p:cNvSpPr/>
            <p:nvPr/>
          </p:nvSpPr>
          <p:spPr>
            <a:xfrm>
              <a:off x="6040252" y="1712533"/>
              <a:ext cx="180133" cy="63504"/>
            </a:xfrm>
            <a:custGeom>
              <a:avLst/>
              <a:pathLst>
                <a:path w="180133" h="63504">
                  <a:moveTo>
                    <a:pt x="180133" y="63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2"/>
            <p:cNvSpPr/>
            <p:nvPr/>
          </p:nvSpPr>
          <p:spPr>
            <a:xfrm>
              <a:off x="6220385" y="1437003"/>
              <a:ext cx="19624" cy="339033"/>
            </a:xfrm>
            <a:custGeom>
              <a:avLst/>
              <a:pathLst>
                <a:path w="19624" h="339033">
                  <a:moveTo>
                    <a:pt x="0" y="339033"/>
                  </a:moveTo>
                  <a:lnTo>
                    <a:pt x="196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3"/>
            <p:cNvSpPr/>
            <p:nvPr/>
          </p:nvSpPr>
          <p:spPr>
            <a:xfrm>
              <a:off x="6067736" y="1526591"/>
              <a:ext cx="152649" cy="249445"/>
            </a:xfrm>
            <a:custGeom>
              <a:avLst/>
              <a:pathLst>
                <a:path w="152649" h="249445">
                  <a:moveTo>
                    <a:pt x="152649" y="24944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4"/>
            <p:cNvSpPr/>
            <p:nvPr/>
          </p:nvSpPr>
          <p:spPr>
            <a:xfrm>
              <a:off x="6220385" y="1776037"/>
              <a:ext cx="181384" cy="71655"/>
            </a:xfrm>
            <a:custGeom>
              <a:avLst/>
              <a:pathLst>
                <a:path w="181384" h="71655">
                  <a:moveTo>
                    <a:pt x="0" y="0"/>
                  </a:moveTo>
                  <a:lnTo>
                    <a:pt x="181384" y="716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5"/>
            <p:cNvSpPr/>
            <p:nvPr/>
          </p:nvSpPr>
          <p:spPr>
            <a:xfrm>
              <a:off x="6220385" y="1758985"/>
              <a:ext cx="180784" cy="17052"/>
            </a:xfrm>
            <a:custGeom>
              <a:avLst/>
              <a:pathLst>
                <a:path w="180784" h="17052">
                  <a:moveTo>
                    <a:pt x="0" y="17052"/>
                  </a:moveTo>
                  <a:lnTo>
                    <a:pt x="1807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6"/>
            <p:cNvSpPr/>
            <p:nvPr/>
          </p:nvSpPr>
          <p:spPr>
            <a:xfrm>
              <a:off x="7268209" y="1515842"/>
              <a:ext cx="193609" cy="288666"/>
            </a:xfrm>
            <a:custGeom>
              <a:avLst/>
              <a:pathLst>
                <a:path w="193609" h="288666">
                  <a:moveTo>
                    <a:pt x="0" y="0"/>
                  </a:moveTo>
                  <a:lnTo>
                    <a:pt x="193609" y="2886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7"/>
            <p:cNvSpPr/>
            <p:nvPr/>
          </p:nvSpPr>
          <p:spPr>
            <a:xfrm>
              <a:off x="6627906" y="1495177"/>
              <a:ext cx="184934" cy="417543"/>
            </a:xfrm>
            <a:custGeom>
              <a:avLst/>
              <a:pathLst>
                <a:path w="184934" h="417543">
                  <a:moveTo>
                    <a:pt x="0" y="0"/>
                  </a:moveTo>
                  <a:lnTo>
                    <a:pt x="184934" y="4175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8"/>
            <p:cNvSpPr/>
            <p:nvPr/>
          </p:nvSpPr>
          <p:spPr>
            <a:xfrm>
              <a:off x="6240010" y="1437003"/>
              <a:ext cx="387896" cy="58173"/>
            </a:xfrm>
            <a:custGeom>
              <a:avLst/>
              <a:pathLst>
                <a:path w="387896" h="58173">
                  <a:moveTo>
                    <a:pt x="387896" y="5817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9"/>
            <p:cNvSpPr/>
            <p:nvPr/>
          </p:nvSpPr>
          <p:spPr>
            <a:xfrm>
              <a:off x="6627906" y="1376932"/>
              <a:ext cx="282081" cy="118244"/>
            </a:xfrm>
            <a:custGeom>
              <a:avLst/>
              <a:pathLst>
                <a:path w="282081" h="118244">
                  <a:moveTo>
                    <a:pt x="282081" y="0"/>
                  </a:moveTo>
                  <a:lnTo>
                    <a:pt x="0" y="1182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40"/>
            <p:cNvSpPr/>
            <p:nvPr/>
          </p:nvSpPr>
          <p:spPr>
            <a:xfrm>
              <a:off x="6812841" y="1807400"/>
              <a:ext cx="301538" cy="105319"/>
            </a:xfrm>
            <a:custGeom>
              <a:avLst/>
              <a:pathLst>
                <a:path w="301538" h="105319">
                  <a:moveTo>
                    <a:pt x="301538" y="0"/>
                  </a:moveTo>
                  <a:lnTo>
                    <a:pt x="0" y="1053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41"/>
            <p:cNvSpPr/>
            <p:nvPr/>
          </p:nvSpPr>
          <p:spPr>
            <a:xfrm>
              <a:off x="7114379" y="1807400"/>
              <a:ext cx="67089" cy="246034"/>
            </a:xfrm>
            <a:custGeom>
              <a:avLst/>
              <a:pathLst>
                <a:path w="67089" h="246034">
                  <a:moveTo>
                    <a:pt x="0" y="0"/>
                  </a:moveTo>
                  <a:lnTo>
                    <a:pt x="67089" y="2460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2"/>
            <p:cNvSpPr/>
            <p:nvPr/>
          </p:nvSpPr>
          <p:spPr>
            <a:xfrm>
              <a:off x="7114379" y="1804509"/>
              <a:ext cx="347439" cy="2891"/>
            </a:xfrm>
            <a:custGeom>
              <a:avLst/>
              <a:pathLst>
                <a:path w="347439" h="2891">
                  <a:moveTo>
                    <a:pt x="0" y="2891"/>
                  </a:moveTo>
                  <a:lnTo>
                    <a:pt x="347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3"/>
            <p:cNvSpPr/>
            <p:nvPr/>
          </p:nvSpPr>
          <p:spPr>
            <a:xfrm>
              <a:off x="7114379" y="1515842"/>
              <a:ext cx="153829" cy="291558"/>
            </a:xfrm>
            <a:custGeom>
              <a:avLst/>
              <a:pathLst>
                <a:path w="153829" h="291558">
                  <a:moveTo>
                    <a:pt x="0" y="291558"/>
                  </a:moveTo>
                  <a:lnTo>
                    <a:pt x="1538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4"/>
            <p:cNvSpPr/>
            <p:nvPr/>
          </p:nvSpPr>
          <p:spPr>
            <a:xfrm>
              <a:off x="6812841" y="1516584"/>
              <a:ext cx="255027" cy="396136"/>
            </a:xfrm>
            <a:custGeom>
              <a:avLst/>
              <a:pathLst>
                <a:path w="255027" h="396136">
                  <a:moveTo>
                    <a:pt x="255027" y="0"/>
                  </a:moveTo>
                  <a:lnTo>
                    <a:pt x="0" y="3961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5"/>
            <p:cNvSpPr/>
            <p:nvPr/>
          </p:nvSpPr>
          <p:spPr>
            <a:xfrm>
              <a:off x="7067868" y="1515842"/>
              <a:ext cx="200340" cy="741"/>
            </a:xfrm>
            <a:custGeom>
              <a:avLst/>
              <a:pathLst>
                <a:path w="200340" h="741">
                  <a:moveTo>
                    <a:pt x="0" y="741"/>
                  </a:moveTo>
                  <a:lnTo>
                    <a:pt x="2003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6"/>
            <p:cNvSpPr/>
            <p:nvPr/>
          </p:nvSpPr>
          <p:spPr>
            <a:xfrm>
              <a:off x="6627906" y="1495177"/>
              <a:ext cx="439962" cy="21407"/>
            </a:xfrm>
            <a:custGeom>
              <a:avLst/>
              <a:pathLst>
                <a:path w="439962" h="21407">
                  <a:moveTo>
                    <a:pt x="439962" y="214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7"/>
            <p:cNvSpPr/>
            <p:nvPr/>
          </p:nvSpPr>
          <p:spPr>
            <a:xfrm>
              <a:off x="6909987" y="1376932"/>
              <a:ext cx="157880" cy="139651"/>
            </a:xfrm>
            <a:custGeom>
              <a:avLst/>
              <a:pathLst>
                <a:path w="157880" h="139651">
                  <a:moveTo>
                    <a:pt x="157880" y="1396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8"/>
            <p:cNvSpPr/>
            <p:nvPr/>
          </p:nvSpPr>
          <p:spPr>
            <a:xfrm>
              <a:off x="7067868" y="1516584"/>
              <a:ext cx="46511" cy="290816"/>
            </a:xfrm>
            <a:custGeom>
              <a:avLst/>
              <a:pathLst>
                <a:path w="46511" h="290816">
                  <a:moveTo>
                    <a:pt x="0" y="0"/>
                  </a:moveTo>
                  <a:lnTo>
                    <a:pt x="46511" y="2908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9"/>
            <p:cNvSpPr/>
            <p:nvPr/>
          </p:nvSpPr>
          <p:spPr>
            <a:xfrm>
              <a:off x="6477699" y="1617075"/>
              <a:ext cx="335141" cy="295645"/>
            </a:xfrm>
            <a:custGeom>
              <a:avLst/>
              <a:pathLst>
                <a:path w="335141" h="295645">
                  <a:moveTo>
                    <a:pt x="0" y="0"/>
                  </a:moveTo>
                  <a:lnTo>
                    <a:pt x="335141" y="2956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50"/>
            <p:cNvSpPr/>
            <p:nvPr/>
          </p:nvSpPr>
          <p:spPr>
            <a:xfrm>
              <a:off x="6240010" y="1437003"/>
              <a:ext cx="237688" cy="180071"/>
            </a:xfrm>
            <a:custGeom>
              <a:avLst/>
              <a:pathLst>
                <a:path w="237688" h="180071">
                  <a:moveTo>
                    <a:pt x="237688" y="1800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51"/>
            <p:cNvSpPr/>
            <p:nvPr/>
          </p:nvSpPr>
          <p:spPr>
            <a:xfrm>
              <a:off x="6401170" y="1617075"/>
              <a:ext cx="76528" cy="141909"/>
            </a:xfrm>
            <a:custGeom>
              <a:avLst/>
              <a:pathLst>
                <a:path w="76528" h="141909">
                  <a:moveTo>
                    <a:pt x="76528" y="0"/>
                  </a:moveTo>
                  <a:lnTo>
                    <a:pt x="0" y="1419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2"/>
            <p:cNvSpPr/>
            <p:nvPr/>
          </p:nvSpPr>
          <p:spPr>
            <a:xfrm>
              <a:off x="6220385" y="1617075"/>
              <a:ext cx="257313" cy="158962"/>
            </a:xfrm>
            <a:custGeom>
              <a:avLst/>
              <a:pathLst>
                <a:path w="257313" h="158962">
                  <a:moveTo>
                    <a:pt x="257313" y="0"/>
                  </a:moveTo>
                  <a:lnTo>
                    <a:pt x="0" y="1589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3"/>
            <p:cNvSpPr/>
            <p:nvPr/>
          </p:nvSpPr>
          <p:spPr>
            <a:xfrm>
              <a:off x="6477699" y="1495177"/>
              <a:ext cx="150207" cy="121898"/>
            </a:xfrm>
            <a:custGeom>
              <a:avLst/>
              <a:pathLst>
                <a:path w="150207" h="121898">
                  <a:moveTo>
                    <a:pt x="0" y="121898"/>
                  </a:moveTo>
                  <a:lnTo>
                    <a:pt x="1502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4"/>
            <p:cNvSpPr/>
            <p:nvPr/>
          </p:nvSpPr>
          <p:spPr>
            <a:xfrm>
              <a:off x="7268209" y="1324137"/>
              <a:ext cx="34493" cy="191705"/>
            </a:xfrm>
            <a:custGeom>
              <a:avLst/>
              <a:pathLst>
                <a:path w="34493" h="191705">
                  <a:moveTo>
                    <a:pt x="34493" y="0"/>
                  </a:moveTo>
                  <a:lnTo>
                    <a:pt x="0" y="1917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5"/>
            <p:cNvSpPr/>
            <p:nvPr/>
          </p:nvSpPr>
          <p:spPr>
            <a:xfrm>
              <a:off x="6909987" y="1324137"/>
              <a:ext cx="392715" cy="52795"/>
            </a:xfrm>
            <a:custGeom>
              <a:avLst/>
              <a:pathLst>
                <a:path w="392715" h="52795">
                  <a:moveTo>
                    <a:pt x="392715" y="0"/>
                  </a:moveTo>
                  <a:lnTo>
                    <a:pt x="0" y="5279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6"/>
            <p:cNvSpPr/>
            <p:nvPr/>
          </p:nvSpPr>
          <p:spPr>
            <a:xfrm>
              <a:off x="7106774" y="1356225"/>
              <a:ext cx="161435" cy="159616"/>
            </a:xfrm>
            <a:custGeom>
              <a:avLst/>
              <a:pathLst>
                <a:path w="161435" h="159616">
                  <a:moveTo>
                    <a:pt x="0" y="0"/>
                  </a:moveTo>
                  <a:lnTo>
                    <a:pt x="161435" y="15961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7"/>
            <p:cNvSpPr/>
            <p:nvPr/>
          </p:nvSpPr>
          <p:spPr>
            <a:xfrm>
              <a:off x="6909987" y="1356225"/>
              <a:ext cx="196786" cy="20706"/>
            </a:xfrm>
            <a:custGeom>
              <a:avLst/>
              <a:pathLst>
                <a:path w="196786" h="20706">
                  <a:moveTo>
                    <a:pt x="196786" y="0"/>
                  </a:moveTo>
                  <a:lnTo>
                    <a:pt x="0" y="207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8"/>
            <p:cNvSpPr/>
            <p:nvPr/>
          </p:nvSpPr>
          <p:spPr>
            <a:xfrm>
              <a:off x="7067868" y="1356225"/>
              <a:ext cx="38905" cy="160358"/>
            </a:xfrm>
            <a:custGeom>
              <a:avLst/>
              <a:pathLst>
                <a:path w="38905" h="160358">
                  <a:moveTo>
                    <a:pt x="38905" y="0"/>
                  </a:moveTo>
                  <a:lnTo>
                    <a:pt x="0" y="1603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9"/>
            <p:cNvSpPr/>
            <p:nvPr/>
          </p:nvSpPr>
          <p:spPr>
            <a:xfrm>
              <a:off x="7106774" y="1324137"/>
              <a:ext cx="195928" cy="32088"/>
            </a:xfrm>
            <a:custGeom>
              <a:avLst/>
              <a:pathLst>
                <a:path w="195928" h="32088">
                  <a:moveTo>
                    <a:pt x="0" y="32088"/>
                  </a:moveTo>
                  <a:lnTo>
                    <a:pt x="1959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60"/>
            <p:cNvSpPr/>
            <p:nvPr/>
          </p:nvSpPr>
          <p:spPr>
            <a:xfrm>
              <a:off x="6812841" y="1835268"/>
              <a:ext cx="289653" cy="77451"/>
            </a:xfrm>
            <a:custGeom>
              <a:avLst/>
              <a:pathLst>
                <a:path w="289653" h="77451">
                  <a:moveTo>
                    <a:pt x="289653" y="0"/>
                  </a:moveTo>
                  <a:lnTo>
                    <a:pt x="0" y="774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61"/>
            <p:cNvSpPr/>
            <p:nvPr/>
          </p:nvSpPr>
          <p:spPr>
            <a:xfrm>
              <a:off x="7102495" y="1835268"/>
              <a:ext cx="78973" cy="218166"/>
            </a:xfrm>
            <a:custGeom>
              <a:avLst/>
              <a:pathLst>
                <a:path w="78973" h="218166">
                  <a:moveTo>
                    <a:pt x="0" y="0"/>
                  </a:moveTo>
                  <a:lnTo>
                    <a:pt x="78973" y="2181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2"/>
            <p:cNvSpPr/>
            <p:nvPr/>
          </p:nvSpPr>
          <p:spPr>
            <a:xfrm>
              <a:off x="6821855" y="1835268"/>
              <a:ext cx="280639" cy="226073"/>
            </a:xfrm>
            <a:custGeom>
              <a:avLst/>
              <a:pathLst>
                <a:path w="280639" h="226073">
                  <a:moveTo>
                    <a:pt x="280639" y="0"/>
                  </a:moveTo>
                  <a:lnTo>
                    <a:pt x="0" y="2260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3"/>
            <p:cNvSpPr/>
            <p:nvPr/>
          </p:nvSpPr>
          <p:spPr>
            <a:xfrm>
              <a:off x="7102495" y="1807400"/>
              <a:ext cx="11884" cy="27867"/>
            </a:xfrm>
            <a:custGeom>
              <a:avLst/>
              <a:pathLst>
                <a:path w="11884" h="27867">
                  <a:moveTo>
                    <a:pt x="0" y="27867"/>
                  </a:moveTo>
                  <a:lnTo>
                    <a:pt x="118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4"/>
            <p:cNvSpPr/>
            <p:nvPr/>
          </p:nvSpPr>
          <p:spPr>
            <a:xfrm>
              <a:off x="7697531" y="1651382"/>
              <a:ext cx="160110" cy="268635"/>
            </a:xfrm>
            <a:custGeom>
              <a:avLst/>
              <a:pathLst>
                <a:path w="160110" h="268635">
                  <a:moveTo>
                    <a:pt x="0" y="0"/>
                  </a:moveTo>
                  <a:lnTo>
                    <a:pt x="160110" y="2686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5"/>
            <p:cNvSpPr/>
            <p:nvPr/>
          </p:nvSpPr>
          <p:spPr>
            <a:xfrm>
              <a:off x="7461819" y="1651382"/>
              <a:ext cx="235712" cy="153126"/>
            </a:xfrm>
            <a:custGeom>
              <a:avLst/>
              <a:pathLst>
                <a:path w="235712" h="153126">
                  <a:moveTo>
                    <a:pt x="235712" y="0"/>
                  </a:moveTo>
                  <a:lnTo>
                    <a:pt x="0" y="1531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6"/>
            <p:cNvSpPr/>
            <p:nvPr/>
          </p:nvSpPr>
          <p:spPr>
            <a:xfrm>
              <a:off x="7268209" y="1515842"/>
              <a:ext cx="429322" cy="135539"/>
            </a:xfrm>
            <a:custGeom>
              <a:avLst/>
              <a:pathLst>
                <a:path w="429322" h="135539">
                  <a:moveTo>
                    <a:pt x="429322" y="1355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7"/>
            <p:cNvSpPr/>
            <p:nvPr/>
          </p:nvSpPr>
          <p:spPr>
            <a:xfrm>
              <a:off x="8094637" y="1471413"/>
              <a:ext cx="77213" cy="398635"/>
            </a:xfrm>
            <a:custGeom>
              <a:avLst/>
              <a:pathLst>
                <a:path w="77213" h="398635">
                  <a:moveTo>
                    <a:pt x="0" y="0"/>
                  </a:moveTo>
                  <a:lnTo>
                    <a:pt x="77213" y="3986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8"/>
            <p:cNvSpPr/>
            <p:nvPr/>
          </p:nvSpPr>
          <p:spPr>
            <a:xfrm>
              <a:off x="7857642" y="1471413"/>
              <a:ext cx="236995" cy="448604"/>
            </a:xfrm>
            <a:custGeom>
              <a:avLst/>
              <a:pathLst>
                <a:path w="236995" h="448604">
                  <a:moveTo>
                    <a:pt x="236995" y="0"/>
                  </a:moveTo>
                  <a:lnTo>
                    <a:pt x="0" y="4486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9"/>
            <p:cNvSpPr/>
            <p:nvPr/>
          </p:nvSpPr>
          <p:spPr>
            <a:xfrm>
              <a:off x="7697531" y="1471413"/>
              <a:ext cx="397106" cy="179968"/>
            </a:xfrm>
            <a:custGeom>
              <a:avLst/>
              <a:pathLst>
                <a:path w="397106" h="179968">
                  <a:moveTo>
                    <a:pt x="397106" y="0"/>
                  </a:moveTo>
                  <a:lnTo>
                    <a:pt x="0" y="1799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70"/>
            <p:cNvSpPr/>
            <p:nvPr/>
          </p:nvSpPr>
          <p:spPr>
            <a:xfrm>
              <a:off x="8094637" y="1299929"/>
              <a:ext cx="88118" cy="171484"/>
            </a:xfrm>
            <a:custGeom>
              <a:avLst/>
              <a:pathLst>
                <a:path w="88118" h="171484">
                  <a:moveTo>
                    <a:pt x="88118" y="0"/>
                  </a:moveTo>
                  <a:lnTo>
                    <a:pt x="0" y="171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71"/>
            <p:cNvSpPr/>
            <p:nvPr/>
          </p:nvSpPr>
          <p:spPr>
            <a:xfrm>
              <a:off x="7268209" y="1498113"/>
              <a:ext cx="425185" cy="17728"/>
            </a:xfrm>
            <a:custGeom>
              <a:avLst/>
              <a:pathLst>
                <a:path w="425185" h="17728">
                  <a:moveTo>
                    <a:pt x="425185" y="0"/>
                  </a:moveTo>
                  <a:lnTo>
                    <a:pt x="0" y="1772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2"/>
            <p:cNvSpPr/>
            <p:nvPr/>
          </p:nvSpPr>
          <p:spPr>
            <a:xfrm>
              <a:off x="7302702" y="1324137"/>
              <a:ext cx="390691" cy="173976"/>
            </a:xfrm>
            <a:custGeom>
              <a:avLst/>
              <a:pathLst>
                <a:path w="390691" h="173976">
                  <a:moveTo>
                    <a:pt x="390691" y="1739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3"/>
            <p:cNvSpPr/>
            <p:nvPr/>
          </p:nvSpPr>
          <p:spPr>
            <a:xfrm>
              <a:off x="7693394" y="1498113"/>
              <a:ext cx="4136" cy="153268"/>
            </a:xfrm>
            <a:custGeom>
              <a:avLst/>
              <a:pathLst>
                <a:path w="4136" h="153268">
                  <a:moveTo>
                    <a:pt x="0" y="0"/>
                  </a:moveTo>
                  <a:lnTo>
                    <a:pt x="4136" y="1532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4"/>
            <p:cNvSpPr/>
            <p:nvPr/>
          </p:nvSpPr>
          <p:spPr>
            <a:xfrm>
              <a:off x="7302702" y="1324137"/>
              <a:ext cx="520444" cy="95332"/>
            </a:xfrm>
            <a:custGeom>
              <a:avLst/>
              <a:pathLst>
                <a:path w="520444" h="95332">
                  <a:moveTo>
                    <a:pt x="520444" y="9533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5"/>
            <p:cNvSpPr/>
            <p:nvPr/>
          </p:nvSpPr>
          <p:spPr>
            <a:xfrm>
              <a:off x="7697531" y="1419470"/>
              <a:ext cx="125615" cy="231912"/>
            </a:xfrm>
            <a:custGeom>
              <a:avLst/>
              <a:pathLst>
                <a:path w="125615" h="231912">
                  <a:moveTo>
                    <a:pt x="125615" y="0"/>
                  </a:moveTo>
                  <a:lnTo>
                    <a:pt x="0" y="2319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6"/>
            <p:cNvSpPr/>
            <p:nvPr/>
          </p:nvSpPr>
          <p:spPr>
            <a:xfrm>
              <a:off x="7823147" y="1299929"/>
              <a:ext cx="359608" cy="119540"/>
            </a:xfrm>
            <a:custGeom>
              <a:avLst/>
              <a:pathLst>
                <a:path w="359608" h="119540">
                  <a:moveTo>
                    <a:pt x="0" y="119540"/>
                  </a:moveTo>
                  <a:lnTo>
                    <a:pt x="35960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7"/>
            <p:cNvSpPr/>
            <p:nvPr/>
          </p:nvSpPr>
          <p:spPr>
            <a:xfrm>
              <a:off x="7693394" y="1419470"/>
              <a:ext cx="129752" cy="78643"/>
            </a:xfrm>
            <a:custGeom>
              <a:avLst/>
              <a:pathLst>
                <a:path w="129752" h="78643">
                  <a:moveTo>
                    <a:pt x="129752" y="0"/>
                  </a:moveTo>
                  <a:lnTo>
                    <a:pt x="0" y="786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8"/>
            <p:cNvSpPr/>
            <p:nvPr/>
          </p:nvSpPr>
          <p:spPr>
            <a:xfrm>
              <a:off x="7626449" y="1683586"/>
              <a:ext cx="66983" cy="289717"/>
            </a:xfrm>
            <a:custGeom>
              <a:avLst/>
              <a:pathLst>
                <a:path w="66983" h="289717">
                  <a:moveTo>
                    <a:pt x="66983" y="0"/>
                  </a:moveTo>
                  <a:lnTo>
                    <a:pt x="0" y="2897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9"/>
            <p:cNvSpPr/>
            <p:nvPr/>
          </p:nvSpPr>
          <p:spPr>
            <a:xfrm>
              <a:off x="7693432" y="1683586"/>
              <a:ext cx="164209" cy="236431"/>
            </a:xfrm>
            <a:custGeom>
              <a:avLst/>
              <a:pathLst>
                <a:path w="164209" h="236431">
                  <a:moveTo>
                    <a:pt x="0" y="0"/>
                  </a:moveTo>
                  <a:lnTo>
                    <a:pt x="164209" y="2364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80"/>
            <p:cNvSpPr/>
            <p:nvPr/>
          </p:nvSpPr>
          <p:spPr>
            <a:xfrm>
              <a:off x="7461819" y="1683586"/>
              <a:ext cx="231613" cy="120922"/>
            </a:xfrm>
            <a:custGeom>
              <a:avLst/>
              <a:pathLst>
                <a:path w="231613" h="120922">
                  <a:moveTo>
                    <a:pt x="231613" y="0"/>
                  </a:moveTo>
                  <a:lnTo>
                    <a:pt x="0" y="1209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81"/>
            <p:cNvSpPr/>
            <p:nvPr/>
          </p:nvSpPr>
          <p:spPr>
            <a:xfrm>
              <a:off x="7693432" y="1651382"/>
              <a:ext cx="4098" cy="32204"/>
            </a:xfrm>
            <a:custGeom>
              <a:avLst/>
              <a:pathLst>
                <a:path w="4098" h="32204">
                  <a:moveTo>
                    <a:pt x="0" y="32204"/>
                  </a:moveTo>
                  <a:lnTo>
                    <a:pt x="409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2"/>
            <p:cNvSpPr/>
            <p:nvPr/>
          </p:nvSpPr>
          <p:spPr>
            <a:xfrm>
              <a:off x="7697531" y="1422652"/>
              <a:ext cx="229739" cy="228729"/>
            </a:xfrm>
            <a:custGeom>
              <a:avLst/>
              <a:pathLst>
                <a:path w="229739" h="228729">
                  <a:moveTo>
                    <a:pt x="229739" y="0"/>
                  </a:moveTo>
                  <a:lnTo>
                    <a:pt x="0" y="2287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3"/>
            <p:cNvSpPr/>
            <p:nvPr/>
          </p:nvSpPr>
          <p:spPr>
            <a:xfrm>
              <a:off x="7927270" y="1422652"/>
              <a:ext cx="167366" cy="48761"/>
            </a:xfrm>
            <a:custGeom>
              <a:avLst/>
              <a:pathLst>
                <a:path w="167366" h="48761">
                  <a:moveTo>
                    <a:pt x="0" y="0"/>
                  </a:moveTo>
                  <a:lnTo>
                    <a:pt x="167366" y="487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4"/>
            <p:cNvSpPr/>
            <p:nvPr/>
          </p:nvSpPr>
          <p:spPr>
            <a:xfrm>
              <a:off x="7927270" y="1299929"/>
              <a:ext cx="255485" cy="122723"/>
            </a:xfrm>
            <a:custGeom>
              <a:avLst/>
              <a:pathLst>
                <a:path w="255485" h="122723">
                  <a:moveTo>
                    <a:pt x="0" y="122723"/>
                  </a:moveTo>
                  <a:lnTo>
                    <a:pt x="25548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5"/>
            <p:cNvSpPr/>
            <p:nvPr/>
          </p:nvSpPr>
          <p:spPr>
            <a:xfrm>
              <a:off x="7823147" y="1419470"/>
              <a:ext cx="104123" cy="3182"/>
            </a:xfrm>
            <a:custGeom>
              <a:avLst/>
              <a:pathLst>
                <a:path w="104123" h="3182">
                  <a:moveTo>
                    <a:pt x="104123" y="318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6"/>
            <p:cNvSpPr/>
            <p:nvPr/>
          </p:nvSpPr>
          <p:spPr>
            <a:xfrm>
              <a:off x="8171851" y="1551290"/>
              <a:ext cx="198007" cy="318758"/>
            </a:xfrm>
            <a:custGeom>
              <a:avLst/>
              <a:pathLst>
                <a:path w="198007" h="318758">
                  <a:moveTo>
                    <a:pt x="198007" y="0"/>
                  </a:moveTo>
                  <a:lnTo>
                    <a:pt x="0" y="3187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7"/>
            <p:cNvSpPr/>
            <p:nvPr/>
          </p:nvSpPr>
          <p:spPr>
            <a:xfrm>
              <a:off x="8269384" y="1551290"/>
              <a:ext cx="100474" cy="529524"/>
            </a:xfrm>
            <a:custGeom>
              <a:avLst/>
              <a:pathLst>
                <a:path w="100474" h="529524">
                  <a:moveTo>
                    <a:pt x="100474" y="0"/>
                  </a:moveTo>
                  <a:lnTo>
                    <a:pt x="0" y="5295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8"/>
            <p:cNvSpPr/>
            <p:nvPr/>
          </p:nvSpPr>
          <p:spPr>
            <a:xfrm>
              <a:off x="8094637" y="1471413"/>
              <a:ext cx="275221" cy="79876"/>
            </a:xfrm>
            <a:custGeom>
              <a:avLst/>
              <a:pathLst>
                <a:path w="275221" h="79876">
                  <a:moveTo>
                    <a:pt x="275221" y="798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9"/>
            <p:cNvSpPr/>
            <p:nvPr/>
          </p:nvSpPr>
          <p:spPr>
            <a:xfrm>
              <a:off x="8094637" y="1471413"/>
              <a:ext cx="302407" cy="30970"/>
            </a:xfrm>
            <a:custGeom>
              <a:avLst/>
              <a:pathLst>
                <a:path w="302407" h="30970">
                  <a:moveTo>
                    <a:pt x="302407" y="3097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90"/>
            <p:cNvSpPr/>
            <p:nvPr/>
          </p:nvSpPr>
          <p:spPr>
            <a:xfrm>
              <a:off x="8182755" y="1299929"/>
              <a:ext cx="214289" cy="202455"/>
            </a:xfrm>
            <a:custGeom>
              <a:avLst/>
              <a:pathLst>
                <a:path w="214289" h="202455">
                  <a:moveTo>
                    <a:pt x="214289" y="2024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91"/>
            <p:cNvSpPr/>
            <p:nvPr/>
          </p:nvSpPr>
          <p:spPr>
            <a:xfrm>
              <a:off x="8369859" y="1502384"/>
              <a:ext cx="27185" cy="48905"/>
            </a:xfrm>
            <a:custGeom>
              <a:avLst/>
              <a:pathLst>
                <a:path w="27185" h="48905">
                  <a:moveTo>
                    <a:pt x="27185" y="0"/>
                  </a:moveTo>
                  <a:lnTo>
                    <a:pt x="0" y="489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tx1592"/>
            <p:cNvSpPr/>
            <p:nvPr/>
          </p:nvSpPr>
          <p:spPr>
            <a:xfrm>
              <a:off x="4704070" y="440358"/>
              <a:ext cx="10161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593" name="tx1593"/>
            <p:cNvSpPr/>
            <p:nvPr/>
          </p:nvSpPr>
          <p:spPr>
            <a:xfrm>
              <a:off x="4201194" y="270962"/>
              <a:ext cx="1107370" cy="169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triangulation</a:t>
              </a:r>
            </a:p>
          </p:txBody>
        </p:sp>
        <p:sp>
          <p:nvSpPr>
            <p:cNvPr id="1594" name="pt1594"/>
            <p:cNvSpPr/>
            <p:nvPr/>
          </p:nvSpPr>
          <p:spPr>
            <a:xfrm>
              <a:off x="5020033" y="381535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5071245" y="532268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8137561" y="183575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3624766" y="350667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5852352" y="193236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7628317" y="222000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2481140" y="135166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3242468" y="362161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5988248" y="341279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5397755" y="487404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6869915" y="515608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5383081" y="336015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3718781" y="178132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5966573" y="423116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2121332" y="317666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2333018" y="271969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5930981" y="472273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4773461" y="130515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3236791" y="440127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5063966" y="198741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2136127" y="176374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2535689" y="530549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6205720" y="140271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4393217" y="471282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5769692" y="223035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4095776" y="488797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4540780" y="355217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5752254" y="4872872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3537963" y="163428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3547136" y="4281780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6160524" y="233304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7759300" y="223210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7978907" y="239593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6929621" y="467981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5949751" y="246806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7254413" y="473454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5082846" y="279568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5974189" y="459728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5489678" y="256824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7580446" y="4023603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6262108" y="407590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6435679" y="199299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7259880" y="4350707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3122636" y="320486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5373799" y="368434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3705744" y="514905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5033004" y="162070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3786635" y="535628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2355651" y="407461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5513448" y="3106420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3403790" y="330063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5452117" y="472006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5805266" y="523202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7663241" y="1617092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5678243" y="207208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6908374" y="422524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5662425" y="159740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6033446" y="149230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5398430" y="202143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8060347" y="143712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5077014" y="379484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6778551" y="1878430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7832751" y="430111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2783346" y="350477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3030265" y="426064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5079915" y="236902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2267894" y="129956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3245352" y="321914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4545333" y="193795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5804277" y="165575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5265163" y="138822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3283635" y="403119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2560620" y="473976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7427529" y="177021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6367480" y="181340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7764473" y="368196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7205767" y="326527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7336488" y="209887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7506865" y="340293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2411307" y="254042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6898618" y="408229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7823524" y="249278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2503757" y="413601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6824173" y="446930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2644888" y="170782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3359237" y="426645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3963768" y="152591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3802919" y="441551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6706299" y="407535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2650001" y="154764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7585891" y="4030956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3039062" y="407162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6703386" y="385706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4388813" y="257100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6829784" y="339844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2819241" y="227321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7452716" y="508435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8162838" y="201750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6479316" y="437467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5388957" y="360051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6277985" y="427799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2105384" y="266650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4181238" y="187862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5934901" y="390435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8227791" y="509213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6375551" y="219582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3743353" y="301853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2582360" y="313201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7147179" y="201914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3204152" y="351133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5613480" y="508476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3496082" y="309097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8148465" y="126563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6590613" y="5028315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2852242" y="182353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6366880" y="172469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3589394" y="275240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2919403" y="152835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3448958" y="184257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5345225" y="4142683"/>
              <a:ext cx="68579" cy="68579"/>
            </a:xfrm>
            <a:prstGeom prst="ellipse">
              <a:avLst/>
            </a:prstGeom>
            <a:solidFill>
              <a:srgbClr val="CD853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3194315" y="454764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4564748" y="487525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3559649" y="226180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4069670" y="477459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6105468" y="335372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4118354" y="133304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6186095" y="174174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5197683" y="401779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6473784" y="299567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7971889" y="536380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4277045" y="357509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5112180" y="167997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4894393" y="246681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2885348" y="184223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2228859" y="471596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4590227" y="393072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5671931" y="456624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5780956" y="403927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6277522" y="478861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3774796" y="238094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2907683" y="189037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4416991" y="396627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7233919" y="148155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3178112" y="396661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2701330" y="194109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5237000" y="377283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5857745" y="290533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3993964" y="182705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5267020" y="499909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8042410" y="435324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6542094" y="388015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4851284" y="327284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4939634" y="372014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5209188" y="480639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7793585" y="240783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6195976" y="288062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6858605" y="372094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3116422" y="151456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5103511" y="4269637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7628792" y="206008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4408457" y="143652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5188170" y="525629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6924894" y="535281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4671764" y="308825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7356072" y="246926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4221238" y="535826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7307711" y="454924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2162548" y="244183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2182436" y="391455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8304090" y="314071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7452073" y="312170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4156985" y="369304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3767343" y="462117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5258764" y="190677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3476882" y="311401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3450260" y="4529374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4393249" y="406158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5941900" y="424577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4319579" y="435139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8165658" y="492743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7445207" y="322374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4811292" y="407154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4889732" y="287553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5838868" y="287851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2128117" y="214985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3762028" y="308934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7939794" y="388069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4071529" y="4463210"/>
              <a:ext cx="68579" cy="68579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3573810" y="383031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2453979" y="214351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8059627" y="350083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6715949" y="246645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2310212" y="355574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3899643" y="210354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6787565" y="202705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2655108" y="532273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6005962" y="167824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3303005" y="167540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7659104" y="146382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4031542" y="263705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3885860" y="430547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3295449" y="393927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3907190" y="3267606"/>
              <a:ext cx="68579" cy="68579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5642638" y="361760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8209612" y="271811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6593616" y="146088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6260653" y="442434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4407941" y="2793500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8185922" y="390459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6631918" y="353665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7310628" y="218899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6274790" y="3638576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2890623" y="514664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5147575" y="522620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2174561" y="520016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3642662" y="403236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6737415" y="521941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5690023" y="253262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4900577" y="244957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7192387" y="267363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2757084" y="299812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3846584" y="238673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7632732" y="338697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4299260" y="420752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5076687" y="209886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6875697" y="134264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3604339" y="386129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2503595" y="232207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2295029" y="194152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7538495" y="398835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5672341" y="533823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4095272" y="518947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6499903" y="468641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2109503" y="176679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7080089" y="177311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2790798" y="511633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8408645" y="222224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2659885" y="272367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3623092" y="375465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5866611" y="245488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7288299" y="306230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7058404" y="240298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4082064" y="365285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6948998" y="435993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5393566" y="458245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7033578" y="148229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3328121" y="341771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7482091" y="534325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3951786" y="296606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4174470" y="374335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3127939" y="519890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5071946" y="197763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6113406" y="223716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5272128" y="4127429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5277320" y="514153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4532918" y="178639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4779130" y="1592882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4848790" y="290683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5987989" y="212237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7465216" y="275299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7788857" y="138518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4547693" y="225844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2320293" y="441253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6106843" y="233190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8392936" y="462248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5661879" y="280788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2639148" y="387865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3123064" y="282647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4830049" y="464653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2134259" y="358121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6443409" y="158278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6161417" y="1888842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2189977" y="339970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6185245" y="293024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3720359" y="299226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3142636" y="311278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5777020" y="467154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2718514" y="311224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3907215" y="261043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6171949" y="493551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2426537" y="474832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3717346" y="505945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5004289" y="3512101"/>
              <a:ext cx="68579" cy="68579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4716084" y="2687819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3548453" y="270507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4089724" y="340215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2613562" y="441208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7256690" y="224203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4154025" y="308387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7003349" y="377088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3991461" y="298152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8360263" y="446261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3977581" y="409367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8380378" y="419140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4072374" y="475185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4073212" y="349923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2127263" y="377311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7718858" y="482957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8270009" y="337412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5505658" y="311695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3671987" y="471276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2940314" y="400176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2791622" y="221344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2260967" y="218469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3861362" y="334869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6146752" y="344028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7422936" y="532799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4829339" y="218107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3423195" y="262224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5981564" y="320005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2768720" y="186200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7988277" y="410010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8185751" y="287002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4416531" y="165190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7588939" y="448657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5306651" y="277104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5009974" y="249402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2142126" y="500258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3776334" y="359268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5889267" y="447713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5344647" y="289672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4998719" y="522563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3646350" y="272437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8235094" y="204652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6255726" y="367489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7888102" y="331275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7404927" y="259182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6395341" y="249478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3748420" y="312087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2422368" y="167270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2393343" y="496170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4729414" y="375399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7382911" y="221573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5760543" y="193240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4625773" y="299070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6045894" y="220223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4780040" y="206522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2308799" y="336290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3173770" y="440102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8273031" y="415262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3218349" y="223056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4756131" y="125954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7659142" y="164929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5459421" y="251273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5583959" y="2351482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3253291" y="234162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7592159" y="193901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3424219" y="463481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6145325" y="4865420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4942327" y="317892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2516192" y="463253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6731494" y="262612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3091207" y="203603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7589223" y="229790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4804605" y="521382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4786271" y="4981865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3277273" y="210886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4197956" y="399929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7151145" y="522791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4508421" y="519680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6129147" y="255210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7212104" y="208981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6941526" y="382395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6028717" y="2667704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2157189" y="235035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5962910" y="4285293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5006587" y="419309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6961667" y="341342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8150297" y="231296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4824040" y="454308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8412896" y="254644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2697607" y="470371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7268412" y="128984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2258646" y="231900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4048679" y="4047903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6825196" y="462792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5746557" y="146580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5968793" y="144423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5699364" y="5356335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3867455" y="4374982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5214629" y="243873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7925871" y="200113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4001060" y="227257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6918737" y="216409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3677112" y="132674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5927753" y="300586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8362379" y="404858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5020205" y="535132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2743918" y="3172451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4734132" y="436564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2353558" y="412784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5625076" y="3347308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5307020" y="513482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6065722" y="518987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3265829" y="129246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3701210" y="325211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3931396" y="343300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2655935" y="391173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3815090" y="487103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4348929" y="336282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6728863" y="272276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7990265" y="308139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4288631" y="444986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5732923" y="203542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3122665" y="4821536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3938837" y="474721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7634009" y="310956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8041347" y="511205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3482110" y="334262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2356765" y="3788745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2948371" y="137520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2997066" y="3722880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7783701" y="252023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3905715" y="530987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2090339" y="289134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7945692" y="394433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4642020" y="445957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3925148" y="166964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5188235" y="151804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4613850" y="505336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2311707" y="171348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6599826" y="461986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2375416" y="204690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6201753" y="319114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2567550" y="5196066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3055571" y="220926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6549770" y="356054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2553868" y="181434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5122496" y="302911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7928130" y="488067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7625798" y="2598090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8123243" y="313909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3219789" y="372540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3076377" y="343905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7104465" y="346186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4026460" y="344072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2724839" y="450766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2933734" y="511850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2132534" y="440109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8173484" y="5063717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6033647" y="370501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2139060" y="212492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6932976" y="236999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7892980" y="1388362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8208390" y="437077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3285988" y="148054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2663132" y="339781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7803247" y="2901787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3713911" y="408621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5792866" y="457884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7412067" y="491451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5373803" y="362823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3554807" y="208200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5302335" y="2123828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4172181" y="253439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5687613" y="374076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3040016" y="229798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4238316" y="226320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3082538" y="272335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3155684" y="148478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3587705" y="469805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8131701" y="288608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2221735" y="461600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2678584" y="245242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3962356" y="202242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4205028" y="225638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4120720" y="2422823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5168481" y="129035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2547255" y="149967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2531633" y="237009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6128515" y="294592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6168578" y="4127600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4442911" y="3178182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4761205" y="216545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4295464" y="4846309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7823352" y="1885727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8320127" y="281170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7109598" y="266463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5741232" y="129756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6365829" y="359823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6630430" y="384979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5778974" y="390027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8380245" y="458643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8160689" y="4309677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2546213" y="2916720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7817232" y="411276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3053594" y="218857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8361740" y="341339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7807274" y="475396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7719141" y="3801630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3192188" y="517551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3461254" y="1366794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7365981" y="3959043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5488742" y="2118823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8168530" y="2953961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8335569" y="151700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2937922" y="159960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7158521" y="2835462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3824363" y="250388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4930426" y="138076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4883439" y="469621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5807413" y="433468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5230407" y="328723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5238772" y="496392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5781709" y="442861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7984074" y="327495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3939938" y="423794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3491788" y="4869278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2777670" y="175320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8407548" y="4107101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3938327" y="2001161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2145491" y="417306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2561593" y="3951168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3186054" y="1685045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6917522" y="4511398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6386157" y="3356609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7145023" y="482620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7852915" y="351718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3375846" y="245136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2549156" y="126998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3318541" y="4367470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8425419" y="3053334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3305657" y="4052094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5479760" y="355916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4512720" y="2765969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6104523" y="449277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7472206" y="447984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7072484" y="1321935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8327165" y="2511575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6366832" y="5216482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3308590" y="2729705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7068205" y="180097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4746702" y="1384113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4287230" y="253488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2528819" y="264543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7181057" y="4032081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8362755" y="1468094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4084869" y="1495525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3499164" y="2478974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5362430" y="2799396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5997883" y="4794446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5595097" y="2783133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2379237" y="2989174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4092360" y="496833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4570851" y="4864276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7510936" y="2945747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8246592" y="3653127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4775445" y="2271905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6642549" y="3205028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1654115" y="4743271"/>
              <a:ext cx="68579" cy="68579"/>
            </a:xfrm>
            <a:prstGeom prst="ellipse">
              <a:avLst/>
            </a:prstGeom>
            <a:solidFill>
              <a:srgbClr val="CD853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1654115" y="4383271"/>
              <a:ext cx="68579" cy="68579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1654115" y="4023270"/>
              <a:ext cx="68579" cy="68579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1654115" y="3663270"/>
              <a:ext cx="68579" cy="68579"/>
            </a:xfrm>
            <a:prstGeom prst="ellipse">
              <a:avLst/>
            </a:prstGeom>
            <a:solidFill>
              <a:srgbClr val="9E9E9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1654115" y="3303269"/>
              <a:ext cx="68579" cy="68579"/>
            </a:xfrm>
            <a:prstGeom prst="ellipse">
              <a:avLst/>
            </a:prstGeom>
            <a:solidFill>
              <a:srgbClr val="F5C71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1654115" y="2943269"/>
              <a:ext cx="68579" cy="68579"/>
            </a:xfrm>
            <a:prstGeom prst="ellipse">
              <a:avLst/>
            </a:prstGeom>
            <a:solidFill>
              <a:srgbClr val="CD0BB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1654115" y="2583269"/>
              <a:ext cx="68579" cy="68579"/>
            </a:xfrm>
            <a:prstGeom prst="ellipse">
              <a:avLst/>
            </a:prstGeom>
            <a:solidFill>
              <a:srgbClr val="28E2E5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1654115" y="2223268"/>
              <a:ext cx="68579" cy="68579"/>
            </a:xfrm>
            <a:prstGeom prst="ellipse">
              <a:avLst/>
            </a:prstGeom>
            <a:solidFill>
              <a:srgbClr val="2297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1654115" y="1863268"/>
              <a:ext cx="68579" cy="68579"/>
            </a:xfrm>
            <a:prstGeom prst="ellipse">
              <a:avLst/>
            </a:prstGeom>
            <a:solidFill>
              <a:srgbClr val="61D04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tx2152"/>
            <p:cNvSpPr/>
            <p:nvPr/>
          </p:nvSpPr>
          <p:spPr>
            <a:xfrm>
              <a:off x="1217152" y="4722569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153" name="tx2153"/>
            <p:cNvSpPr/>
            <p:nvPr/>
          </p:nvSpPr>
          <p:spPr>
            <a:xfrm>
              <a:off x="1217152" y="436070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154" name="tx2154"/>
            <p:cNvSpPr/>
            <p:nvPr/>
          </p:nvSpPr>
          <p:spPr>
            <a:xfrm>
              <a:off x="1301910" y="4000708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2155" name="tx2155"/>
            <p:cNvSpPr/>
            <p:nvPr/>
          </p:nvSpPr>
          <p:spPr>
            <a:xfrm>
              <a:off x="1301910" y="3640708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156" name="tx2156"/>
            <p:cNvSpPr/>
            <p:nvPr/>
          </p:nvSpPr>
          <p:spPr>
            <a:xfrm>
              <a:off x="1301910" y="3284428"/>
              <a:ext cx="84757" cy="1076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157" name="tx2157"/>
            <p:cNvSpPr/>
            <p:nvPr/>
          </p:nvSpPr>
          <p:spPr>
            <a:xfrm>
              <a:off x="1301910" y="2920707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158" name="tx2158"/>
            <p:cNvSpPr/>
            <p:nvPr/>
          </p:nvSpPr>
          <p:spPr>
            <a:xfrm>
              <a:off x="1301910" y="2562641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159" name="tx2159"/>
            <p:cNvSpPr/>
            <p:nvPr/>
          </p:nvSpPr>
          <p:spPr>
            <a:xfrm>
              <a:off x="1301910" y="2203013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160" name="tx2160"/>
            <p:cNvSpPr/>
            <p:nvPr/>
          </p:nvSpPr>
          <p:spPr>
            <a:xfrm>
              <a:off x="1301910" y="1840631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2022-08-02T21:07:04Z</dcterms:modified>
  <cp:category/>
</cp:coreProperties>
</file>