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551461" y="306681"/>
              <a:ext cx="406836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2483943" y="941493"/>
              <a:ext cx="4541872" cy="4792133"/>
            </a:xfrm>
            <a:custGeom>
              <a:avLst/>
              <a:pathLst>
                <a:path w="4541872" h="4792133">
                  <a:moveTo>
                    <a:pt x="0" y="4792133"/>
                  </a:moveTo>
                  <a:lnTo>
                    <a:pt x="4541872" y="4792133"/>
                  </a:lnTo>
                  <a:lnTo>
                    <a:pt x="4541872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201570" y="35005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677315" y="9260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004391" y="10053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06868" y="10028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244741" y="12234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279430" y="12258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532167" y="14265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92341" y="9335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002956" y="4878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58423" y="5710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49037" y="28563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45649" y="30693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758039" y="33221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61083" y="918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815027" y="32056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41399" y="31462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781283" y="2879161"/>
              <a:ext cx="490613" cy="2854464"/>
            </a:xfrm>
            <a:custGeom>
              <a:avLst/>
              <a:pathLst>
                <a:path w="490613" h="2854464">
                  <a:moveTo>
                    <a:pt x="0" y="2854464"/>
                  </a:moveTo>
                  <a:lnTo>
                    <a:pt x="4906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24430" y="1246267"/>
              <a:ext cx="1043170" cy="2277131"/>
            </a:xfrm>
            <a:custGeom>
              <a:avLst/>
              <a:pathLst>
                <a:path w="1043170" h="2277131">
                  <a:moveTo>
                    <a:pt x="0" y="2277131"/>
                  </a:moveTo>
                  <a:lnTo>
                    <a:pt x="10431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24430" y="3523399"/>
              <a:ext cx="1801386" cy="1377677"/>
            </a:xfrm>
            <a:custGeom>
              <a:avLst/>
              <a:pathLst>
                <a:path w="1801386" h="1377677">
                  <a:moveTo>
                    <a:pt x="1801386" y="13776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483943" y="941493"/>
              <a:ext cx="787953" cy="1937668"/>
            </a:xfrm>
            <a:custGeom>
              <a:avLst/>
              <a:pathLst>
                <a:path w="787953" h="1937668">
                  <a:moveTo>
                    <a:pt x="0" y="0"/>
                  </a:moveTo>
                  <a:lnTo>
                    <a:pt x="787953" y="19376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71897" y="2879161"/>
              <a:ext cx="1509002" cy="465831"/>
            </a:xfrm>
            <a:custGeom>
              <a:avLst/>
              <a:pathLst>
                <a:path w="1509002" h="465831">
                  <a:moveTo>
                    <a:pt x="0" y="0"/>
                  </a:moveTo>
                  <a:lnTo>
                    <a:pt x="1509002" y="465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02290" y="956360"/>
              <a:ext cx="512911" cy="292386"/>
            </a:xfrm>
            <a:custGeom>
              <a:avLst/>
              <a:pathLst>
                <a:path w="512911" h="292386">
                  <a:moveTo>
                    <a:pt x="512911" y="0"/>
                  </a:moveTo>
                  <a:lnTo>
                    <a:pt x="0" y="2923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80899" y="3344993"/>
              <a:ext cx="443530" cy="178405"/>
            </a:xfrm>
            <a:custGeom>
              <a:avLst/>
              <a:pathLst>
                <a:path w="443530" h="178405">
                  <a:moveTo>
                    <a:pt x="0" y="0"/>
                  </a:moveTo>
                  <a:lnTo>
                    <a:pt x="443530" y="178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00175" y="948927"/>
              <a:ext cx="327075" cy="79291"/>
            </a:xfrm>
            <a:custGeom>
              <a:avLst/>
              <a:pathLst>
                <a:path w="327075" h="79291">
                  <a:moveTo>
                    <a:pt x="0" y="0"/>
                  </a:moveTo>
                  <a:lnTo>
                    <a:pt x="327075" y="792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027251" y="1028219"/>
              <a:ext cx="240349" cy="218048"/>
            </a:xfrm>
            <a:custGeom>
              <a:avLst/>
              <a:pathLst>
                <a:path w="240349" h="218048">
                  <a:moveTo>
                    <a:pt x="0" y="0"/>
                  </a:moveTo>
                  <a:lnTo>
                    <a:pt x="240349" y="218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02290" y="1248747"/>
              <a:ext cx="252737" cy="200703"/>
            </a:xfrm>
            <a:custGeom>
              <a:avLst/>
              <a:pathLst>
                <a:path w="252737" h="200703">
                  <a:moveTo>
                    <a:pt x="252737" y="2007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68509" y="3092256"/>
              <a:ext cx="69378" cy="136279"/>
            </a:xfrm>
            <a:custGeom>
              <a:avLst/>
              <a:pathLst>
                <a:path w="69378" h="136279">
                  <a:moveTo>
                    <a:pt x="0" y="0"/>
                  </a:moveTo>
                  <a:lnTo>
                    <a:pt x="69378" y="136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7887" y="3169068"/>
              <a:ext cx="126371" cy="59467"/>
            </a:xfrm>
            <a:custGeom>
              <a:avLst/>
              <a:pathLst>
                <a:path w="126371" h="59467">
                  <a:moveTo>
                    <a:pt x="126371" y="0"/>
                  </a:moveTo>
                  <a:lnTo>
                    <a:pt x="0" y="59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780899" y="3228535"/>
              <a:ext cx="56987" cy="116457"/>
            </a:xfrm>
            <a:custGeom>
              <a:avLst/>
              <a:pathLst>
                <a:path w="56987" h="116457">
                  <a:moveTo>
                    <a:pt x="0" y="116457"/>
                  </a:moveTo>
                  <a:lnTo>
                    <a:pt x="569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67601" y="1246267"/>
              <a:ext cx="34689" cy="2479"/>
            </a:xfrm>
            <a:custGeom>
              <a:avLst/>
              <a:pathLst>
                <a:path w="34689" h="2479">
                  <a:moveTo>
                    <a:pt x="0" y="0"/>
                  </a:moveTo>
                  <a:lnTo>
                    <a:pt x="34689" y="2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27251" y="1025742"/>
              <a:ext cx="2476" cy="2476"/>
            </a:xfrm>
            <a:custGeom>
              <a:avLst/>
              <a:pathLst>
                <a:path w="2476" h="2476">
                  <a:moveTo>
                    <a:pt x="2476" y="0"/>
                  </a:moveTo>
                  <a:lnTo>
                    <a:pt x="0" y="24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51461" y="306681"/>
              <a:ext cx="406836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  <p:sp>
          <p:nvSpPr>
            <p:cNvPr id="21" name="pt21"/>
            <p:cNvSpPr/>
            <p:nvPr/>
          </p:nvSpPr>
          <p:spPr>
            <a:xfrm>
              <a:off x="5207285" y="350625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83030" y="93178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10106" y="101107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12583" y="10085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50456" y="122912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85145" y="12316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37882" y="14323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798056" y="93921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08671" y="48839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64138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54752" y="286201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51364" y="307511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63754" y="33278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66798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20742" y="32113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47114" y="315192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1458" y="1005715"/>
              <a:ext cx="7812952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1458" y="5192983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1458" y="4061289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1458" y="2929595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1458" y="1797901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592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6460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6327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26194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1458" y="5758830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1458" y="4627136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1458" y="3495442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1458" y="2363748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1458" y="1232054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165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1526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1393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1261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16592" y="1232099"/>
              <a:ext cx="7102684" cy="4526730"/>
            </a:xfrm>
            <a:custGeom>
              <a:avLst/>
              <a:pathLst>
                <a:path w="7102684" h="4526730">
                  <a:moveTo>
                    <a:pt x="0" y="4526730"/>
                  </a:moveTo>
                  <a:lnTo>
                    <a:pt x="13872" y="4526531"/>
                  </a:lnTo>
                  <a:lnTo>
                    <a:pt x="27744" y="4525935"/>
                  </a:lnTo>
                  <a:lnTo>
                    <a:pt x="41617" y="4524941"/>
                  </a:lnTo>
                  <a:lnTo>
                    <a:pt x="55489" y="4523550"/>
                  </a:lnTo>
                  <a:lnTo>
                    <a:pt x="69362" y="4521763"/>
                  </a:lnTo>
                  <a:lnTo>
                    <a:pt x="83234" y="4519579"/>
                  </a:lnTo>
                  <a:lnTo>
                    <a:pt x="97107" y="4516999"/>
                  </a:lnTo>
                  <a:lnTo>
                    <a:pt x="110979" y="4514024"/>
                  </a:lnTo>
                  <a:lnTo>
                    <a:pt x="124851" y="4510655"/>
                  </a:lnTo>
                  <a:lnTo>
                    <a:pt x="138724" y="4506893"/>
                  </a:lnTo>
                  <a:lnTo>
                    <a:pt x="152596" y="4502738"/>
                  </a:lnTo>
                  <a:lnTo>
                    <a:pt x="166469" y="4498192"/>
                  </a:lnTo>
                  <a:lnTo>
                    <a:pt x="180341" y="4493256"/>
                  </a:lnTo>
                  <a:lnTo>
                    <a:pt x="194214" y="4487931"/>
                  </a:lnTo>
                  <a:lnTo>
                    <a:pt x="208086" y="4482219"/>
                  </a:lnTo>
                  <a:lnTo>
                    <a:pt x="221958" y="4476120"/>
                  </a:lnTo>
                  <a:lnTo>
                    <a:pt x="235831" y="4469638"/>
                  </a:lnTo>
                  <a:lnTo>
                    <a:pt x="249703" y="4462772"/>
                  </a:lnTo>
                  <a:lnTo>
                    <a:pt x="263576" y="4455526"/>
                  </a:lnTo>
                  <a:lnTo>
                    <a:pt x="277448" y="4447901"/>
                  </a:lnTo>
                  <a:lnTo>
                    <a:pt x="291321" y="4439899"/>
                  </a:lnTo>
                  <a:lnTo>
                    <a:pt x="305193" y="4431522"/>
                  </a:lnTo>
                  <a:lnTo>
                    <a:pt x="319065" y="4422773"/>
                  </a:lnTo>
                  <a:lnTo>
                    <a:pt x="332938" y="4413653"/>
                  </a:lnTo>
                  <a:lnTo>
                    <a:pt x="346810" y="4404165"/>
                  </a:lnTo>
                  <a:lnTo>
                    <a:pt x="360683" y="4394311"/>
                  </a:lnTo>
                  <a:lnTo>
                    <a:pt x="374555" y="4384094"/>
                  </a:lnTo>
                  <a:lnTo>
                    <a:pt x="388428" y="4373517"/>
                  </a:lnTo>
                  <a:lnTo>
                    <a:pt x="402300" y="4362582"/>
                  </a:lnTo>
                  <a:lnTo>
                    <a:pt x="416172" y="4351293"/>
                  </a:lnTo>
                  <a:lnTo>
                    <a:pt x="430045" y="4339651"/>
                  </a:lnTo>
                  <a:lnTo>
                    <a:pt x="443917" y="4327660"/>
                  </a:lnTo>
                  <a:lnTo>
                    <a:pt x="457790" y="4315324"/>
                  </a:lnTo>
                  <a:lnTo>
                    <a:pt x="471662" y="4302644"/>
                  </a:lnTo>
                  <a:lnTo>
                    <a:pt x="485535" y="4289625"/>
                  </a:lnTo>
                  <a:lnTo>
                    <a:pt x="499407" y="4276270"/>
                  </a:lnTo>
                  <a:lnTo>
                    <a:pt x="513279" y="4262582"/>
                  </a:lnTo>
                  <a:lnTo>
                    <a:pt x="527152" y="4248564"/>
                  </a:lnTo>
                  <a:lnTo>
                    <a:pt x="541024" y="4234221"/>
                  </a:lnTo>
                  <a:lnTo>
                    <a:pt x="554897" y="4219556"/>
                  </a:lnTo>
                  <a:lnTo>
                    <a:pt x="568769" y="4204571"/>
                  </a:lnTo>
                  <a:lnTo>
                    <a:pt x="582642" y="4189273"/>
                  </a:lnTo>
                  <a:lnTo>
                    <a:pt x="596514" y="4173663"/>
                  </a:lnTo>
                  <a:lnTo>
                    <a:pt x="610386" y="4157746"/>
                  </a:lnTo>
                  <a:lnTo>
                    <a:pt x="624259" y="4141526"/>
                  </a:lnTo>
                  <a:lnTo>
                    <a:pt x="638131" y="4125007"/>
                  </a:lnTo>
                  <a:lnTo>
                    <a:pt x="652004" y="4108193"/>
                  </a:lnTo>
                  <a:lnTo>
                    <a:pt x="665876" y="4091088"/>
                  </a:lnTo>
                  <a:lnTo>
                    <a:pt x="679749" y="4073697"/>
                  </a:lnTo>
                  <a:lnTo>
                    <a:pt x="693621" y="4056023"/>
                  </a:lnTo>
                  <a:lnTo>
                    <a:pt x="707493" y="4038071"/>
                  </a:lnTo>
                  <a:lnTo>
                    <a:pt x="721366" y="4019845"/>
                  </a:lnTo>
                  <a:lnTo>
                    <a:pt x="735238" y="4001351"/>
                  </a:lnTo>
                  <a:lnTo>
                    <a:pt x="749111" y="3982591"/>
                  </a:lnTo>
                  <a:lnTo>
                    <a:pt x="762983" y="3963571"/>
                  </a:lnTo>
                  <a:lnTo>
                    <a:pt x="776856" y="3944296"/>
                  </a:lnTo>
                  <a:lnTo>
                    <a:pt x="790728" y="3924770"/>
                  </a:lnTo>
                  <a:lnTo>
                    <a:pt x="804600" y="3904997"/>
                  </a:lnTo>
                  <a:lnTo>
                    <a:pt x="818473" y="3884983"/>
                  </a:lnTo>
                  <a:lnTo>
                    <a:pt x="832345" y="3864731"/>
                  </a:lnTo>
                  <a:lnTo>
                    <a:pt x="846218" y="3844248"/>
                  </a:lnTo>
                  <a:lnTo>
                    <a:pt x="860090" y="3823537"/>
                  </a:lnTo>
                  <a:lnTo>
                    <a:pt x="873963" y="3802604"/>
                  </a:lnTo>
                  <a:lnTo>
                    <a:pt x="887835" y="3781453"/>
                  </a:lnTo>
                  <a:lnTo>
                    <a:pt x="901707" y="3760090"/>
                  </a:lnTo>
                  <a:lnTo>
                    <a:pt x="915580" y="3738519"/>
                  </a:lnTo>
                  <a:lnTo>
                    <a:pt x="929452" y="3716745"/>
                  </a:lnTo>
                  <a:lnTo>
                    <a:pt x="943325" y="3694773"/>
                  </a:lnTo>
                  <a:lnTo>
                    <a:pt x="957197" y="3672609"/>
                  </a:lnTo>
                  <a:lnTo>
                    <a:pt x="971070" y="3650257"/>
                  </a:lnTo>
                  <a:lnTo>
                    <a:pt x="984942" y="3627723"/>
                  </a:lnTo>
                  <a:lnTo>
                    <a:pt x="998814" y="3605010"/>
                  </a:lnTo>
                  <a:lnTo>
                    <a:pt x="1012687" y="3582126"/>
                  </a:lnTo>
                  <a:lnTo>
                    <a:pt x="1026559" y="3559074"/>
                  </a:lnTo>
                  <a:lnTo>
                    <a:pt x="1040432" y="3535860"/>
                  </a:lnTo>
                  <a:lnTo>
                    <a:pt x="1054304" y="3512488"/>
                  </a:lnTo>
                  <a:lnTo>
                    <a:pt x="1068177" y="3488965"/>
                  </a:lnTo>
                  <a:lnTo>
                    <a:pt x="1082049" y="3465295"/>
                  </a:lnTo>
                  <a:lnTo>
                    <a:pt x="1095921" y="3441483"/>
                  </a:lnTo>
                  <a:lnTo>
                    <a:pt x="1109794" y="3417534"/>
                  </a:lnTo>
                  <a:lnTo>
                    <a:pt x="1123666" y="3393454"/>
                  </a:lnTo>
                  <a:lnTo>
                    <a:pt x="1137539" y="3369248"/>
                  </a:lnTo>
                  <a:lnTo>
                    <a:pt x="1151411" y="3344921"/>
                  </a:lnTo>
                  <a:lnTo>
                    <a:pt x="1165284" y="3320477"/>
                  </a:lnTo>
                  <a:lnTo>
                    <a:pt x="1179156" y="3295923"/>
                  </a:lnTo>
                  <a:lnTo>
                    <a:pt x="1193028" y="3271263"/>
                  </a:lnTo>
                  <a:lnTo>
                    <a:pt x="1206901" y="3246502"/>
                  </a:lnTo>
                  <a:lnTo>
                    <a:pt x="1220773" y="3221645"/>
                  </a:lnTo>
                  <a:lnTo>
                    <a:pt x="1234646" y="3196699"/>
                  </a:lnTo>
                  <a:lnTo>
                    <a:pt x="1248518" y="3171666"/>
                  </a:lnTo>
                  <a:lnTo>
                    <a:pt x="1262391" y="3146554"/>
                  </a:lnTo>
                  <a:lnTo>
                    <a:pt x="1276263" y="3121366"/>
                  </a:lnTo>
                  <a:lnTo>
                    <a:pt x="1290135" y="3096107"/>
                  </a:lnTo>
                  <a:lnTo>
                    <a:pt x="1304008" y="3070784"/>
                  </a:lnTo>
                  <a:lnTo>
                    <a:pt x="1317880" y="3045399"/>
                  </a:lnTo>
                  <a:lnTo>
                    <a:pt x="1331753" y="3019960"/>
                  </a:lnTo>
                  <a:lnTo>
                    <a:pt x="1345625" y="2994470"/>
                  </a:lnTo>
                  <a:lnTo>
                    <a:pt x="1359498" y="2968934"/>
                  </a:lnTo>
                  <a:lnTo>
                    <a:pt x="1373370" y="2943357"/>
                  </a:lnTo>
                  <a:lnTo>
                    <a:pt x="1387242" y="2917745"/>
                  </a:lnTo>
                  <a:lnTo>
                    <a:pt x="1401115" y="2892101"/>
                  </a:lnTo>
                  <a:lnTo>
                    <a:pt x="1414987" y="2866431"/>
                  </a:lnTo>
                  <a:lnTo>
                    <a:pt x="1428860" y="2840739"/>
                  </a:lnTo>
                  <a:lnTo>
                    <a:pt x="1442732" y="2815031"/>
                  </a:lnTo>
                  <a:lnTo>
                    <a:pt x="1456605" y="2789309"/>
                  </a:lnTo>
                  <a:lnTo>
                    <a:pt x="1470477" y="2763580"/>
                  </a:lnTo>
                  <a:lnTo>
                    <a:pt x="1484349" y="2737848"/>
                  </a:lnTo>
                  <a:lnTo>
                    <a:pt x="1498222" y="2712118"/>
                  </a:lnTo>
                  <a:lnTo>
                    <a:pt x="1512094" y="2686393"/>
                  </a:lnTo>
                  <a:lnTo>
                    <a:pt x="1525967" y="2660678"/>
                  </a:lnTo>
                  <a:lnTo>
                    <a:pt x="1539839" y="2634978"/>
                  </a:lnTo>
                  <a:lnTo>
                    <a:pt x="1553712" y="2609297"/>
                  </a:lnTo>
                  <a:lnTo>
                    <a:pt x="1567584" y="2583640"/>
                  </a:lnTo>
                  <a:lnTo>
                    <a:pt x="1581456" y="2558010"/>
                  </a:lnTo>
                  <a:lnTo>
                    <a:pt x="1595329" y="2532412"/>
                  </a:lnTo>
                  <a:lnTo>
                    <a:pt x="1609201" y="2506849"/>
                  </a:lnTo>
                  <a:lnTo>
                    <a:pt x="1623074" y="2481327"/>
                  </a:lnTo>
                  <a:lnTo>
                    <a:pt x="1636946" y="2455849"/>
                  </a:lnTo>
                  <a:lnTo>
                    <a:pt x="1650819" y="2430419"/>
                  </a:lnTo>
                  <a:lnTo>
                    <a:pt x="1664691" y="2405041"/>
                  </a:lnTo>
                  <a:lnTo>
                    <a:pt x="1678563" y="2379719"/>
                  </a:lnTo>
                  <a:lnTo>
                    <a:pt x="1692436" y="2354457"/>
                  </a:lnTo>
                  <a:lnTo>
                    <a:pt x="1706308" y="2329259"/>
                  </a:lnTo>
                  <a:lnTo>
                    <a:pt x="1720181" y="2304127"/>
                  </a:lnTo>
                  <a:lnTo>
                    <a:pt x="1734053" y="2279067"/>
                  </a:lnTo>
                  <a:lnTo>
                    <a:pt x="1747926" y="2254081"/>
                  </a:lnTo>
                  <a:lnTo>
                    <a:pt x="1761798" y="2229173"/>
                  </a:lnTo>
                  <a:lnTo>
                    <a:pt x="1775671" y="2204347"/>
                  </a:lnTo>
                  <a:lnTo>
                    <a:pt x="1789543" y="2179606"/>
                  </a:lnTo>
                  <a:lnTo>
                    <a:pt x="1803415" y="2154953"/>
                  </a:lnTo>
                  <a:lnTo>
                    <a:pt x="1817288" y="2130392"/>
                  </a:lnTo>
                  <a:lnTo>
                    <a:pt x="1831160" y="2105926"/>
                  </a:lnTo>
                  <a:lnTo>
                    <a:pt x="1845033" y="2081558"/>
                  </a:lnTo>
                  <a:lnTo>
                    <a:pt x="1858905" y="2057291"/>
                  </a:lnTo>
                  <a:lnTo>
                    <a:pt x="1872778" y="2033129"/>
                  </a:lnTo>
                  <a:lnTo>
                    <a:pt x="1886650" y="2009074"/>
                  </a:lnTo>
                  <a:lnTo>
                    <a:pt x="1900522" y="1985129"/>
                  </a:lnTo>
                  <a:lnTo>
                    <a:pt x="1914395" y="1961297"/>
                  </a:lnTo>
                  <a:lnTo>
                    <a:pt x="1928267" y="1937581"/>
                  </a:lnTo>
                  <a:lnTo>
                    <a:pt x="1942140" y="1913984"/>
                  </a:lnTo>
                  <a:lnTo>
                    <a:pt x="1956012" y="1890508"/>
                  </a:lnTo>
                  <a:lnTo>
                    <a:pt x="1969885" y="1867156"/>
                  </a:lnTo>
                  <a:lnTo>
                    <a:pt x="1983757" y="1843930"/>
                  </a:lnTo>
                  <a:lnTo>
                    <a:pt x="1997629" y="1820834"/>
                  </a:lnTo>
                  <a:lnTo>
                    <a:pt x="2011502" y="1797868"/>
                  </a:lnTo>
                  <a:lnTo>
                    <a:pt x="2025374" y="1775037"/>
                  </a:lnTo>
                  <a:lnTo>
                    <a:pt x="2039247" y="1752341"/>
                  </a:lnTo>
                  <a:lnTo>
                    <a:pt x="2053119" y="1729784"/>
                  </a:lnTo>
                  <a:lnTo>
                    <a:pt x="2066992" y="1707367"/>
                  </a:lnTo>
                  <a:lnTo>
                    <a:pt x="2080864" y="1685093"/>
                  </a:lnTo>
                  <a:lnTo>
                    <a:pt x="2094736" y="1662963"/>
                  </a:lnTo>
                  <a:lnTo>
                    <a:pt x="2108609" y="1640979"/>
                  </a:lnTo>
                  <a:lnTo>
                    <a:pt x="2122481" y="1619144"/>
                  </a:lnTo>
                  <a:lnTo>
                    <a:pt x="2136354" y="1597459"/>
                  </a:lnTo>
                  <a:lnTo>
                    <a:pt x="2150226" y="1575926"/>
                  </a:lnTo>
                  <a:lnTo>
                    <a:pt x="2164099" y="1554547"/>
                  </a:lnTo>
                  <a:lnTo>
                    <a:pt x="2177971" y="1533323"/>
                  </a:lnTo>
                  <a:lnTo>
                    <a:pt x="2191843" y="1512256"/>
                  </a:lnTo>
                  <a:lnTo>
                    <a:pt x="2205716" y="1491348"/>
                  </a:lnTo>
                  <a:lnTo>
                    <a:pt x="2219588" y="1470599"/>
                  </a:lnTo>
                  <a:lnTo>
                    <a:pt x="2233461" y="1450012"/>
                  </a:lnTo>
                  <a:lnTo>
                    <a:pt x="2247333" y="1429587"/>
                  </a:lnTo>
                  <a:lnTo>
                    <a:pt x="2261206" y="1409326"/>
                  </a:lnTo>
                  <a:lnTo>
                    <a:pt x="2275078" y="1389230"/>
                  </a:lnTo>
                  <a:lnTo>
                    <a:pt x="2288950" y="1369301"/>
                  </a:lnTo>
                  <a:lnTo>
                    <a:pt x="2302823" y="1349539"/>
                  </a:lnTo>
                  <a:lnTo>
                    <a:pt x="2316695" y="1329945"/>
                  </a:lnTo>
                  <a:lnTo>
                    <a:pt x="2330568" y="1310520"/>
                  </a:lnTo>
                  <a:lnTo>
                    <a:pt x="2344440" y="1291266"/>
                  </a:lnTo>
                  <a:lnTo>
                    <a:pt x="2358313" y="1272183"/>
                  </a:lnTo>
                  <a:lnTo>
                    <a:pt x="2372185" y="1253272"/>
                  </a:lnTo>
                  <a:lnTo>
                    <a:pt x="2386057" y="1234533"/>
                  </a:lnTo>
                  <a:lnTo>
                    <a:pt x="2399930" y="1215968"/>
                  </a:lnTo>
                  <a:lnTo>
                    <a:pt x="2413802" y="1197577"/>
                  </a:lnTo>
                  <a:lnTo>
                    <a:pt x="2427675" y="1179361"/>
                  </a:lnTo>
                  <a:lnTo>
                    <a:pt x="2441547" y="1161319"/>
                  </a:lnTo>
                  <a:lnTo>
                    <a:pt x="2455420" y="1143453"/>
                  </a:lnTo>
                  <a:lnTo>
                    <a:pt x="2469292" y="1125763"/>
                  </a:lnTo>
                  <a:lnTo>
                    <a:pt x="2483164" y="1108249"/>
                  </a:lnTo>
                  <a:lnTo>
                    <a:pt x="2497037" y="1090912"/>
                  </a:lnTo>
                  <a:lnTo>
                    <a:pt x="2510909" y="1073752"/>
                  </a:lnTo>
                  <a:lnTo>
                    <a:pt x="2524782" y="1056769"/>
                  </a:lnTo>
                  <a:lnTo>
                    <a:pt x="2538654" y="1039963"/>
                  </a:lnTo>
                  <a:lnTo>
                    <a:pt x="2552527" y="1023335"/>
                  </a:lnTo>
                  <a:lnTo>
                    <a:pt x="2566399" y="1006883"/>
                  </a:lnTo>
                  <a:lnTo>
                    <a:pt x="2580271" y="990610"/>
                  </a:lnTo>
                  <a:lnTo>
                    <a:pt x="2594144" y="974513"/>
                  </a:lnTo>
                  <a:lnTo>
                    <a:pt x="2608016" y="958595"/>
                  </a:lnTo>
                  <a:lnTo>
                    <a:pt x="2621889" y="942853"/>
                  </a:lnTo>
                  <a:lnTo>
                    <a:pt x="2635761" y="927288"/>
                  </a:lnTo>
                  <a:lnTo>
                    <a:pt x="2649634" y="911900"/>
                  </a:lnTo>
                  <a:lnTo>
                    <a:pt x="2663506" y="896689"/>
                  </a:lnTo>
                  <a:lnTo>
                    <a:pt x="2677378" y="881654"/>
                  </a:lnTo>
                  <a:lnTo>
                    <a:pt x="2691251" y="866795"/>
                  </a:lnTo>
                  <a:lnTo>
                    <a:pt x="2705123" y="852111"/>
                  </a:lnTo>
                  <a:lnTo>
                    <a:pt x="2718996" y="837603"/>
                  </a:lnTo>
                  <a:lnTo>
                    <a:pt x="2732868" y="823269"/>
                  </a:lnTo>
                  <a:lnTo>
                    <a:pt x="2746741" y="809110"/>
                  </a:lnTo>
                  <a:lnTo>
                    <a:pt x="2760613" y="795124"/>
                  </a:lnTo>
                  <a:lnTo>
                    <a:pt x="2774485" y="781311"/>
                  </a:lnTo>
                  <a:lnTo>
                    <a:pt x="2788358" y="767671"/>
                  </a:lnTo>
                  <a:lnTo>
                    <a:pt x="2802230" y="754203"/>
                  </a:lnTo>
                  <a:lnTo>
                    <a:pt x="2816103" y="740906"/>
                  </a:lnTo>
                  <a:lnTo>
                    <a:pt x="2829975" y="727779"/>
                  </a:lnTo>
                  <a:lnTo>
                    <a:pt x="2843848" y="714822"/>
                  </a:lnTo>
                  <a:lnTo>
                    <a:pt x="2857720" y="702034"/>
                  </a:lnTo>
                  <a:lnTo>
                    <a:pt x="2871592" y="689414"/>
                  </a:lnTo>
                  <a:lnTo>
                    <a:pt x="2885465" y="676962"/>
                  </a:lnTo>
                  <a:lnTo>
                    <a:pt x="2899337" y="664676"/>
                  </a:lnTo>
                  <a:lnTo>
                    <a:pt x="2913210" y="652556"/>
                  </a:lnTo>
                  <a:lnTo>
                    <a:pt x="2927082" y="640601"/>
                  </a:lnTo>
                  <a:lnTo>
                    <a:pt x="2940955" y="628809"/>
                  </a:lnTo>
                  <a:lnTo>
                    <a:pt x="2954827" y="617180"/>
                  </a:lnTo>
                  <a:lnTo>
                    <a:pt x="2968699" y="605713"/>
                  </a:lnTo>
                  <a:lnTo>
                    <a:pt x="2982572" y="594407"/>
                  </a:lnTo>
                  <a:lnTo>
                    <a:pt x="2996444" y="583260"/>
                  </a:lnTo>
                  <a:lnTo>
                    <a:pt x="3010317" y="572272"/>
                  </a:lnTo>
                  <a:lnTo>
                    <a:pt x="3024189" y="561442"/>
                  </a:lnTo>
                  <a:lnTo>
                    <a:pt x="3038062" y="550769"/>
                  </a:lnTo>
                  <a:lnTo>
                    <a:pt x="3051934" y="540251"/>
                  </a:lnTo>
                  <a:lnTo>
                    <a:pt x="3065806" y="529887"/>
                  </a:lnTo>
                  <a:lnTo>
                    <a:pt x="3079679" y="519676"/>
                  </a:lnTo>
                  <a:lnTo>
                    <a:pt x="3093551" y="509618"/>
                  </a:lnTo>
                  <a:lnTo>
                    <a:pt x="3107424" y="499710"/>
                  </a:lnTo>
                  <a:lnTo>
                    <a:pt x="3121296" y="489952"/>
                  </a:lnTo>
                  <a:lnTo>
                    <a:pt x="3135169" y="480342"/>
                  </a:lnTo>
                  <a:lnTo>
                    <a:pt x="3149041" y="470879"/>
                  </a:lnTo>
                  <a:lnTo>
                    <a:pt x="3162913" y="461562"/>
                  </a:lnTo>
                  <a:lnTo>
                    <a:pt x="3176786" y="452389"/>
                  </a:lnTo>
                  <a:lnTo>
                    <a:pt x="3190658" y="443360"/>
                  </a:lnTo>
                  <a:lnTo>
                    <a:pt x="3204531" y="434473"/>
                  </a:lnTo>
                  <a:lnTo>
                    <a:pt x="3218403" y="425727"/>
                  </a:lnTo>
                  <a:lnTo>
                    <a:pt x="3232276" y="417120"/>
                  </a:lnTo>
                  <a:lnTo>
                    <a:pt x="3246148" y="408651"/>
                  </a:lnTo>
                  <a:lnTo>
                    <a:pt x="3260020" y="400319"/>
                  </a:lnTo>
                  <a:lnTo>
                    <a:pt x="3273893" y="392122"/>
                  </a:lnTo>
                  <a:lnTo>
                    <a:pt x="3287765" y="384060"/>
                  </a:lnTo>
                  <a:lnTo>
                    <a:pt x="3301638" y="376130"/>
                  </a:lnTo>
                  <a:lnTo>
                    <a:pt x="3315510" y="368331"/>
                  </a:lnTo>
                  <a:lnTo>
                    <a:pt x="3329383" y="360663"/>
                  </a:lnTo>
                  <a:lnTo>
                    <a:pt x="3343255" y="353123"/>
                  </a:lnTo>
                  <a:lnTo>
                    <a:pt x="3357127" y="345710"/>
                  </a:lnTo>
                  <a:lnTo>
                    <a:pt x="3371000" y="338423"/>
                  </a:lnTo>
                  <a:lnTo>
                    <a:pt x="3384872" y="331261"/>
                  </a:lnTo>
                  <a:lnTo>
                    <a:pt x="3398745" y="324221"/>
                  </a:lnTo>
                  <a:lnTo>
                    <a:pt x="3412617" y="317304"/>
                  </a:lnTo>
                  <a:lnTo>
                    <a:pt x="3426490" y="310506"/>
                  </a:lnTo>
                  <a:lnTo>
                    <a:pt x="3440362" y="303828"/>
                  </a:lnTo>
                  <a:lnTo>
                    <a:pt x="3454235" y="297267"/>
                  </a:lnTo>
                  <a:lnTo>
                    <a:pt x="3468107" y="290822"/>
                  </a:lnTo>
                  <a:lnTo>
                    <a:pt x="3481979" y="284492"/>
                  </a:lnTo>
                  <a:lnTo>
                    <a:pt x="3495852" y="278275"/>
                  </a:lnTo>
                  <a:lnTo>
                    <a:pt x="3509724" y="272171"/>
                  </a:lnTo>
                  <a:lnTo>
                    <a:pt x="3523597" y="266176"/>
                  </a:lnTo>
                  <a:lnTo>
                    <a:pt x="3537469" y="260291"/>
                  </a:lnTo>
                  <a:lnTo>
                    <a:pt x="3551342" y="254514"/>
                  </a:lnTo>
                  <a:lnTo>
                    <a:pt x="3565214" y="248842"/>
                  </a:lnTo>
                  <a:lnTo>
                    <a:pt x="3579086" y="243276"/>
                  </a:lnTo>
                  <a:lnTo>
                    <a:pt x="3592959" y="237814"/>
                  </a:lnTo>
                  <a:lnTo>
                    <a:pt x="3606831" y="232453"/>
                  </a:lnTo>
                  <a:lnTo>
                    <a:pt x="3620704" y="227194"/>
                  </a:lnTo>
                  <a:lnTo>
                    <a:pt x="3634576" y="222034"/>
                  </a:lnTo>
                  <a:lnTo>
                    <a:pt x="3648449" y="216972"/>
                  </a:lnTo>
                  <a:lnTo>
                    <a:pt x="3662321" y="212007"/>
                  </a:lnTo>
                  <a:lnTo>
                    <a:pt x="3676193" y="207137"/>
                  </a:lnTo>
                  <a:lnTo>
                    <a:pt x="3690066" y="202361"/>
                  </a:lnTo>
                  <a:lnTo>
                    <a:pt x="3703938" y="197678"/>
                  </a:lnTo>
                  <a:lnTo>
                    <a:pt x="3717811" y="193087"/>
                  </a:lnTo>
                  <a:lnTo>
                    <a:pt x="3731683" y="188585"/>
                  </a:lnTo>
                  <a:lnTo>
                    <a:pt x="3745556" y="184172"/>
                  </a:lnTo>
                  <a:lnTo>
                    <a:pt x="3759428" y="179847"/>
                  </a:lnTo>
                  <a:lnTo>
                    <a:pt x="3773300" y="175607"/>
                  </a:lnTo>
                  <a:lnTo>
                    <a:pt x="3787173" y="171453"/>
                  </a:lnTo>
                  <a:lnTo>
                    <a:pt x="3801045" y="167382"/>
                  </a:lnTo>
                  <a:lnTo>
                    <a:pt x="3814918" y="163394"/>
                  </a:lnTo>
                  <a:lnTo>
                    <a:pt x="3828790" y="159486"/>
                  </a:lnTo>
                  <a:lnTo>
                    <a:pt x="3842663" y="155658"/>
                  </a:lnTo>
                  <a:lnTo>
                    <a:pt x="3856535" y="151909"/>
                  </a:lnTo>
                  <a:lnTo>
                    <a:pt x="3870407" y="148237"/>
                  </a:lnTo>
                  <a:lnTo>
                    <a:pt x="3884280" y="144641"/>
                  </a:lnTo>
                  <a:lnTo>
                    <a:pt x="3898152" y="141119"/>
                  </a:lnTo>
                  <a:lnTo>
                    <a:pt x="3912025" y="137672"/>
                  </a:lnTo>
                  <a:lnTo>
                    <a:pt x="3925897" y="134296"/>
                  </a:lnTo>
                  <a:lnTo>
                    <a:pt x="3939770" y="130992"/>
                  </a:lnTo>
                  <a:lnTo>
                    <a:pt x="3953642" y="127758"/>
                  </a:lnTo>
                  <a:lnTo>
                    <a:pt x="3967514" y="124593"/>
                  </a:lnTo>
                  <a:lnTo>
                    <a:pt x="3981387" y="121496"/>
                  </a:lnTo>
                  <a:lnTo>
                    <a:pt x="3995259" y="118465"/>
                  </a:lnTo>
                  <a:lnTo>
                    <a:pt x="4009132" y="115500"/>
                  </a:lnTo>
                  <a:lnTo>
                    <a:pt x="4023004" y="112598"/>
                  </a:lnTo>
                  <a:lnTo>
                    <a:pt x="4036877" y="109760"/>
                  </a:lnTo>
                  <a:lnTo>
                    <a:pt x="4050749" y="106985"/>
                  </a:lnTo>
                  <a:lnTo>
                    <a:pt x="4064621" y="104270"/>
                  </a:lnTo>
                  <a:lnTo>
                    <a:pt x="4078494" y="101615"/>
                  </a:lnTo>
                  <a:lnTo>
                    <a:pt x="4092366" y="99019"/>
                  </a:lnTo>
                  <a:lnTo>
                    <a:pt x="4106239" y="96481"/>
                  </a:lnTo>
                  <a:lnTo>
                    <a:pt x="4120111" y="93999"/>
                  </a:lnTo>
                  <a:lnTo>
                    <a:pt x="4133984" y="91574"/>
                  </a:lnTo>
                  <a:lnTo>
                    <a:pt x="4147856" y="89203"/>
                  </a:lnTo>
                  <a:lnTo>
                    <a:pt x="4161728" y="86885"/>
                  </a:lnTo>
                  <a:lnTo>
                    <a:pt x="4175601" y="84621"/>
                  </a:lnTo>
                  <a:lnTo>
                    <a:pt x="4189473" y="82408"/>
                  </a:lnTo>
                  <a:lnTo>
                    <a:pt x="4203346" y="80246"/>
                  </a:lnTo>
                  <a:lnTo>
                    <a:pt x="4217218" y="78134"/>
                  </a:lnTo>
                  <a:lnTo>
                    <a:pt x="4231091" y="76071"/>
                  </a:lnTo>
                  <a:lnTo>
                    <a:pt x="4244963" y="74055"/>
                  </a:lnTo>
                  <a:lnTo>
                    <a:pt x="4258835" y="72087"/>
                  </a:lnTo>
                  <a:lnTo>
                    <a:pt x="4272708" y="70165"/>
                  </a:lnTo>
                  <a:lnTo>
                    <a:pt x="4286580" y="68288"/>
                  </a:lnTo>
                  <a:lnTo>
                    <a:pt x="4300453" y="66455"/>
                  </a:lnTo>
                  <a:lnTo>
                    <a:pt x="4314325" y="64666"/>
                  </a:lnTo>
                  <a:lnTo>
                    <a:pt x="4328198" y="62919"/>
                  </a:lnTo>
                  <a:lnTo>
                    <a:pt x="4342070" y="61214"/>
                  </a:lnTo>
                  <a:lnTo>
                    <a:pt x="4355942" y="59551"/>
                  </a:lnTo>
                  <a:lnTo>
                    <a:pt x="4369815" y="57927"/>
                  </a:lnTo>
                  <a:lnTo>
                    <a:pt x="4383687" y="56342"/>
                  </a:lnTo>
                  <a:lnTo>
                    <a:pt x="4397560" y="54796"/>
                  </a:lnTo>
                  <a:lnTo>
                    <a:pt x="4411432" y="53288"/>
                  </a:lnTo>
                  <a:lnTo>
                    <a:pt x="4425305" y="51817"/>
                  </a:lnTo>
                  <a:lnTo>
                    <a:pt x="4439177" y="50381"/>
                  </a:lnTo>
                  <a:lnTo>
                    <a:pt x="4453049" y="48982"/>
                  </a:lnTo>
                  <a:lnTo>
                    <a:pt x="4466922" y="47616"/>
                  </a:lnTo>
                  <a:lnTo>
                    <a:pt x="4480794" y="46285"/>
                  </a:lnTo>
                  <a:lnTo>
                    <a:pt x="4494667" y="44987"/>
                  </a:lnTo>
                  <a:lnTo>
                    <a:pt x="4508539" y="43722"/>
                  </a:lnTo>
                  <a:lnTo>
                    <a:pt x="4522412" y="42488"/>
                  </a:lnTo>
                  <a:lnTo>
                    <a:pt x="4536284" y="41286"/>
                  </a:lnTo>
                  <a:lnTo>
                    <a:pt x="4550156" y="40114"/>
                  </a:lnTo>
                  <a:lnTo>
                    <a:pt x="4564029" y="38971"/>
                  </a:lnTo>
                  <a:lnTo>
                    <a:pt x="4577901" y="37858"/>
                  </a:lnTo>
                  <a:lnTo>
                    <a:pt x="4591774" y="36774"/>
                  </a:lnTo>
                  <a:lnTo>
                    <a:pt x="4605646" y="35717"/>
                  </a:lnTo>
                  <a:lnTo>
                    <a:pt x="4619519" y="34688"/>
                  </a:lnTo>
                  <a:lnTo>
                    <a:pt x="4633391" y="33685"/>
                  </a:lnTo>
                  <a:lnTo>
                    <a:pt x="4647263" y="32708"/>
                  </a:lnTo>
                  <a:lnTo>
                    <a:pt x="4661136" y="31757"/>
                  </a:lnTo>
                  <a:lnTo>
                    <a:pt x="4675008" y="30831"/>
                  </a:lnTo>
                  <a:lnTo>
                    <a:pt x="4688881" y="29929"/>
                  </a:lnTo>
                  <a:lnTo>
                    <a:pt x="4702753" y="29051"/>
                  </a:lnTo>
                  <a:lnTo>
                    <a:pt x="4716626" y="28196"/>
                  </a:lnTo>
                  <a:lnTo>
                    <a:pt x="4730498" y="27364"/>
                  </a:lnTo>
                  <a:lnTo>
                    <a:pt x="4744370" y="26554"/>
                  </a:lnTo>
                  <a:lnTo>
                    <a:pt x="4758243" y="25766"/>
                  </a:lnTo>
                  <a:lnTo>
                    <a:pt x="4772115" y="24999"/>
                  </a:lnTo>
                  <a:lnTo>
                    <a:pt x="4785988" y="24252"/>
                  </a:lnTo>
                  <a:lnTo>
                    <a:pt x="4799860" y="23526"/>
                  </a:lnTo>
                  <a:lnTo>
                    <a:pt x="4813733" y="22819"/>
                  </a:lnTo>
                  <a:lnTo>
                    <a:pt x="4827605" y="22132"/>
                  </a:lnTo>
                  <a:lnTo>
                    <a:pt x="4841477" y="21463"/>
                  </a:lnTo>
                  <a:lnTo>
                    <a:pt x="4855350" y="20813"/>
                  </a:lnTo>
                  <a:lnTo>
                    <a:pt x="4869222" y="20181"/>
                  </a:lnTo>
                  <a:lnTo>
                    <a:pt x="4883095" y="19566"/>
                  </a:lnTo>
                  <a:lnTo>
                    <a:pt x="4896967" y="18968"/>
                  </a:lnTo>
                  <a:lnTo>
                    <a:pt x="4910840" y="18386"/>
                  </a:lnTo>
                  <a:lnTo>
                    <a:pt x="4924712" y="17821"/>
                  </a:lnTo>
                  <a:lnTo>
                    <a:pt x="4938584" y="17272"/>
                  </a:lnTo>
                  <a:lnTo>
                    <a:pt x="4952457" y="16738"/>
                  </a:lnTo>
                  <a:lnTo>
                    <a:pt x="4966329" y="16219"/>
                  </a:lnTo>
                  <a:lnTo>
                    <a:pt x="4980202" y="15715"/>
                  </a:lnTo>
                  <a:lnTo>
                    <a:pt x="4994074" y="15225"/>
                  </a:lnTo>
                  <a:lnTo>
                    <a:pt x="5007947" y="14749"/>
                  </a:lnTo>
                  <a:lnTo>
                    <a:pt x="5021819" y="14287"/>
                  </a:lnTo>
                  <a:lnTo>
                    <a:pt x="5035691" y="13838"/>
                  </a:lnTo>
                  <a:lnTo>
                    <a:pt x="5049564" y="13401"/>
                  </a:lnTo>
                  <a:lnTo>
                    <a:pt x="5063436" y="12978"/>
                  </a:lnTo>
                  <a:lnTo>
                    <a:pt x="5077309" y="12566"/>
                  </a:lnTo>
                  <a:lnTo>
                    <a:pt x="5091181" y="12167"/>
                  </a:lnTo>
                  <a:lnTo>
                    <a:pt x="5105054" y="11779"/>
                  </a:lnTo>
                  <a:lnTo>
                    <a:pt x="5118926" y="11402"/>
                  </a:lnTo>
                  <a:lnTo>
                    <a:pt x="5132799" y="11037"/>
                  </a:lnTo>
                  <a:lnTo>
                    <a:pt x="5146671" y="10682"/>
                  </a:lnTo>
                  <a:lnTo>
                    <a:pt x="5160543" y="10337"/>
                  </a:lnTo>
                  <a:lnTo>
                    <a:pt x="5174416" y="10003"/>
                  </a:lnTo>
                  <a:lnTo>
                    <a:pt x="5188288" y="9679"/>
                  </a:lnTo>
                  <a:lnTo>
                    <a:pt x="5202161" y="9364"/>
                  </a:lnTo>
                  <a:lnTo>
                    <a:pt x="5216033" y="9059"/>
                  </a:lnTo>
                  <a:lnTo>
                    <a:pt x="5229906" y="8763"/>
                  </a:lnTo>
                  <a:lnTo>
                    <a:pt x="5243778" y="8475"/>
                  </a:lnTo>
                  <a:lnTo>
                    <a:pt x="5257650" y="8197"/>
                  </a:lnTo>
                  <a:lnTo>
                    <a:pt x="5271523" y="7926"/>
                  </a:lnTo>
                  <a:lnTo>
                    <a:pt x="5285395" y="7664"/>
                  </a:lnTo>
                  <a:lnTo>
                    <a:pt x="5299268" y="7410"/>
                  </a:lnTo>
                  <a:lnTo>
                    <a:pt x="5313140" y="7164"/>
                  </a:lnTo>
                  <a:lnTo>
                    <a:pt x="5327013" y="6925"/>
                  </a:lnTo>
                  <a:lnTo>
                    <a:pt x="5340885" y="6694"/>
                  </a:lnTo>
                  <a:lnTo>
                    <a:pt x="5354757" y="6469"/>
                  </a:lnTo>
                  <a:lnTo>
                    <a:pt x="5368630" y="6252"/>
                  </a:lnTo>
                  <a:lnTo>
                    <a:pt x="5382502" y="6041"/>
                  </a:lnTo>
                  <a:lnTo>
                    <a:pt x="5396375" y="5837"/>
                  </a:lnTo>
                  <a:lnTo>
                    <a:pt x="5410247" y="5639"/>
                  </a:lnTo>
                  <a:lnTo>
                    <a:pt x="5424120" y="5447"/>
                  </a:lnTo>
                  <a:lnTo>
                    <a:pt x="5437992" y="5262"/>
                  </a:lnTo>
                  <a:lnTo>
                    <a:pt x="5451864" y="5082"/>
                  </a:lnTo>
                  <a:lnTo>
                    <a:pt x="5465737" y="4908"/>
                  </a:lnTo>
                  <a:lnTo>
                    <a:pt x="5479609" y="4739"/>
                  </a:lnTo>
                  <a:lnTo>
                    <a:pt x="5493482" y="4576"/>
                  </a:lnTo>
                  <a:lnTo>
                    <a:pt x="5507354" y="4417"/>
                  </a:lnTo>
                  <a:lnTo>
                    <a:pt x="5521227" y="4264"/>
                  </a:lnTo>
                  <a:lnTo>
                    <a:pt x="5535099" y="4116"/>
                  </a:lnTo>
                  <a:lnTo>
                    <a:pt x="5548971" y="3972"/>
                  </a:lnTo>
                  <a:lnTo>
                    <a:pt x="5562844" y="3834"/>
                  </a:lnTo>
                  <a:lnTo>
                    <a:pt x="5576716" y="3699"/>
                  </a:lnTo>
                  <a:lnTo>
                    <a:pt x="5590589" y="3569"/>
                  </a:lnTo>
                  <a:lnTo>
                    <a:pt x="5604461" y="3443"/>
                  </a:lnTo>
                  <a:lnTo>
                    <a:pt x="5618334" y="3321"/>
                  </a:lnTo>
                  <a:lnTo>
                    <a:pt x="5632206" y="3204"/>
                  </a:lnTo>
                  <a:lnTo>
                    <a:pt x="5646078" y="3090"/>
                  </a:lnTo>
                  <a:lnTo>
                    <a:pt x="5659951" y="2979"/>
                  </a:lnTo>
                  <a:lnTo>
                    <a:pt x="5673823" y="2873"/>
                  </a:lnTo>
                  <a:lnTo>
                    <a:pt x="5687696" y="2770"/>
                  </a:lnTo>
                  <a:lnTo>
                    <a:pt x="5701568" y="2670"/>
                  </a:lnTo>
                  <a:lnTo>
                    <a:pt x="5715441" y="2573"/>
                  </a:lnTo>
                  <a:lnTo>
                    <a:pt x="5729313" y="2480"/>
                  </a:lnTo>
                  <a:lnTo>
                    <a:pt x="5743185" y="2390"/>
                  </a:lnTo>
                  <a:lnTo>
                    <a:pt x="5757058" y="2303"/>
                  </a:lnTo>
                  <a:lnTo>
                    <a:pt x="5770930" y="2219"/>
                  </a:lnTo>
                  <a:lnTo>
                    <a:pt x="5784803" y="2138"/>
                  </a:lnTo>
                  <a:lnTo>
                    <a:pt x="5798675" y="2059"/>
                  </a:lnTo>
                  <a:lnTo>
                    <a:pt x="5812548" y="1983"/>
                  </a:lnTo>
                  <a:lnTo>
                    <a:pt x="5826420" y="1910"/>
                  </a:lnTo>
                  <a:lnTo>
                    <a:pt x="5840292" y="1839"/>
                  </a:lnTo>
                  <a:lnTo>
                    <a:pt x="5854165" y="1770"/>
                  </a:lnTo>
                  <a:lnTo>
                    <a:pt x="5868037" y="1704"/>
                  </a:lnTo>
                  <a:lnTo>
                    <a:pt x="5881910" y="1640"/>
                  </a:lnTo>
                  <a:lnTo>
                    <a:pt x="5895782" y="1578"/>
                  </a:lnTo>
                  <a:lnTo>
                    <a:pt x="5909655" y="1519"/>
                  </a:lnTo>
                  <a:lnTo>
                    <a:pt x="5923527" y="1461"/>
                  </a:lnTo>
                  <a:lnTo>
                    <a:pt x="5937399" y="1406"/>
                  </a:lnTo>
                  <a:lnTo>
                    <a:pt x="5951272" y="1352"/>
                  </a:lnTo>
                  <a:lnTo>
                    <a:pt x="5965144" y="1300"/>
                  </a:lnTo>
                  <a:lnTo>
                    <a:pt x="5979017" y="1250"/>
                  </a:lnTo>
                  <a:lnTo>
                    <a:pt x="5992889" y="1202"/>
                  </a:lnTo>
                  <a:lnTo>
                    <a:pt x="6006762" y="1156"/>
                  </a:lnTo>
                  <a:lnTo>
                    <a:pt x="6020634" y="1111"/>
                  </a:lnTo>
                  <a:lnTo>
                    <a:pt x="6034506" y="1068"/>
                  </a:lnTo>
                  <a:lnTo>
                    <a:pt x="6048379" y="1026"/>
                  </a:lnTo>
                  <a:lnTo>
                    <a:pt x="6062251" y="985"/>
                  </a:lnTo>
                  <a:lnTo>
                    <a:pt x="6076124" y="947"/>
                  </a:lnTo>
                  <a:lnTo>
                    <a:pt x="6089996" y="909"/>
                  </a:lnTo>
                  <a:lnTo>
                    <a:pt x="6103869" y="873"/>
                  </a:lnTo>
                  <a:lnTo>
                    <a:pt x="6117741" y="838"/>
                  </a:lnTo>
                  <a:lnTo>
                    <a:pt x="6131613" y="804"/>
                  </a:lnTo>
                  <a:lnTo>
                    <a:pt x="6145486" y="772"/>
                  </a:lnTo>
                  <a:lnTo>
                    <a:pt x="6159358" y="741"/>
                  </a:lnTo>
                  <a:lnTo>
                    <a:pt x="6173231" y="711"/>
                  </a:lnTo>
                  <a:lnTo>
                    <a:pt x="6187103" y="682"/>
                  </a:lnTo>
                  <a:lnTo>
                    <a:pt x="6200976" y="654"/>
                  </a:lnTo>
                  <a:lnTo>
                    <a:pt x="6214848" y="627"/>
                  </a:lnTo>
                  <a:lnTo>
                    <a:pt x="6228720" y="601"/>
                  </a:lnTo>
                  <a:lnTo>
                    <a:pt x="6242593" y="576"/>
                  </a:lnTo>
                  <a:lnTo>
                    <a:pt x="6256465" y="552"/>
                  </a:lnTo>
                  <a:lnTo>
                    <a:pt x="6270338" y="528"/>
                  </a:lnTo>
                  <a:lnTo>
                    <a:pt x="6284210" y="506"/>
                  </a:lnTo>
                  <a:lnTo>
                    <a:pt x="6298083" y="484"/>
                  </a:lnTo>
                  <a:lnTo>
                    <a:pt x="6311955" y="464"/>
                  </a:lnTo>
                  <a:lnTo>
                    <a:pt x="6325827" y="444"/>
                  </a:lnTo>
                  <a:lnTo>
                    <a:pt x="6339700" y="424"/>
                  </a:lnTo>
                  <a:lnTo>
                    <a:pt x="6353572" y="406"/>
                  </a:lnTo>
                  <a:lnTo>
                    <a:pt x="6367445" y="388"/>
                  </a:lnTo>
                  <a:lnTo>
                    <a:pt x="6381317" y="371"/>
                  </a:lnTo>
                  <a:lnTo>
                    <a:pt x="6395190" y="354"/>
                  </a:lnTo>
                  <a:lnTo>
                    <a:pt x="6409062" y="339"/>
                  </a:lnTo>
                  <a:lnTo>
                    <a:pt x="6422934" y="323"/>
                  </a:lnTo>
                  <a:lnTo>
                    <a:pt x="6436807" y="309"/>
                  </a:lnTo>
                  <a:lnTo>
                    <a:pt x="6450679" y="294"/>
                  </a:lnTo>
                  <a:lnTo>
                    <a:pt x="6464552" y="281"/>
                  </a:lnTo>
                  <a:lnTo>
                    <a:pt x="6478424" y="268"/>
                  </a:lnTo>
                  <a:lnTo>
                    <a:pt x="6492297" y="255"/>
                  </a:lnTo>
                  <a:lnTo>
                    <a:pt x="6506169" y="243"/>
                  </a:lnTo>
                  <a:lnTo>
                    <a:pt x="6520041" y="231"/>
                  </a:lnTo>
                  <a:lnTo>
                    <a:pt x="6533914" y="220"/>
                  </a:lnTo>
                  <a:lnTo>
                    <a:pt x="6547786" y="209"/>
                  </a:lnTo>
                  <a:lnTo>
                    <a:pt x="6561659" y="199"/>
                  </a:lnTo>
                  <a:lnTo>
                    <a:pt x="6575531" y="189"/>
                  </a:lnTo>
                  <a:lnTo>
                    <a:pt x="6589404" y="179"/>
                  </a:lnTo>
                  <a:lnTo>
                    <a:pt x="6603276" y="170"/>
                  </a:lnTo>
                  <a:lnTo>
                    <a:pt x="6617148" y="161"/>
                  </a:lnTo>
                  <a:lnTo>
                    <a:pt x="6631021" y="153"/>
                  </a:lnTo>
                  <a:lnTo>
                    <a:pt x="6644893" y="145"/>
                  </a:lnTo>
                  <a:lnTo>
                    <a:pt x="6658766" y="137"/>
                  </a:lnTo>
                  <a:lnTo>
                    <a:pt x="6672638" y="129"/>
                  </a:lnTo>
                  <a:lnTo>
                    <a:pt x="6686511" y="122"/>
                  </a:lnTo>
                  <a:lnTo>
                    <a:pt x="6700383" y="115"/>
                  </a:lnTo>
                  <a:lnTo>
                    <a:pt x="6714255" y="108"/>
                  </a:lnTo>
                  <a:lnTo>
                    <a:pt x="6728128" y="102"/>
                  </a:lnTo>
                  <a:lnTo>
                    <a:pt x="6742000" y="96"/>
                  </a:lnTo>
                  <a:lnTo>
                    <a:pt x="6755873" y="90"/>
                  </a:lnTo>
                  <a:lnTo>
                    <a:pt x="6769745" y="84"/>
                  </a:lnTo>
                  <a:lnTo>
                    <a:pt x="6783618" y="79"/>
                  </a:lnTo>
                  <a:lnTo>
                    <a:pt x="6797490" y="73"/>
                  </a:lnTo>
                  <a:lnTo>
                    <a:pt x="6811363" y="68"/>
                  </a:lnTo>
                  <a:lnTo>
                    <a:pt x="6825235" y="64"/>
                  </a:lnTo>
                  <a:lnTo>
                    <a:pt x="6839107" y="59"/>
                  </a:lnTo>
                  <a:lnTo>
                    <a:pt x="6852980" y="55"/>
                  </a:lnTo>
                  <a:lnTo>
                    <a:pt x="6866852" y="50"/>
                  </a:lnTo>
                  <a:lnTo>
                    <a:pt x="6880725" y="46"/>
                  </a:lnTo>
                  <a:lnTo>
                    <a:pt x="6894597" y="42"/>
                  </a:lnTo>
                  <a:lnTo>
                    <a:pt x="6908470" y="38"/>
                  </a:lnTo>
                  <a:lnTo>
                    <a:pt x="6922342" y="35"/>
                  </a:lnTo>
                  <a:lnTo>
                    <a:pt x="6936214" y="31"/>
                  </a:lnTo>
                  <a:lnTo>
                    <a:pt x="6950087" y="28"/>
                  </a:lnTo>
                  <a:lnTo>
                    <a:pt x="6963959" y="25"/>
                  </a:lnTo>
                  <a:lnTo>
                    <a:pt x="6977832" y="22"/>
                  </a:lnTo>
                  <a:lnTo>
                    <a:pt x="6991704" y="19"/>
                  </a:lnTo>
                  <a:lnTo>
                    <a:pt x="7005577" y="16"/>
                  </a:lnTo>
                  <a:lnTo>
                    <a:pt x="7019449" y="13"/>
                  </a:lnTo>
                  <a:lnTo>
                    <a:pt x="7033321" y="11"/>
                  </a:lnTo>
                  <a:lnTo>
                    <a:pt x="7047194" y="8"/>
                  </a:lnTo>
                  <a:lnTo>
                    <a:pt x="7061066" y="6"/>
                  </a:lnTo>
                  <a:lnTo>
                    <a:pt x="7074939" y="4"/>
                  </a:lnTo>
                  <a:lnTo>
                    <a:pt x="7088811" y="2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872" y="4526775"/>
                  </a:lnTo>
                  <a:lnTo>
                    <a:pt x="27744" y="4526775"/>
                  </a:lnTo>
                  <a:lnTo>
                    <a:pt x="41617" y="4526775"/>
                  </a:lnTo>
                  <a:lnTo>
                    <a:pt x="55489" y="4050273"/>
                  </a:lnTo>
                  <a:lnTo>
                    <a:pt x="69362" y="4050273"/>
                  </a:lnTo>
                  <a:lnTo>
                    <a:pt x="83234" y="4050273"/>
                  </a:lnTo>
                  <a:lnTo>
                    <a:pt x="97107" y="4050273"/>
                  </a:lnTo>
                  <a:lnTo>
                    <a:pt x="110979" y="4050273"/>
                  </a:lnTo>
                  <a:lnTo>
                    <a:pt x="124851" y="4050273"/>
                  </a:lnTo>
                  <a:lnTo>
                    <a:pt x="138724" y="4050273"/>
                  </a:lnTo>
                  <a:lnTo>
                    <a:pt x="152596" y="4050273"/>
                  </a:lnTo>
                  <a:lnTo>
                    <a:pt x="166469" y="3960928"/>
                  </a:lnTo>
                  <a:lnTo>
                    <a:pt x="180341" y="3923205"/>
                  </a:lnTo>
                  <a:lnTo>
                    <a:pt x="194214" y="3923205"/>
                  </a:lnTo>
                  <a:lnTo>
                    <a:pt x="208086" y="3923205"/>
                  </a:lnTo>
                  <a:lnTo>
                    <a:pt x="221958" y="3772313"/>
                  </a:lnTo>
                  <a:lnTo>
                    <a:pt x="235831" y="3772313"/>
                  </a:lnTo>
                  <a:lnTo>
                    <a:pt x="249703" y="3772313"/>
                  </a:lnTo>
                  <a:lnTo>
                    <a:pt x="263576" y="3772313"/>
                  </a:lnTo>
                  <a:lnTo>
                    <a:pt x="277448" y="3772313"/>
                  </a:lnTo>
                  <a:lnTo>
                    <a:pt x="291321" y="3487294"/>
                  </a:lnTo>
                  <a:lnTo>
                    <a:pt x="305193" y="3487294"/>
                  </a:lnTo>
                  <a:lnTo>
                    <a:pt x="319065" y="3487294"/>
                  </a:lnTo>
                  <a:lnTo>
                    <a:pt x="332938" y="3487294"/>
                  </a:lnTo>
                  <a:lnTo>
                    <a:pt x="346810" y="3487294"/>
                  </a:lnTo>
                  <a:lnTo>
                    <a:pt x="360683" y="3487294"/>
                  </a:lnTo>
                  <a:lnTo>
                    <a:pt x="374555" y="3487294"/>
                  </a:lnTo>
                  <a:lnTo>
                    <a:pt x="388428" y="3219040"/>
                  </a:lnTo>
                  <a:lnTo>
                    <a:pt x="402300" y="3219040"/>
                  </a:lnTo>
                  <a:lnTo>
                    <a:pt x="416172" y="3219040"/>
                  </a:lnTo>
                  <a:lnTo>
                    <a:pt x="430045" y="3219040"/>
                  </a:lnTo>
                  <a:lnTo>
                    <a:pt x="443917" y="3219040"/>
                  </a:lnTo>
                  <a:lnTo>
                    <a:pt x="457790" y="3219040"/>
                  </a:lnTo>
                  <a:lnTo>
                    <a:pt x="471662" y="3219040"/>
                  </a:lnTo>
                  <a:lnTo>
                    <a:pt x="485535" y="3219040"/>
                  </a:lnTo>
                  <a:lnTo>
                    <a:pt x="499407" y="3219040"/>
                  </a:lnTo>
                  <a:lnTo>
                    <a:pt x="513279" y="3219040"/>
                  </a:lnTo>
                  <a:lnTo>
                    <a:pt x="527152" y="3219040"/>
                  </a:lnTo>
                  <a:lnTo>
                    <a:pt x="541024" y="3219040"/>
                  </a:lnTo>
                  <a:lnTo>
                    <a:pt x="554897" y="3219040"/>
                  </a:lnTo>
                  <a:lnTo>
                    <a:pt x="568769" y="2853240"/>
                  </a:lnTo>
                  <a:lnTo>
                    <a:pt x="582642" y="2853240"/>
                  </a:lnTo>
                  <a:lnTo>
                    <a:pt x="596514" y="2853240"/>
                  </a:lnTo>
                  <a:lnTo>
                    <a:pt x="610386" y="2853240"/>
                  </a:lnTo>
                  <a:lnTo>
                    <a:pt x="624259" y="2853240"/>
                  </a:lnTo>
                  <a:lnTo>
                    <a:pt x="638131" y="2853240"/>
                  </a:lnTo>
                  <a:lnTo>
                    <a:pt x="652004" y="2853240"/>
                  </a:lnTo>
                  <a:lnTo>
                    <a:pt x="665876" y="2853240"/>
                  </a:lnTo>
                  <a:lnTo>
                    <a:pt x="679749" y="2853240"/>
                  </a:lnTo>
                  <a:lnTo>
                    <a:pt x="693621" y="2853240"/>
                  </a:lnTo>
                  <a:lnTo>
                    <a:pt x="707493" y="2853240"/>
                  </a:lnTo>
                  <a:lnTo>
                    <a:pt x="721366" y="2703775"/>
                  </a:lnTo>
                  <a:lnTo>
                    <a:pt x="735238" y="2365803"/>
                  </a:lnTo>
                  <a:lnTo>
                    <a:pt x="749111" y="2365803"/>
                  </a:lnTo>
                  <a:lnTo>
                    <a:pt x="762983" y="2365803"/>
                  </a:lnTo>
                  <a:lnTo>
                    <a:pt x="776856" y="2365803"/>
                  </a:lnTo>
                  <a:lnTo>
                    <a:pt x="790728" y="2365803"/>
                  </a:lnTo>
                  <a:lnTo>
                    <a:pt x="804600" y="2365803"/>
                  </a:lnTo>
                  <a:lnTo>
                    <a:pt x="818473" y="2365803"/>
                  </a:lnTo>
                  <a:lnTo>
                    <a:pt x="832345" y="2365803"/>
                  </a:lnTo>
                  <a:lnTo>
                    <a:pt x="846218" y="2139930"/>
                  </a:lnTo>
                  <a:lnTo>
                    <a:pt x="860090" y="2139930"/>
                  </a:lnTo>
                  <a:lnTo>
                    <a:pt x="873963" y="2139930"/>
                  </a:lnTo>
                  <a:lnTo>
                    <a:pt x="887835" y="2139930"/>
                  </a:lnTo>
                  <a:lnTo>
                    <a:pt x="901707" y="2139930"/>
                  </a:lnTo>
                  <a:lnTo>
                    <a:pt x="915580" y="2139930"/>
                  </a:lnTo>
                  <a:lnTo>
                    <a:pt x="929452" y="2139930"/>
                  </a:lnTo>
                  <a:lnTo>
                    <a:pt x="943325" y="2139930"/>
                  </a:lnTo>
                  <a:lnTo>
                    <a:pt x="957197" y="2139930"/>
                  </a:lnTo>
                  <a:lnTo>
                    <a:pt x="971070" y="1783275"/>
                  </a:lnTo>
                  <a:lnTo>
                    <a:pt x="984942" y="1783275"/>
                  </a:lnTo>
                  <a:lnTo>
                    <a:pt x="998814" y="1783275"/>
                  </a:lnTo>
                  <a:lnTo>
                    <a:pt x="1012687" y="1783275"/>
                  </a:lnTo>
                  <a:lnTo>
                    <a:pt x="1026559" y="1783275"/>
                  </a:lnTo>
                  <a:lnTo>
                    <a:pt x="1040432" y="1783275"/>
                  </a:lnTo>
                  <a:lnTo>
                    <a:pt x="1054304" y="1783275"/>
                  </a:lnTo>
                  <a:lnTo>
                    <a:pt x="1068177" y="1783275"/>
                  </a:lnTo>
                  <a:lnTo>
                    <a:pt x="1082049" y="1783275"/>
                  </a:lnTo>
                  <a:lnTo>
                    <a:pt x="1095921" y="1783275"/>
                  </a:lnTo>
                  <a:lnTo>
                    <a:pt x="1109794" y="1783275"/>
                  </a:lnTo>
                  <a:lnTo>
                    <a:pt x="1123666" y="1508925"/>
                  </a:lnTo>
                  <a:lnTo>
                    <a:pt x="1137539" y="1508925"/>
                  </a:lnTo>
                  <a:lnTo>
                    <a:pt x="1151411" y="1207140"/>
                  </a:lnTo>
                  <a:lnTo>
                    <a:pt x="1165284" y="1207140"/>
                  </a:lnTo>
                  <a:lnTo>
                    <a:pt x="1179156" y="1207140"/>
                  </a:lnTo>
                  <a:lnTo>
                    <a:pt x="1193028" y="1207140"/>
                  </a:lnTo>
                  <a:lnTo>
                    <a:pt x="1206901" y="1207140"/>
                  </a:lnTo>
                  <a:lnTo>
                    <a:pt x="1220773" y="1207140"/>
                  </a:lnTo>
                  <a:lnTo>
                    <a:pt x="1234646" y="1207140"/>
                  </a:lnTo>
                  <a:lnTo>
                    <a:pt x="1248518" y="1207140"/>
                  </a:lnTo>
                  <a:lnTo>
                    <a:pt x="1262391" y="1207140"/>
                  </a:lnTo>
                  <a:lnTo>
                    <a:pt x="1276263" y="1207140"/>
                  </a:lnTo>
                  <a:lnTo>
                    <a:pt x="1290135" y="1207140"/>
                  </a:lnTo>
                  <a:lnTo>
                    <a:pt x="1304008" y="1207140"/>
                  </a:lnTo>
                  <a:lnTo>
                    <a:pt x="1317880" y="1207140"/>
                  </a:lnTo>
                  <a:lnTo>
                    <a:pt x="1331753" y="1207140"/>
                  </a:lnTo>
                  <a:lnTo>
                    <a:pt x="1345625" y="1207140"/>
                  </a:lnTo>
                  <a:lnTo>
                    <a:pt x="1359498" y="1207140"/>
                  </a:lnTo>
                  <a:lnTo>
                    <a:pt x="1373370" y="1207140"/>
                  </a:lnTo>
                  <a:lnTo>
                    <a:pt x="1387242" y="1207140"/>
                  </a:lnTo>
                  <a:lnTo>
                    <a:pt x="1401115" y="1207140"/>
                  </a:lnTo>
                  <a:lnTo>
                    <a:pt x="1414987" y="1207140"/>
                  </a:lnTo>
                  <a:lnTo>
                    <a:pt x="1428860" y="1207140"/>
                  </a:lnTo>
                  <a:lnTo>
                    <a:pt x="1442732" y="1207140"/>
                  </a:lnTo>
                  <a:lnTo>
                    <a:pt x="1456605" y="1207140"/>
                  </a:lnTo>
                  <a:lnTo>
                    <a:pt x="1470477" y="987660"/>
                  </a:lnTo>
                  <a:lnTo>
                    <a:pt x="1484349" y="987660"/>
                  </a:lnTo>
                  <a:lnTo>
                    <a:pt x="1498222" y="987660"/>
                  </a:lnTo>
                  <a:lnTo>
                    <a:pt x="1512094" y="987660"/>
                  </a:lnTo>
                  <a:lnTo>
                    <a:pt x="1525967" y="682102"/>
                  </a:lnTo>
                  <a:lnTo>
                    <a:pt x="1539839" y="682102"/>
                  </a:lnTo>
                  <a:lnTo>
                    <a:pt x="1553712" y="682102"/>
                  </a:lnTo>
                  <a:lnTo>
                    <a:pt x="1567584" y="682102"/>
                  </a:lnTo>
                  <a:lnTo>
                    <a:pt x="1581456" y="682102"/>
                  </a:lnTo>
                  <a:lnTo>
                    <a:pt x="1595329" y="682102"/>
                  </a:lnTo>
                  <a:lnTo>
                    <a:pt x="1609201" y="682102"/>
                  </a:lnTo>
                  <a:lnTo>
                    <a:pt x="1623074" y="682102"/>
                  </a:lnTo>
                  <a:lnTo>
                    <a:pt x="1636946" y="682102"/>
                  </a:lnTo>
                  <a:lnTo>
                    <a:pt x="1650819" y="682102"/>
                  </a:lnTo>
                  <a:lnTo>
                    <a:pt x="1664691" y="682102"/>
                  </a:lnTo>
                  <a:lnTo>
                    <a:pt x="1678563" y="682102"/>
                  </a:lnTo>
                  <a:lnTo>
                    <a:pt x="1692436" y="682102"/>
                  </a:lnTo>
                  <a:lnTo>
                    <a:pt x="1706308" y="682102"/>
                  </a:lnTo>
                  <a:lnTo>
                    <a:pt x="1720181" y="682102"/>
                  </a:lnTo>
                  <a:lnTo>
                    <a:pt x="1734053" y="682102"/>
                  </a:lnTo>
                  <a:lnTo>
                    <a:pt x="1747926" y="682102"/>
                  </a:lnTo>
                  <a:lnTo>
                    <a:pt x="1761798" y="682102"/>
                  </a:lnTo>
                  <a:lnTo>
                    <a:pt x="1775671" y="603570"/>
                  </a:lnTo>
                  <a:lnTo>
                    <a:pt x="1789543" y="603570"/>
                  </a:lnTo>
                  <a:lnTo>
                    <a:pt x="1803415" y="0"/>
                  </a:lnTo>
                  <a:lnTo>
                    <a:pt x="1817288" y="0"/>
                  </a:lnTo>
                  <a:lnTo>
                    <a:pt x="1831160" y="0"/>
                  </a:lnTo>
                  <a:lnTo>
                    <a:pt x="1845033" y="0"/>
                  </a:lnTo>
                  <a:lnTo>
                    <a:pt x="1858905" y="0"/>
                  </a:lnTo>
                  <a:lnTo>
                    <a:pt x="1872778" y="0"/>
                  </a:lnTo>
                  <a:lnTo>
                    <a:pt x="1886650" y="0"/>
                  </a:lnTo>
                  <a:lnTo>
                    <a:pt x="1900522" y="0"/>
                  </a:lnTo>
                  <a:lnTo>
                    <a:pt x="1914395" y="0"/>
                  </a:lnTo>
                  <a:lnTo>
                    <a:pt x="1928267" y="0"/>
                  </a:lnTo>
                  <a:lnTo>
                    <a:pt x="1942140" y="0"/>
                  </a:lnTo>
                  <a:lnTo>
                    <a:pt x="1956012" y="0"/>
                  </a:lnTo>
                  <a:lnTo>
                    <a:pt x="1969885" y="0"/>
                  </a:lnTo>
                  <a:lnTo>
                    <a:pt x="1983757" y="0"/>
                  </a:lnTo>
                  <a:lnTo>
                    <a:pt x="1997629" y="0"/>
                  </a:lnTo>
                  <a:lnTo>
                    <a:pt x="2011502" y="0"/>
                  </a:lnTo>
                  <a:lnTo>
                    <a:pt x="2025374" y="0"/>
                  </a:lnTo>
                  <a:lnTo>
                    <a:pt x="2039247" y="0"/>
                  </a:lnTo>
                  <a:lnTo>
                    <a:pt x="2053119" y="0"/>
                  </a:lnTo>
                  <a:lnTo>
                    <a:pt x="2066992" y="0"/>
                  </a:lnTo>
                  <a:lnTo>
                    <a:pt x="2080864" y="0"/>
                  </a:lnTo>
                  <a:lnTo>
                    <a:pt x="2094736" y="0"/>
                  </a:lnTo>
                  <a:lnTo>
                    <a:pt x="2108609" y="0"/>
                  </a:lnTo>
                  <a:lnTo>
                    <a:pt x="2122481" y="0"/>
                  </a:lnTo>
                  <a:lnTo>
                    <a:pt x="2136354" y="0"/>
                  </a:lnTo>
                  <a:lnTo>
                    <a:pt x="2150226" y="0"/>
                  </a:lnTo>
                  <a:lnTo>
                    <a:pt x="2164099" y="0"/>
                  </a:lnTo>
                  <a:lnTo>
                    <a:pt x="2177971" y="0"/>
                  </a:lnTo>
                  <a:lnTo>
                    <a:pt x="2191843" y="0"/>
                  </a:lnTo>
                  <a:lnTo>
                    <a:pt x="2205716" y="0"/>
                  </a:lnTo>
                  <a:lnTo>
                    <a:pt x="2219588" y="0"/>
                  </a:lnTo>
                  <a:lnTo>
                    <a:pt x="2233461" y="0"/>
                  </a:lnTo>
                  <a:lnTo>
                    <a:pt x="2247333" y="0"/>
                  </a:lnTo>
                  <a:lnTo>
                    <a:pt x="2261206" y="0"/>
                  </a:lnTo>
                  <a:lnTo>
                    <a:pt x="2275078" y="0"/>
                  </a:lnTo>
                  <a:lnTo>
                    <a:pt x="2288950" y="0"/>
                  </a:lnTo>
                  <a:lnTo>
                    <a:pt x="2302823" y="0"/>
                  </a:lnTo>
                  <a:lnTo>
                    <a:pt x="2316695" y="0"/>
                  </a:lnTo>
                  <a:lnTo>
                    <a:pt x="2330568" y="0"/>
                  </a:lnTo>
                  <a:lnTo>
                    <a:pt x="2344440" y="0"/>
                  </a:lnTo>
                  <a:lnTo>
                    <a:pt x="2358313" y="0"/>
                  </a:lnTo>
                  <a:lnTo>
                    <a:pt x="2372185" y="0"/>
                  </a:lnTo>
                  <a:lnTo>
                    <a:pt x="2386057" y="0"/>
                  </a:lnTo>
                  <a:lnTo>
                    <a:pt x="2399930" y="0"/>
                  </a:lnTo>
                  <a:lnTo>
                    <a:pt x="2413802" y="0"/>
                  </a:lnTo>
                  <a:lnTo>
                    <a:pt x="2427675" y="0"/>
                  </a:lnTo>
                  <a:lnTo>
                    <a:pt x="2441547" y="0"/>
                  </a:lnTo>
                  <a:lnTo>
                    <a:pt x="2455420" y="0"/>
                  </a:lnTo>
                  <a:lnTo>
                    <a:pt x="2469292" y="0"/>
                  </a:lnTo>
                  <a:lnTo>
                    <a:pt x="2483164" y="0"/>
                  </a:lnTo>
                  <a:lnTo>
                    <a:pt x="2497037" y="0"/>
                  </a:lnTo>
                  <a:lnTo>
                    <a:pt x="2510909" y="0"/>
                  </a:lnTo>
                  <a:lnTo>
                    <a:pt x="2524782" y="0"/>
                  </a:lnTo>
                  <a:lnTo>
                    <a:pt x="2538654" y="0"/>
                  </a:lnTo>
                  <a:lnTo>
                    <a:pt x="2552527" y="0"/>
                  </a:lnTo>
                  <a:lnTo>
                    <a:pt x="2566399" y="0"/>
                  </a:lnTo>
                  <a:lnTo>
                    <a:pt x="2580271" y="0"/>
                  </a:lnTo>
                  <a:lnTo>
                    <a:pt x="2594144" y="0"/>
                  </a:lnTo>
                  <a:lnTo>
                    <a:pt x="2608016" y="0"/>
                  </a:lnTo>
                  <a:lnTo>
                    <a:pt x="2621889" y="0"/>
                  </a:lnTo>
                  <a:lnTo>
                    <a:pt x="2635761" y="0"/>
                  </a:lnTo>
                  <a:lnTo>
                    <a:pt x="2649634" y="0"/>
                  </a:lnTo>
                  <a:lnTo>
                    <a:pt x="2663506" y="0"/>
                  </a:lnTo>
                  <a:lnTo>
                    <a:pt x="2677378" y="0"/>
                  </a:lnTo>
                  <a:lnTo>
                    <a:pt x="2691251" y="0"/>
                  </a:lnTo>
                  <a:lnTo>
                    <a:pt x="2705123" y="0"/>
                  </a:lnTo>
                  <a:lnTo>
                    <a:pt x="2718996" y="0"/>
                  </a:lnTo>
                  <a:lnTo>
                    <a:pt x="2732868" y="0"/>
                  </a:lnTo>
                  <a:lnTo>
                    <a:pt x="2746741" y="0"/>
                  </a:lnTo>
                  <a:lnTo>
                    <a:pt x="2760613" y="0"/>
                  </a:lnTo>
                  <a:lnTo>
                    <a:pt x="2774485" y="0"/>
                  </a:lnTo>
                  <a:lnTo>
                    <a:pt x="2788358" y="0"/>
                  </a:lnTo>
                  <a:lnTo>
                    <a:pt x="2802230" y="0"/>
                  </a:lnTo>
                  <a:lnTo>
                    <a:pt x="2816103" y="0"/>
                  </a:lnTo>
                  <a:lnTo>
                    <a:pt x="2829975" y="0"/>
                  </a:lnTo>
                  <a:lnTo>
                    <a:pt x="2843848" y="0"/>
                  </a:lnTo>
                  <a:lnTo>
                    <a:pt x="2857720" y="0"/>
                  </a:lnTo>
                  <a:lnTo>
                    <a:pt x="2871592" y="0"/>
                  </a:lnTo>
                  <a:lnTo>
                    <a:pt x="2885465" y="0"/>
                  </a:lnTo>
                  <a:lnTo>
                    <a:pt x="2899337" y="0"/>
                  </a:lnTo>
                  <a:lnTo>
                    <a:pt x="2913210" y="0"/>
                  </a:lnTo>
                  <a:lnTo>
                    <a:pt x="2927082" y="0"/>
                  </a:lnTo>
                  <a:lnTo>
                    <a:pt x="2940955" y="0"/>
                  </a:lnTo>
                  <a:lnTo>
                    <a:pt x="2954827" y="0"/>
                  </a:lnTo>
                  <a:lnTo>
                    <a:pt x="2968699" y="0"/>
                  </a:lnTo>
                  <a:lnTo>
                    <a:pt x="2982572" y="0"/>
                  </a:lnTo>
                  <a:lnTo>
                    <a:pt x="2996444" y="0"/>
                  </a:lnTo>
                  <a:lnTo>
                    <a:pt x="3010317" y="0"/>
                  </a:lnTo>
                  <a:lnTo>
                    <a:pt x="3024189" y="0"/>
                  </a:lnTo>
                  <a:lnTo>
                    <a:pt x="3038062" y="0"/>
                  </a:lnTo>
                  <a:lnTo>
                    <a:pt x="3051934" y="0"/>
                  </a:lnTo>
                  <a:lnTo>
                    <a:pt x="3065806" y="0"/>
                  </a:lnTo>
                  <a:lnTo>
                    <a:pt x="3079679" y="0"/>
                  </a:lnTo>
                  <a:lnTo>
                    <a:pt x="3093551" y="0"/>
                  </a:lnTo>
                  <a:lnTo>
                    <a:pt x="3107424" y="0"/>
                  </a:lnTo>
                  <a:lnTo>
                    <a:pt x="3121296" y="0"/>
                  </a:lnTo>
                  <a:lnTo>
                    <a:pt x="3135169" y="0"/>
                  </a:lnTo>
                  <a:lnTo>
                    <a:pt x="3149041" y="0"/>
                  </a:lnTo>
                  <a:lnTo>
                    <a:pt x="3162913" y="0"/>
                  </a:lnTo>
                  <a:lnTo>
                    <a:pt x="3176786" y="0"/>
                  </a:lnTo>
                  <a:lnTo>
                    <a:pt x="3190658" y="0"/>
                  </a:lnTo>
                  <a:lnTo>
                    <a:pt x="3204531" y="0"/>
                  </a:lnTo>
                  <a:lnTo>
                    <a:pt x="3218403" y="0"/>
                  </a:lnTo>
                  <a:lnTo>
                    <a:pt x="3232276" y="0"/>
                  </a:lnTo>
                  <a:lnTo>
                    <a:pt x="3246148" y="0"/>
                  </a:lnTo>
                  <a:lnTo>
                    <a:pt x="3260020" y="0"/>
                  </a:lnTo>
                  <a:lnTo>
                    <a:pt x="3273893" y="0"/>
                  </a:lnTo>
                  <a:lnTo>
                    <a:pt x="3287765" y="0"/>
                  </a:lnTo>
                  <a:lnTo>
                    <a:pt x="3301638" y="0"/>
                  </a:lnTo>
                  <a:lnTo>
                    <a:pt x="3315510" y="0"/>
                  </a:lnTo>
                  <a:lnTo>
                    <a:pt x="3329383" y="0"/>
                  </a:lnTo>
                  <a:lnTo>
                    <a:pt x="3343255" y="0"/>
                  </a:lnTo>
                  <a:lnTo>
                    <a:pt x="3357127" y="0"/>
                  </a:lnTo>
                  <a:lnTo>
                    <a:pt x="3371000" y="0"/>
                  </a:lnTo>
                  <a:lnTo>
                    <a:pt x="3384872" y="0"/>
                  </a:lnTo>
                  <a:lnTo>
                    <a:pt x="3398745" y="0"/>
                  </a:lnTo>
                  <a:lnTo>
                    <a:pt x="3412617" y="0"/>
                  </a:lnTo>
                  <a:lnTo>
                    <a:pt x="3426490" y="0"/>
                  </a:lnTo>
                  <a:lnTo>
                    <a:pt x="3440362" y="0"/>
                  </a:lnTo>
                  <a:lnTo>
                    <a:pt x="3454235" y="0"/>
                  </a:lnTo>
                  <a:lnTo>
                    <a:pt x="3468107" y="0"/>
                  </a:lnTo>
                  <a:lnTo>
                    <a:pt x="3481979" y="0"/>
                  </a:lnTo>
                  <a:lnTo>
                    <a:pt x="3495852" y="0"/>
                  </a:lnTo>
                  <a:lnTo>
                    <a:pt x="3509724" y="0"/>
                  </a:lnTo>
                  <a:lnTo>
                    <a:pt x="3523597" y="0"/>
                  </a:lnTo>
                  <a:lnTo>
                    <a:pt x="3537469" y="0"/>
                  </a:lnTo>
                  <a:lnTo>
                    <a:pt x="3551342" y="0"/>
                  </a:lnTo>
                  <a:lnTo>
                    <a:pt x="3565214" y="0"/>
                  </a:lnTo>
                  <a:lnTo>
                    <a:pt x="3579086" y="0"/>
                  </a:lnTo>
                  <a:lnTo>
                    <a:pt x="3592959" y="0"/>
                  </a:lnTo>
                  <a:lnTo>
                    <a:pt x="3606831" y="0"/>
                  </a:lnTo>
                  <a:lnTo>
                    <a:pt x="3620704" y="0"/>
                  </a:lnTo>
                  <a:lnTo>
                    <a:pt x="3634576" y="0"/>
                  </a:lnTo>
                  <a:lnTo>
                    <a:pt x="3648449" y="0"/>
                  </a:lnTo>
                  <a:lnTo>
                    <a:pt x="3662321" y="0"/>
                  </a:lnTo>
                  <a:lnTo>
                    <a:pt x="3676193" y="0"/>
                  </a:lnTo>
                  <a:lnTo>
                    <a:pt x="3690066" y="0"/>
                  </a:lnTo>
                  <a:lnTo>
                    <a:pt x="3703938" y="0"/>
                  </a:lnTo>
                  <a:lnTo>
                    <a:pt x="3717811" y="0"/>
                  </a:lnTo>
                  <a:lnTo>
                    <a:pt x="3731683" y="0"/>
                  </a:lnTo>
                  <a:lnTo>
                    <a:pt x="3745556" y="0"/>
                  </a:lnTo>
                  <a:lnTo>
                    <a:pt x="3759428" y="0"/>
                  </a:lnTo>
                  <a:lnTo>
                    <a:pt x="3773300" y="0"/>
                  </a:lnTo>
                  <a:lnTo>
                    <a:pt x="3787173" y="0"/>
                  </a:lnTo>
                  <a:lnTo>
                    <a:pt x="3801045" y="0"/>
                  </a:lnTo>
                  <a:lnTo>
                    <a:pt x="3814918" y="0"/>
                  </a:lnTo>
                  <a:lnTo>
                    <a:pt x="3828790" y="0"/>
                  </a:lnTo>
                  <a:lnTo>
                    <a:pt x="3842663" y="0"/>
                  </a:lnTo>
                  <a:lnTo>
                    <a:pt x="3856535" y="0"/>
                  </a:lnTo>
                  <a:lnTo>
                    <a:pt x="3870407" y="0"/>
                  </a:lnTo>
                  <a:lnTo>
                    <a:pt x="3884280" y="0"/>
                  </a:lnTo>
                  <a:lnTo>
                    <a:pt x="3898152" y="0"/>
                  </a:lnTo>
                  <a:lnTo>
                    <a:pt x="3912025" y="0"/>
                  </a:lnTo>
                  <a:lnTo>
                    <a:pt x="3925897" y="0"/>
                  </a:lnTo>
                  <a:lnTo>
                    <a:pt x="3939770" y="0"/>
                  </a:lnTo>
                  <a:lnTo>
                    <a:pt x="3953642" y="0"/>
                  </a:lnTo>
                  <a:lnTo>
                    <a:pt x="3967514" y="0"/>
                  </a:lnTo>
                  <a:lnTo>
                    <a:pt x="3981387" y="0"/>
                  </a:lnTo>
                  <a:lnTo>
                    <a:pt x="3995259" y="0"/>
                  </a:lnTo>
                  <a:lnTo>
                    <a:pt x="4009132" y="0"/>
                  </a:lnTo>
                  <a:lnTo>
                    <a:pt x="4023004" y="0"/>
                  </a:lnTo>
                  <a:lnTo>
                    <a:pt x="4036877" y="0"/>
                  </a:lnTo>
                  <a:lnTo>
                    <a:pt x="4050749" y="0"/>
                  </a:lnTo>
                  <a:lnTo>
                    <a:pt x="4064621" y="0"/>
                  </a:lnTo>
                  <a:lnTo>
                    <a:pt x="4078494" y="0"/>
                  </a:lnTo>
                  <a:lnTo>
                    <a:pt x="4092366" y="0"/>
                  </a:lnTo>
                  <a:lnTo>
                    <a:pt x="4106239" y="0"/>
                  </a:lnTo>
                  <a:lnTo>
                    <a:pt x="4120111" y="0"/>
                  </a:lnTo>
                  <a:lnTo>
                    <a:pt x="4133984" y="0"/>
                  </a:lnTo>
                  <a:lnTo>
                    <a:pt x="4147856" y="0"/>
                  </a:lnTo>
                  <a:lnTo>
                    <a:pt x="4161728" y="0"/>
                  </a:lnTo>
                  <a:lnTo>
                    <a:pt x="4175601" y="0"/>
                  </a:lnTo>
                  <a:lnTo>
                    <a:pt x="4189473" y="0"/>
                  </a:lnTo>
                  <a:lnTo>
                    <a:pt x="4203346" y="0"/>
                  </a:lnTo>
                  <a:lnTo>
                    <a:pt x="4217218" y="0"/>
                  </a:lnTo>
                  <a:lnTo>
                    <a:pt x="4231091" y="0"/>
                  </a:lnTo>
                  <a:lnTo>
                    <a:pt x="4244963" y="0"/>
                  </a:lnTo>
                  <a:lnTo>
                    <a:pt x="4258835" y="0"/>
                  </a:lnTo>
                  <a:lnTo>
                    <a:pt x="4272708" y="0"/>
                  </a:lnTo>
                  <a:lnTo>
                    <a:pt x="4286580" y="0"/>
                  </a:lnTo>
                  <a:lnTo>
                    <a:pt x="4300453" y="0"/>
                  </a:lnTo>
                  <a:lnTo>
                    <a:pt x="4314325" y="0"/>
                  </a:lnTo>
                  <a:lnTo>
                    <a:pt x="4328198" y="0"/>
                  </a:lnTo>
                  <a:lnTo>
                    <a:pt x="4342070" y="0"/>
                  </a:lnTo>
                  <a:lnTo>
                    <a:pt x="4355942" y="0"/>
                  </a:lnTo>
                  <a:lnTo>
                    <a:pt x="4369815" y="0"/>
                  </a:lnTo>
                  <a:lnTo>
                    <a:pt x="4383687" y="0"/>
                  </a:lnTo>
                  <a:lnTo>
                    <a:pt x="4397560" y="0"/>
                  </a:lnTo>
                  <a:lnTo>
                    <a:pt x="4411432" y="0"/>
                  </a:lnTo>
                  <a:lnTo>
                    <a:pt x="4425305" y="0"/>
                  </a:lnTo>
                  <a:lnTo>
                    <a:pt x="4439177" y="0"/>
                  </a:lnTo>
                  <a:lnTo>
                    <a:pt x="4453049" y="0"/>
                  </a:lnTo>
                  <a:lnTo>
                    <a:pt x="4466922" y="0"/>
                  </a:lnTo>
                  <a:lnTo>
                    <a:pt x="4480794" y="0"/>
                  </a:lnTo>
                  <a:lnTo>
                    <a:pt x="4494667" y="0"/>
                  </a:lnTo>
                  <a:lnTo>
                    <a:pt x="4508539" y="0"/>
                  </a:lnTo>
                  <a:lnTo>
                    <a:pt x="4522412" y="0"/>
                  </a:lnTo>
                  <a:lnTo>
                    <a:pt x="4536284" y="0"/>
                  </a:lnTo>
                  <a:lnTo>
                    <a:pt x="4550156" y="0"/>
                  </a:lnTo>
                  <a:lnTo>
                    <a:pt x="4564029" y="0"/>
                  </a:lnTo>
                  <a:lnTo>
                    <a:pt x="4577901" y="0"/>
                  </a:lnTo>
                  <a:lnTo>
                    <a:pt x="4591774" y="0"/>
                  </a:lnTo>
                  <a:lnTo>
                    <a:pt x="4605646" y="0"/>
                  </a:lnTo>
                  <a:lnTo>
                    <a:pt x="4619519" y="0"/>
                  </a:lnTo>
                  <a:lnTo>
                    <a:pt x="4633391" y="0"/>
                  </a:lnTo>
                  <a:lnTo>
                    <a:pt x="4647263" y="0"/>
                  </a:lnTo>
                  <a:lnTo>
                    <a:pt x="4661136" y="0"/>
                  </a:lnTo>
                  <a:lnTo>
                    <a:pt x="4675008" y="0"/>
                  </a:lnTo>
                  <a:lnTo>
                    <a:pt x="4688881" y="0"/>
                  </a:lnTo>
                  <a:lnTo>
                    <a:pt x="4702753" y="0"/>
                  </a:lnTo>
                  <a:lnTo>
                    <a:pt x="4716626" y="0"/>
                  </a:lnTo>
                  <a:lnTo>
                    <a:pt x="4730498" y="0"/>
                  </a:lnTo>
                  <a:lnTo>
                    <a:pt x="4744370" y="0"/>
                  </a:lnTo>
                  <a:lnTo>
                    <a:pt x="4758243" y="0"/>
                  </a:lnTo>
                  <a:lnTo>
                    <a:pt x="4772115" y="0"/>
                  </a:lnTo>
                  <a:lnTo>
                    <a:pt x="4785988" y="0"/>
                  </a:lnTo>
                  <a:lnTo>
                    <a:pt x="4799860" y="0"/>
                  </a:lnTo>
                  <a:lnTo>
                    <a:pt x="4813733" y="0"/>
                  </a:lnTo>
                  <a:lnTo>
                    <a:pt x="4827605" y="0"/>
                  </a:lnTo>
                  <a:lnTo>
                    <a:pt x="4841477" y="0"/>
                  </a:lnTo>
                  <a:lnTo>
                    <a:pt x="4855350" y="0"/>
                  </a:lnTo>
                  <a:lnTo>
                    <a:pt x="4869222" y="0"/>
                  </a:lnTo>
                  <a:lnTo>
                    <a:pt x="4883095" y="0"/>
                  </a:lnTo>
                  <a:lnTo>
                    <a:pt x="4896967" y="0"/>
                  </a:lnTo>
                  <a:lnTo>
                    <a:pt x="4910840" y="0"/>
                  </a:lnTo>
                  <a:lnTo>
                    <a:pt x="4924712" y="0"/>
                  </a:lnTo>
                  <a:lnTo>
                    <a:pt x="4938584" y="0"/>
                  </a:lnTo>
                  <a:lnTo>
                    <a:pt x="4952457" y="0"/>
                  </a:lnTo>
                  <a:lnTo>
                    <a:pt x="4966329" y="0"/>
                  </a:lnTo>
                  <a:lnTo>
                    <a:pt x="4980202" y="0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  <a:lnTo>
                    <a:pt x="7102684" y="4526775"/>
                  </a:lnTo>
                  <a:lnTo>
                    <a:pt x="7088811" y="4526775"/>
                  </a:lnTo>
                  <a:lnTo>
                    <a:pt x="7074939" y="4526775"/>
                  </a:lnTo>
                  <a:lnTo>
                    <a:pt x="7061066" y="4526775"/>
                  </a:lnTo>
                  <a:lnTo>
                    <a:pt x="7047194" y="4526775"/>
                  </a:lnTo>
                  <a:lnTo>
                    <a:pt x="7033321" y="4526775"/>
                  </a:lnTo>
                  <a:lnTo>
                    <a:pt x="7019449" y="4526775"/>
                  </a:lnTo>
                  <a:lnTo>
                    <a:pt x="7005577" y="4526775"/>
                  </a:lnTo>
                  <a:lnTo>
                    <a:pt x="6991704" y="4526775"/>
                  </a:lnTo>
                  <a:lnTo>
                    <a:pt x="6977832" y="4526775"/>
                  </a:lnTo>
                  <a:lnTo>
                    <a:pt x="6963959" y="4526775"/>
                  </a:lnTo>
                  <a:lnTo>
                    <a:pt x="6950087" y="4526775"/>
                  </a:lnTo>
                  <a:lnTo>
                    <a:pt x="6936214" y="4526775"/>
                  </a:lnTo>
                  <a:lnTo>
                    <a:pt x="6922342" y="4526775"/>
                  </a:lnTo>
                  <a:lnTo>
                    <a:pt x="6908470" y="4526775"/>
                  </a:lnTo>
                  <a:lnTo>
                    <a:pt x="6894597" y="4526775"/>
                  </a:lnTo>
                  <a:lnTo>
                    <a:pt x="6880725" y="4526775"/>
                  </a:lnTo>
                  <a:lnTo>
                    <a:pt x="6866852" y="4526775"/>
                  </a:lnTo>
                  <a:lnTo>
                    <a:pt x="6852980" y="4526775"/>
                  </a:lnTo>
                  <a:lnTo>
                    <a:pt x="6839107" y="4526775"/>
                  </a:lnTo>
                  <a:lnTo>
                    <a:pt x="6825235" y="4526775"/>
                  </a:lnTo>
                  <a:lnTo>
                    <a:pt x="6811363" y="4526775"/>
                  </a:lnTo>
                  <a:lnTo>
                    <a:pt x="6797490" y="4526775"/>
                  </a:lnTo>
                  <a:lnTo>
                    <a:pt x="6783618" y="4526775"/>
                  </a:lnTo>
                  <a:lnTo>
                    <a:pt x="6769745" y="4526775"/>
                  </a:lnTo>
                  <a:lnTo>
                    <a:pt x="6755873" y="4526775"/>
                  </a:lnTo>
                  <a:lnTo>
                    <a:pt x="6742000" y="4526775"/>
                  </a:lnTo>
                  <a:lnTo>
                    <a:pt x="6728128" y="4526775"/>
                  </a:lnTo>
                  <a:lnTo>
                    <a:pt x="6714255" y="4526775"/>
                  </a:lnTo>
                  <a:lnTo>
                    <a:pt x="6700383" y="4526775"/>
                  </a:lnTo>
                  <a:lnTo>
                    <a:pt x="6686511" y="4526775"/>
                  </a:lnTo>
                  <a:lnTo>
                    <a:pt x="6672638" y="4526775"/>
                  </a:lnTo>
                  <a:lnTo>
                    <a:pt x="6658766" y="4526775"/>
                  </a:lnTo>
                  <a:lnTo>
                    <a:pt x="6644893" y="4526775"/>
                  </a:lnTo>
                  <a:lnTo>
                    <a:pt x="6631021" y="4526775"/>
                  </a:lnTo>
                  <a:lnTo>
                    <a:pt x="6617148" y="4526775"/>
                  </a:lnTo>
                  <a:lnTo>
                    <a:pt x="6603276" y="4526775"/>
                  </a:lnTo>
                  <a:lnTo>
                    <a:pt x="6589404" y="4526775"/>
                  </a:lnTo>
                  <a:lnTo>
                    <a:pt x="6575531" y="4526775"/>
                  </a:lnTo>
                  <a:lnTo>
                    <a:pt x="6561659" y="4526775"/>
                  </a:lnTo>
                  <a:lnTo>
                    <a:pt x="6547786" y="4526775"/>
                  </a:lnTo>
                  <a:lnTo>
                    <a:pt x="6533914" y="4526775"/>
                  </a:lnTo>
                  <a:lnTo>
                    <a:pt x="6520041" y="4526775"/>
                  </a:lnTo>
                  <a:lnTo>
                    <a:pt x="6506169" y="4526775"/>
                  </a:lnTo>
                  <a:lnTo>
                    <a:pt x="6492297" y="4526775"/>
                  </a:lnTo>
                  <a:lnTo>
                    <a:pt x="6478424" y="4526775"/>
                  </a:lnTo>
                  <a:lnTo>
                    <a:pt x="6464552" y="4526775"/>
                  </a:lnTo>
                  <a:lnTo>
                    <a:pt x="6450679" y="4526775"/>
                  </a:lnTo>
                  <a:lnTo>
                    <a:pt x="6436807" y="4526775"/>
                  </a:lnTo>
                  <a:lnTo>
                    <a:pt x="6422934" y="4526775"/>
                  </a:lnTo>
                  <a:lnTo>
                    <a:pt x="6409062" y="4526775"/>
                  </a:lnTo>
                  <a:lnTo>
                    <a:pt x="6395190" y="4526775"/>
                  </a:lnTo>
                  <a:lnTo>
                    <a:pt x="6381317" y="4526775"/>
                  </a:lnTo>
                  <a:lnTo>
                    <a:pt x="6367445" y="4526775"/>
                  </a:lnTo>
                  <a:lnTo>
                    <a:pt x="6353572" y="4526775"/>
                  </a:lnTo>
                  <a:lnTo>
                    <a:pt x="6339700" y="4526775"/>
                  </a:lnTo>
                  <a:lnTo>
                    <a:pt x="6325827" y="4526775"/>
                  </a:lnTo>
                  <a:lnTo>
                    <a:pt x="6311955" y="4526775"/>
                  </a:lnTo>
                  <a:lnTo>
                    <a:pt x="6298083" y="4526775"/>
                  </a:lnTo>
                  <a:lnTo>
                    <a:pt x="6284210" y="4526775"/>
                  </a:lnTo>
                  <a:lnTo>
                    <a:pt x="6270338" y="4526775"/>
                  </a:lnTo>
                  <a:lnTo>
                    <a:pt x="6256465" y="4526775"/>
                  </a:lnTo>
                  <a:lnTo>
                    <a:pt x="6242593" y="4526775"/>
                  </a:lnTo>
                  <a:lnTo>
                    <a:pt x="6228720" y="4526775"/>
                  </a:lnTo>
                  <a:lnTo>
                    <a:pt x="6214848" y="4526775"/>
                  </a:lnTo>
                  <a:lnTo>
                    <a:pt x="6200976" y="4526775"/>
                  </a:lnTo>
                  <a:lnTo>
                    <a:pt x="6187103" y="4526775"/>
                  </a:lnTo>
                  <a:lnTo>
                    <a:pt x="6173231" y="4526775"/>
                  </a:lnTo>
                  <a:lnTo>
                    <a:pt x="6159358" y="4526775"/>
                  </a:lnTo>
                  <a:lnTo>
                    <a:pt x="6145486" y="4526775"/>
                  </a:lnTo>
                  <a:lnTo>
                    <a:pt x="6131613" y="4526775"/>
                  </a:lnTo>
                  <a:lnTo>
                    <a:pt x="6117741" y="4526775"/>
                  </a:lnTo>
                  <a:lnTo>
                    <a:pt x="6103869" y="4526775"/>
                  </a:lnTo>
                  <a:lnTo>
                    <a:pt x="6089996" y="4526775"/>
                  </a:lnTo>
                  <a:lnTo>
                    <a:pt x="6076124" y="4526775"/>
                  </a:lnTo>
                  <a:lnTo>
                    <a:pt x="6062251" y="4526775"/>
                  </a:lnTo>
                  <a:lnTo>
                    <a:pt x="6048379" y="4526775"/>
                  </a:lnTo>
                  <a:lnTo>
                    <a:pt x="6034506" y="4526775"/>
                  </a:lnTo>
                  <a:lnTo>
                    <a:pt x="6020634" y="4526775"/>
                  </a:lnTo>
                  <a:lnTo>
                    <a:pt x="6006762" y="4526775"/>
                  </a:lnTo>
                  <a:lnTo>
                    <a:pt x="5992889" y="4526775"/>
                  </a:lnTo>
                  <a:lnTo>
                    <a:pt x="5979017" y="4526775"/>
                  </a:lnTo>
                  <a:lnTo>
                    <a:pt x="5965144" y="4526775"/>
                  </a:lnTo>
                  <a:lnTo>
                    <a:pt x="5951272" y="4526775"/>
                  </a:lnTo>
                  <a:lnTo>
                    <a:pt x="5937399" y="4526775"/>
                  </a:lnTo>
                  <a:lnTo>
                    <a:pt x="5923527" y="4526775"/>
                  </a:lnTo>
                  <a:lnTo>
                    <a:pt x="5909655" y="4526775"/>
                  </a:lnTo>
                  <a:lnTo>
                    <a:pt x="5895782" y="4526775"/>
                  </a:lnTo>
                  <a:lnTo>
                    <a:pt x="5881910" y="4526775"/>
                  </a:lnTo>
                  <a:lnTo>
                    <a:pt x="5868037" y="4526775"/>
                  </a:lnTo>
                  <a:lnTo>
                    <a:pt x="5854165" y="4526775"/>
                  </a:lnTo>
                  <a:lnTo>
                    <a:pt x="5840292" y="4526775"/>
                  </a:lnTo>
                  <a:lnTo>
                    <a:pt x="5826420" y="4526775"/>
                  </a:lnTo>
                  <a:lnTo>
                    <a:pt x="5812548" y="4526775"/>
                  </a:lnTo>
                  <a:lnTo>
                    <a:pt x="5798675" y="4526775"/>
                  </a:lnTo>
                  <a:lnTo>
                    <a:pt x="5784803" y="4526775"/>
                  </a:lnTo>
                  <a:lnTo>
                    <a:pt x="5770930" y="4526775"/>
                  </a:lnTo>
                  <a:lnTo>
                    <a:pt x="5757058" y="4526775"/>
                  </a:lnTo>
                  <a:lnTo>
                    <a:pt x="5743185" y="4526775"/>
                  </a:lnTo>
                  <a:lnTo>
                    <a:pt x="5729313" y="4526775"/>
                  </a:lnTo>
                  <a:lnTo>
                    <a:pt x="5715441" y="4526775"/>
                  </a:lnTo>
                  <a:lnTo>
                    <a:pt x="5701568" y="4526775"/>
                  </a:lnTo>
                  <a:lnTo>
                    <a:pt x="5687696" y="4526775"/>
                  </a:lnTo>
                  <a:lnTo>
                    <a:pt x="5673823" y="4526775"/>
                  </a:lnTo>
                  <a:lnTo>
                    <a:pt x="5659951" y="4526775"/>
                  </a:lnTo>
                  <a:lnTo>
                    <a:pt x="5646078" y="4526775"/>
                  </a:lnTo>
                  <a:lnTo>
                    <a:pt x="5632206" y="4526775"/>
                  </a:lnTo>
                  <a:lnTo>
                    <a:pt x="5618334" y="4526775"/>
                  </a:lnTo>
                  <a:lnTo>
                    <a:pt x="5604461" y="4526775"/>
                  </a:lnTo>
                  <a:lnTo>
                    <a:pt x="5590589" y="4526775"/>
                  </a:lnTo>
                  <a:lnTo>
                    <a:pt x="5576716" y="4526775"/>
                  </a:lnTo>
                  <a:lnTo>
                    <a:pt x="5562844" y="4526775"/>
                  </a:lnTo>
                  <a:lnTo>
                    <a:pt x="5548971" y="4526775"/>
                  </a:lnTo>
                  <a:lnTo>
                    <a:pt x="5535099" y="4526775"/>
                  </a:lnTo>
                  <a:lnTo>
                    <a:pt x="5521227" y="4526775"/>
                  </a:lnTo>
                  <a:lnTo>
                    <a:pt x="5507354" y="4526775"/>
                  </a:lnTo>
                  <a:lnTo>
                    <a:pt x="5493482" y="4526775"/>
                  </a:lnTo>
                  <a:lnTo>
                    <a:pt x="5479609" y="4526775"/>
                  </a:lnTo>
                  <a:lnTo>
                    <a:pt x="5465737" y="4526775"/>
                  </a:lnTo>
                  <a:lnTo>
                    <a:pt x="5451864" y="4526775"/>
                  </a:lnTo>
                  <a:lnTo>
                    <a:pt x="5437992" y="4526775"/>
                  </a:lnTo>
                  <a:lnTo>
                    <a:pt x="5424120" y="4526775"/>
                  </a:lnTo>
                  <a:lnTo>
                    <a:pt x="5410247" y="4526775"/>
                  </a:lnTo>
                  <a:lnTo>
                    <a:pt x="5396375" y="4526775"/>
                  </a:lnTo>
                  <a:lnTo>
                    <a:pt x="5382502" y="4526775"/>
                  </a:lnTo>
                  <a:lnTo>
                    <a:pt x="5368630" y="4526775"/>
                  </a:lnTo>
                  <a:lnTo>
                    <a:pt x="5354757" y="4526775"/>
                  </a:lnTo>
                  <a:lnTo>
                    <a:pt x="5340885" y="4526775"/>
                  </a:lnTo>
                  <a:lnTo>
                    <a:pt x="5327013" y="4526775"/>
                  </a:lnTo>
                  <a:lnTo>
                    <a:pt x="5313140" y="4526775"/>
                  </a:lnTo>
                  <a:lnTo>
                    <a:pt x="5299268" y="4526775"/>
                  </a:lnTo>
                  <a:lnTo>
                    <a:pt x="5285395" y="4526775"/>
                  </a:lnTo>
                  <a:lnTo>
                    <a:pt x="5271523" y="4526775"/>
                  </a:lnTo>
                  <a:lnTo>
                    <a:pt x="5257650" y="4526775"/>
                  </a:lnTo>
                  <a:lnTo>
                    <a:pt x="5243778" y="4526775"/>
                  </a:lnTo>
                  <a:lnTo>
                    <a:pt x="5229906" y="4526775"/>
                  </a:lnTo>
                  <a:lnTo>
                    <a:pt x="5216033" y="4526775"/>
                  </a:lnTo>
                  <a:lnTo>
                    <a:pt x="5202161" y="4526775"/>
                  </a:lnTo>
                  <a:lnTo>
                    <a:pt x="5188288" y="4526775"/>
                  </a:lnTo>
                  <a:lnTo>
                    <a:pt x="5174416" y="4526775"/>
                  </a:lnTo>
                  <a:lnTo>
                    <a:pt x="5160543" y="4526775"/>
                  </a:lnTo>
                  <a:lnTo>
                    <a:pt x="5146671" y="4526775"/>
                  </a:lnTo>
                  <a:lnTo>
                    <a:pt x="5132799" y="4526775"/>
                  </a:lnTo>
                  <a:lnTo>
                    <a:pt x="5118926" y="4526775"/>
                  </a:lnTo>
                  <a:lnTo>
                    <a:pt x="5105054" y="4526775"/>
                  </a:lnTo>
                  <a:lnTo>
                    <a:pt x="5091181" y="4526775"/>
                  </a:lnTo>
                  <a:lnTo>
                    <a:pt x="5077309" y="4526775"/>
                  </a:lnTo>
                  <a:lnTo>
                    <a:pt x="5063436" y="4526775"/>
                  </a:lnTo>
                  <a:lnTo>
                    <a:pt x="5049564" y="4526775"/>
                  </a:lnTo>
                  <a:lnTo>
                    <a:pt x="5035691" y="4526775"/>
                  </a:lnTo>
                  <a:lnTo>
                    <a:pt x="5021819" y="4526775"/>
                  </a:lnTo>
                  <a:lnTo>
                    <a:pt x="5007947" y="4526775"/>
                  </a:lnTo>
                  <a:lnTo>
                    <a:pt x="4994074" y="4526775"/>
                  </a:lnTo>
                  <a:lnTo>
                    <a:pt x="4980202" y="4526775"/>
                  </a:lnTo>
                  <a:lnTo>
                    <a:pt x="4966329" y="4526775"/>
                  </a:lnTo>
                  <a:lnTo>
                    <a:pt x="4952457" y="4526775"/>
                  </a:lnTo>
                  <a:lnTo>
                    <a:pt x="4938584" y="4526775"/>
                  </a:lnTo>
                  <a:lnTo>
                    <a:pt x="4924712" y="4526775"/>
                  </a:lnTo>
                  <a:lnTo>
                    <a:pt x="4910840" y="4526775"/>
                  </a:lnTo>
                  <a:lnTo>
                    <a:pt x="4896967" y="4526775"/>
                  </a:lnTo>
                  <a:lnTo>
                    <a:pt x="4883095" y="4526775"/>
                  </a:lnTo>
                  <a:lnTo>
                    <a:pt x="4869222" y="4526775"/>
                  </a:lnTo>
                  <a:lnTo>
                    <a:pt x="4855350" y="4526775"/>
                  </a:lnTo>
                  <a:lnTo>
                    <a:pt x="4841477" y="4526775"/>
                  </a:lnTo>
                  <a:lnTo>
                    <a:pt x="4827605" y="4526775"/>
                  </a:lnTo>
                  <a:lnTo>
                    <a:pt x="4813733" y="4526775"/>
                  </a:lnTo>
                  <a:lnTo>
                    <a:pt x="4799860" y="4526775"/>
                  </a:lnTo>
                  <a:lnTo>
                    <a:pt x="4785988" y="4526775"/>
                  </a:lnTo>
                  <a:lnTo>
                    <a:pt x="4772115" y="4526775"/>
                  </a:lnTo>
                  <a:lnTo>
                    <a:pt x="4758243" y="4526775"/>
                  </a:lnTo>
                  <a:lnTo>
                    <a:pt x="4744370" y="4526775"/>
                  </a:lnTo>
                  <a:lnTo>
                    <a:pt x="4730498" y="4526775"/>
                  </a:lnTo>
                  <a:lnTo>
                    <a:pt x="4716626" y="4526775"/>
                  </a:lnTo>
                  <a:lnTo>
                    <a:pt x="4702753" y="4526775"/>
                  </a:lnTo>
                  <a:lnTo>
                    <a:pt x="4688881" y="4526775"/>
                  </a:lnTo>
                  <a:lnTo>
                    <a:pt x="4675008" y="4526775"/>
                  </a:lnTo>
                  <a:lnTo>
                    <a:pt x="4661136" y="4526775"/>
                  </a:lnTo>
                  <a:lnTo>
                    <a:pt x="4647263" y="4526775"/>
                  </a:lnTo>
                  <a:lnTo>
                    <a:pt x="4633391" y="4526775"/>
                  </a:lnTo>
                  <a:lnTo>
                    <a:pt x="4619519" y="4526775"/>
                  </a:lnTo>
                  <a:lnTo>
                    <a:pt x="4605646" y="4526775"/>
                  </a:lnTo>
                  <a:lnTo>
                    <a:pt x="4591774" y="4526775"/>
                  </a:lnTo>
                  <a:lnTo>
                    <a:pt x="4577901" y="4526775"/>
                  </a:lnTo>
                  <a:lnTo>
                    <a:pt x="4564029" y="4526775"/>
                  </a:lnTo>
                  <a:lnTo>
                    <a:pt x="4550156" y="4526775"/>
                  </a:lnTo>
                  <a:lnTo>
                    <a:pt x="4536284" y="4526775"/>
                  </a:lnTo>
                  <a:lnTo>
                    <a:pt x="4522412" y="4526775"/>
                  </a:lnTo>
                  <a:lnTo>
                    <a:pt x="4508539" y="4526775"/>
                  </a:lnTo>
                  <a:lnTo>
                    <a:pt x="4494667" y="4526775"/>
                  </a:lnTo>
                  <a:lnTo>
                    <a:pt x="4480794" y="4526775"/>
                  </a:lnTo>
                  <a:lnTo>
                    <a:pt x="4466922" y="4526775"/>
                  </a:lnTo>
                  <a:lnTo>
                    <a:pt x="4453049" y="4526775"/>
                  </a:lnTo>
                  <a:lnTo>
                    <a:pt x="4439177" y="4526775"/>
                  </a:lnTo>
                  <a:lnTo>
                    <a:pt x="4425305" y="4526775"/>
                  </a:lnTo>
                  <a:lnTo>
                    <a:pt x="4411432" y="4526775"/>
                  </a:lnTo>
                  <a:lnTo>
                    <a:pt x="4397560" y="4526775"/>
                  </a:lnTo>
                  <a:lnTo>
                    <a:pt x="4383687" y="4526775"/>
                  </a:lnTo>
                  <a:lnTo>
                    <a:pt x="4369815" y="4526775"/>
                  </a:lnTo>
                  <a:lnTo>
                    <a:pt x="4355942" y="4526775"/>
                  </a:lnTo>
                  <a:lnTo>
                    <a:pt x="4342070" y="4526775"/>
                  </a:lnTo>
                  <a:lnTo>
                    <a:pt x="4328198" y="4526775"/>
                  </a:lnTo>
                  <a:lnTo>
                    <a:pt x="4314325" y="4526775"/>
                  </a:lnTo>
                  <a:lnTo>
                    <a:pt x="4300453" y="4526775"/>
                  </a:lnTo>
                  <a:lnTo>
                    <a:pt x="4286580" y="4526775"/>
                  </a:lnTo>
                  <a:lnTo>
                    <a:pt x="4272708" y="4526775"/>
                  </a:lnTo>
                  <a:lnTo>
                    <a:pt x="4258835" y="4526775"/>
                  </a:lnTo>
                  <a:lnTo>
                    <a:pt x="4244963" y="4526775"/>
                  </a:lnTo>
                  <a:lnTo>
                    <a:pt x="4231091" y="4526775"/>
                  </a:lnTo>
                  <a:lnTo>
                    <a:pt x="4217218" y="4526775"/>
                  </a:lnTo>
                  <a:lnTo>
                    <a:pt x="4203346" y="4526775"/>
                  </a:lnTo>
                  <a:lnTo>
                    <a:pt x="4189473" y="4526775"/>
                  </a:lnTo>
                  <a:lnTo>
                    <a:pt x="4175601" y="4526775"/>
                  </a:lnTo>
                  <a:lnTo>
                    <a:pt x="4161728" y="4526775"/>
                  </a:lnTo>
                  <a:lnTo>
                    <a:pt x="4147856" y="4526775"/>
                  </a:lnTo>
                  <a:lnTo>
                    <a:pt x="4133984" y="4526775"/>
                  </a:lnTo>
                  <a:lnTo>
                    <a:pt x="4120111" y="4526775"/>
                  </a:lnTo>
                  <a:lnTo>
                    <a:pt x="4106239" y="4526775"/>
                  </a:lnTo>
                  <a:lnTo>
                    <a:pt x="4092366" y="4526775"/>
                  </a:lnTo>
                  <a:lnTo>
                    <a:pt x="4078494" y="4526775"/>
                  </a:lnTo>
                  <a:lnTo>
                    <a:pt x="4064621" y="4526775"/>
                  </a:lnTo>
                  <a:lnTo>
                    <a:pt x="4050749" y="4526775"/>
                  </a:lnTo>
                  <a:lnTo>
                    <a:pt x="4036877" y="4526775"/>
                  </a:lnTo>
                  <a:lnTo>
                    <a:pt x="4023004" y="4526775"/>
                  </a:lnTo>
                  <a:lnTo>
                    <a:pt x="4009132" y="4526775"/>
                  </a:lnTo>
                  <a:lnTo>
                    <a:pt x="3995259" y="4526775"/>
                  </a:lnTo>
                  <a:lnTo>
                    <a:pt x="3981387" y="4526775"/>
                  </a:lnTo>
                  <a:lnTo>
                    <a:pt x="3967514" y="4526775"/>
                  </a:lnTo>
                  <a:lnTo>
                    <a:pt x="3953642" y="4526775"/>
                  </a:lnTo>
                  <a:lnTo>
                    <a:pt x="3939770" y="4526775"/>
                  </a:lnTo>
                  <a:lnTo>
                    <a:pt x="3925897" y="4526775"/>
                  </a:lnTo>
                  <a:lnTo>
                    <a:pt x="3912025" y="4526775"/>
                  </a:lnTo>
                  <a:lnTo>
                    <a:pt x="3898152" y="4526775"/>
                  </a:lnTo>
                  <a:lnTo>
                    <a:pt x="3884280" y="4526775"/>
                  </a:lnTo>
                  <a:lnTo>
                    <a:pt x="3870407" y="4526775"/>
                  </a:lnTo>
                  <a:lnTo>
                    <a:pt x="3856535" y="4526775"/>
                  </a:lnTo>
                  <a:lnTo>
                    <a:pt x="3842663" y="4526775"/>
                  </a:lnTo>
                  <a:lnTo>
                    <a:pt x="3828790" y="4526775"/>
                  </a:lnTo>
                  <a:lnTo>
                    <a:pt x="3814918" y="4526775"/>
                  </a:lnTo>
                  <a:lnTo>
                    <a:pt x="3801045" y="4526775"/>
                  </a:lnTo>
                  <a:lnTo>
                    <a:pt x="3787173" y="4526775"/>
                  </a:lnTo>
                  <a:lnTo>
                    <a:pt x="3773300" y="4526775"/>
                  </a:lnTo>
                  <a:lnTo>
                    <a:pt x="3759428" y="4526775"/>
                  </a:lnTo>
                  <a:lnTo>
                    <a:pt x="3745556" y="4526775"/>
                  </a:lnTo>
                  <a:lnTo>
                    <a:pt x="3731683" y="4526775"/>
                  </a:lnTo>
                  <a:lnTo>
                    <a:pt x="3717811" y="4526775"/>
                  </a:lnTo>
                  <a:lnTo>
                    <a:pt x="3703938" y="4526775"/>
                  </a:lnTo>
                  <a:lnTo>
                    <a:pt x="3690066" y="4526775"/>
                  </a:lnTo>
                  <a:lnTo>
                    <a:pt x="3676193" y="4526775"/>
                  </a:lnTo>
                  <a:lnTo>
                    <a:pt x="3662321" y="4526775"/>
                  </a:lnTo>
                  <a:lnTo>
                    <a:pt x="3648449" y="4526775"/>
                  </a:lnTo>
                  <a:lnTo>
                    <a:pt x="3634576" y="4526775"/>
                  </a:lnTo>
                  <a:lnTo>
                    <a:pt x="3620704" y="4526775"/>
                  </a:lnTo>
                  <a:lnTo>
                    <a:pt x="3606831" y="4526775"/>
                  </a:lnTo>
                  <a:lnTo>
                    <a:pt x="3592959" y="4526775"/>
                  </a:lnTo>
                  <a:lnTo>
                    <a:pt x="3579086" y="4526775"/>
                  </a:lnTo>
                  <a:lnTo>
                    <a:pt x="3565214" y="4526775"/>
                  </a:lnTo>
                  <a:lnTo>
                    <a:pt x="3551342" y="4526775"/>
                  </a:lnTo>
                  <a:lnTo>
                    <a:pt x="3537469" y="4526775"/>
                  </a:lnTo>
                  <a:lnTo>
                    <a:pt x="3523597" y="4526775"/>
                  </a:lnTo>
                  <a:lnTo>
                    <a:pt x="3509724" y="4526775"/>
                  </a:lnTo>
                  <a:lnTo>
                    <a:pt x="3495852" y="4526775"/>
                  </a:lnTo>
                  <a:lnTo>
                    <a:pt x="3481979" y="4526775"/>
                  </a:lnTo>
                  <a:lnTo>
                    <a:pt x="3468107" y="4526775"/>
                  </a:lnTo>
                  <a:lnTo>
                    <a:pt x="3454235" y="4526775"/>
                  </a:lnTo>
                  <a:lnTo>
                    <a:pt x="3440362" y="4526775"/>
                  </a:lnTo>
                  <a:lnTo>
                    <a:pt x="3426490" y="4526775"/>
                  </a:lnTo>
                  <a:lnTo>
                    <a:pt x="3412617" y="4526775"/>
                  </a:lnTo>
                  <a:lnTo>
                    <a:pt x="3398745" y="4526775"/>
                  </a:lnTo>
                  <a:lnTo>
                    <a:pt x="3384872" y="4526775"/>
                  </a:lnTo>
                  <a:lnTo>
                    <a:pt x="3371000" y="4526775"/>
                  </a:lnTo>
                  <a:lnTo>
                    <a:pt x="3357127" y="4526775"/>
                  </a:lnTo>
                  <a:lnTo>
                    <a:pt x="3343255" y="4526775"/>
                  </a:lnTo>
                  <a:lnTo>
                    <a:pt x="3329383" y="4526775"/>
                  </a:lnTo>
                  <a:lnTo>
                    <a:pt x="3315510" y="4526775"/>
                  </a:lnTo>
                  <a:lnTo>
                    <a:pt x="3301638" y="4526775"/>
                  </a:lnTo>
                  <a:lnTo>
                    <a:pt x="3287765" y="4526775"/>
                  </a:lnTo>
                  <a:lnTo>
                    <a:pt x="3273893" y="4526775"/>
                  </a:lnTo>
                  <a:lnTo>
                    <a:pt x="3260020" y="4526775"/>
                  </a:lnTo>
                  <a:lnTo>
                    <a:pt x="3246148" y="4526775"/>
                  </a:lnTo>
                  <a:lnTo>
                    <a:pt x="3232276" y="4526775"/>
                  </a:lnTo>
                  <a:lnTo>
                    <a:pt x="3218403" y="4526775"/>
                  </a:lnTo>
                  <a:lnTo>
                    <a:pt x="3204531" y="4526775"/>
                  </a:lnTo>
                  <a:lnTo>
                    <a:pt x="3190658" y="4526775"/>
                  </a:lnTo>
                  <a:lnTo>
                    <a:pt x="3176786" y="4526775"/>
                  </a:lnTo>
                  <a:lnTo>
                    <a:pt x="3162913" y="4526775"/>
                  </a:lnTo>
                  <a:lnTo>
                    <a:pt x="3149041" y="4526775"/>
                  </a:lnTo>
                  <a:lnTo>
                    <a:pt x="3135169" y="4526775"/>
                  </a:lnTo>
                  <a:lnTo>
                    <a:pt x="3121296" y="4526775"/>
                  </a:lnTo>
                  <a:lnTo>
                    <a:pt x="3107424" y="4526775"/>
                  </a:lnTo>
                  <a:lnTo>
                    <a:pt x="3093551" y="4526775"/>
                  </a:lnTo>
                  <a:lnTo>
                    <a:pt x="3079679" y="4526775"/>
                  </a:lnTo>
                  <a:lnTo>
                    <a:pt x="3065806" y="4526775"/>
                  </a:lnTo>
                  <a:lnTo>
                    <a:pt x="3051934" y="4526775"/>
                  </a:lnTo>
                  <a:lnTo>
                    <a:pt x="3038062" y="4526775"/>
                  </a:lnTo>
                  <a:lnTo>
                    <a:pt x="3024189" y="4526775"/>
                  </a:lnTo>
                  <a:lnTo>
                    <a:pt x="3010317" y="4526775"/>
                  </a:lnTo>
                  <a:lnTo>
                    <a:pt x="2996444" y="4526775"/>
                  </a:lnTo>
                  <a:lnTo>
                    <a:pt x="2982572" y="4526775"/>
                  </a:lnTo>
                  <a:lnTo>
                    <a:pt x="2968699" y="4526775"/>
                  </a:lnTo>
                  <a:lnTo>
                    <a:pt x="2954827" y="4526775"/>
                  </a:lnTo>
                  <a:lnTo>
                    <a:pt x="2940955" y="4526775"/>
                  </a:lnTo>
                  <a:lnTo>
                    <a:pt x="2927082" y="4526775"/>
                  </a:lnTo>
                  <a:lnTo>
                    <a:pt x="2913210" y="4526775"/>
                  </a:lnTo>
                  <a:lnTo>
                    <a:pt x="2899337" y="4526775"/>
                  </a:lnTo>
                  <a:lnTo>
                    <a:pt x="2885465" y="4526775"/>
                  </a:lnTo>
                  <a:lnTo>
                    <a:pt x="2871592" y="4526775"/>
                  </a:lnTo>
                  <a:lnTo>
                    <a:pt x="2857720" y="4526775"/>
                  </a:lnTo>
                  <a:lnTo>
                    <a:pt x="2843848" y="4526775"/>
                  </a:lnTo>
                  <a:lnTo>
                    <a:pt x="2829975" y="4526775"/>
                  </a:lnTo>
                  <a:lnTo>
                    <a:pt x="2816103" y="4526775"/>
                  </a:lnTo>
                  <a:lnTo>
                    <a:pt x="2802230" y="4526775"/>
                  </a:lnTo>
                  <a:lnTo>
                    <a:pt x="2788358" y="4526775"/>
                  </a:lnTo>
                  <a:lnTo>
                    <a:pt x="2774485" y="4526775"/>
                  </a:lnTo>
                  <a:lnTo>
                    <a:pt x="2760613" y="4526775"/>
                  </a:lnTo>
                  <a:lnTo>
                    <a:pt x="2746741" y="4526775"/>
                  </a:lnTo>
                  <a:lnTo>
                    <a:pt x="2732868" y="4526775"/>
                  </a:lnTo>
                  <a:lnTo>
                    <a:pt x="2718996" y="4526775"/>
                  </a:lnTo>
                  <a:lnTo>
                    <a:pt x="2705123" y="4526775"/>
                  </a:lnTo>
                  <a:lnTo>
                    <a:pt x="2691251" y="4526775"/>
                  </a:lnTo>
                  <a:lnTo>
                    <a:pt x="2677378" y="4526775"/>
                  </a:lnTo>
                  <a:lnTo>
                    <a:pt x="2663506" y="4526775"/>
                  </a:lnTo>
                  <a:lnTo>
                    <a:pt x="2649634" y="4526775"/>
                  </a:lnTo>
                  <a:lnTo>
                    <a:pt x="2635761" y="4526775"/>
                  </a:lnTo>
                  <a:lnTo>
                    <a:pt x="2621889" y="4526775"/>
                  </a:lnTo>
                  <a:lnTo>
                    <a:pt x="2608016" y="4526775"/>
                  </a:lnTo>
                  <a:lnTo>
                    <a:pt x="2594144" y="4526775"/>
                  </a:lnTo>
                  <a:lnTo>
                    <a:pt x="2580271" y="4526775"/>
                  </a:lnTo>
                  <a:lnTo>
                    <a:pt x="2566399" y="4526775"/>
                  </a:lnTo>
                  <a:lnTo>
                    <a:pt x="2552527" y="4526775"/>
                  </a:lnTo>
                  <a:lnTo>
                    <a:pt x="2538654" y="4526775"/>
                  </a:lnTo>
                  <a:lnTo>
                    <a:pt x="2524782" y="4526775"/>
                  </a:lnTo>
                  <a:lnTo>
                    <a:pt x="2510909" y="4526775"/>
                  </a:lnTo>
                  <a:lnTo>
                    <a:pt x="2497037" y="4526775"/>
                  </a:lnTo>
                  <a:lnTo>
                    <a:pt x="2483164" y="4526775"/>
                  </a:lnTo>
                  <a:lnTo>
                    <a:pt x="2469292" y="4526775"/>
                  </a:lnTo>
                  <a:lnTo>
                    <a:pt x="2455420" y="4526775"/>
                  </a:lnTo>
                  <a:lnTo>
                    <a:pt x="2441547" y="4526775"/>
                  </a:lnTo>
                  <a:lnTo>
                    <a:pt x="2427675" y="4526775"/>
                  </a:lnTo>
                  <a:lnTo>
                    <a:pt x="2413802" y="4526775"/>
                  </a:lnTo>
                  <a:lnTo>
                    <a:pt x="2399930" y="4526775"/>
                  </a:lnTo>
                  <a:lnTo>
                    <a:pt x="2386057" y="4526775"/>
                  </a:lnTo>
                  <a:lnTo>
                    <a:pt x="2372185" y="4526775"/>
                  </a:lnTo>
                  <a:lnTo>
                    <a:pt x="2358313" y="4526775"/>
                  </a:lnTo>
                  <a:lnTo>
                    <a:pt x="2344440" y="4526775"/>
                  </a:lnTo>
                  <a:lnTo>
                    <a:pt x="2330568" y="4526775"/>
                  </a:lnTo>
                  <a:lnTo>
                    <a:pt x="2316695" y="4526775"/>
                  </a:lnTo>
                  <a:lnTo>
                    <a:pt x="2302823" y="4526775"/>
                  </a:lnTo>
                  <a:lnTo>
                    <a:pt x="2288950" y="4526775"/>
                  </a:lnTo>
                  <a:lnTo>
                    <a:pt x="2275078" y="4526775"/>
                  </a:lnTo>
                  <a:lnTo>
                    <a:pt x="2261206" y="4526775"/>
                  </a:lnTo>
                  <a:lnTo>
                    <a:pt x="2247333" y="4526775"/>
                  </a:lnTo>
                  <a:lnTo>
                    <a:pt x="2233461" y="4526775"/>
                  </a:lnTo>
                  <a:lnTo>
                    <a:pt x="2219588" y="4526775"/>
                  </a:lnTo>
                  <a:lnTo>
                    <a:pt x="2205716" y="4526775"/>
                  </a:lnTo>
                  <a:lnTo>
                    <a:pt x="2191843" y="4526775"/>
                  </a:lnTo>
                  <a:lnTo>
                    <a:pt x="2177971" y="4526775"/>
                  </a:lnTo>
                  <a:lnTo>
                    <a:pt x="2164099" y="4526775"/>
                  </a:lnTo>
                  <a:lnTo>
                    <a:pt x="2150226" y="4526775"/>
                  </a:lnTo>
                  <a:lnTo>
                    <a:pt x="2136354" y="4526775"/>
                  </a:lnTo>
                  <a:lnTo>
                    <a:pt x="2122481" y="4526775"/>
                  </a:lnTo>
                  <a:lnTo>
                    <a:pt x="2108609" y="4526775"/>
                  </a:lnTo>
                  <a:lnTo>
                    <a:pt x="2094736" y="4526775"/>
                  </a:lnTo>
                  <a:lnTo>
                    <a:pt x="2080864" y="4526775"/>
                  </a:lnTo>
                  <a:lnTo>
                    <a:pt x="2066992" y="4526775"/>
                  </a:lnTo>
                  <a:lnTo>
                    <a:pt x="2053119" y="4526775"/>
                  </a:lnTo>
                  <a:lnTo>
                    <a:pt x="2039247" y="4526775"/>
                  </a:lnTo>
                  <a:lnTo>
                    <a:pt x="2025374" y="4526775"/>
                  </a:lnTo>
                  <a:lnTo>
                    <a:pt x="2011502" y="4526775"/>
                  </a:lnTo>
                  <a:lnTo>
                    <a:pt x="1997629" y="4526775"/>
                  </a:lnTo>
                  <a:lnTo>
                    <a:pt x="1983757" y="4526775"/>
                  </a:lnTo>
                  <a:lnTo>
                    <a:pt x="1969885" y="4526775"/>
                  </a:lnTo>
                  <a:lnTo>
                    <a:pt x="1956012" y="4526775"/>
                  </a:lnTo>
                  <a:lnTo>
                    <a:pt x="1942140" y="4526775"/>
                  </a:lnTo>
                  <a:lnTo>
                    <a:pt x="1928267" y="4526775"/>
                  </a:lnTo>
                  <a:lnTo>
                    <a:pt x="1914395" y="4526775"/>
                  </a:lnTo>
                  <a:lnTo>
                    <a:pt x="1900522" y="4526775"/>
                  </a:lnTo>
                  <a:lnTo>
                    <a:pt x="1886650" y="4526775"/>
                  </a:lnTo>
                  <a:lnTo>
                    <a:pt x="1872778" y="4526775"/>
                  </a:lnTo>
                  <a:lnTo>
                    <a:pt x="1858905" y="4526775"/>
                  </a:lnTo>
                  <a:lnTo>
                    <a:pt x="1845033" y="4526775"/>
                  </a:lnTo>
                  <a:lnTo>
                    <a:pt x="1831160" y="4526775"/>
                  </a:lnTo>
                  <a:lnTo>
                    <a:pt x="1817288" y="4526775"/>
                  </a:lnTo>
                  <a:lnTo>
                    <a:pt x="1803415" y="4526775"/>
                  </a:lnTo>
                  <a:lnTo>
                    <a:pt x="1789543" y="4526775"/>
                  </a:lnTo>
                  <a:lnTo>
                    <a:pt x="1775671" y="4526775"/>
                  </a:lnTo>
                  <a:lnTo>
                    <a:pt x="1761798" y="4526775"/>
                  </a:lnTo>
                  <a:lnTo>
                    <a:pt x="1747926" y="4526775"/>
                  </a:lnTo>
                  <a:lnTo>
                    <a:pt x="1734053" y="4526775"/>
                  </a:lnTo>
                  <a:lnTo>
                    <a:pt x="1720181" y="4526775"/>
                  </a:lnTo>
                  <a:lnTo>
                    <a:pt x="1706308" y="4526775"/>
                  </a:lnTo>
                  <a:lnTo>
                    <a:pt x="1692436" y="4526775"/>
                  </a:lnTo>
                  <a:lnTo>
                    <a:pt x="1678563" y="4526775"/>
                  </a:lnTo>
                  <a:lnTo>
                    <a:pt x="1664691" y="4526775"/>
                  </a:lnTo>
                  <a:lnTo>
                    <a:pt x="1650819" y="4526775"/>
                  </a:lnTo>
                  <a:lnTo>
                    <a:pt x="1636946" y="4526775"/>
                  </a:lnTo>
                  <a:lnTo>
                    <a:pt x="1623074" y="4526775"/>
                  </a:lnTo>
                  <a:lnTo>
                    <a:pt x="1609201" y="4526775"/>
                  </a:lnTo>
                  <a:lnTo>
                    <a:pt x="1595329" y="4526775"/>
                  </a:lnTo>
                  <a:lnTo>
                    <a:pt x="1581456" y="4526775"/>
                  </a:lnTo>
                  <a:lnTo>
                    <a:pt x="1567584" y="4526775"/>
                  </a:lnTo>
                  <a:lnTo>
                    <a:pt x="1553712" y="4526775"/>
                  </a:lnTo>
                  <a:lnTo>
                    <a:pt x="1539839" y="4526775"/>
                  </a:lnTo>
                  <a:lnTo>
                    <a:pt x="1525967" y="4526775"/>
                  </a:lnTo>
                  <a:lnTo>
                    <a:pt x="1512094" y="4526775"/>
                  </a:lnTo>
                  <a:lnTo>
                    <a:pt x="1498222" y="4526775"/>
                  </a:lnTo>
                  <a:lnTo>
                    <a:pt x="1484349" y="4526775"/>
                  </a:lnTo>
                  <a:lnTo>
                    <a:pt x="1470477" y="4526775"/>
                  </a:lnTo>
                  <a:lnTo>
                    <a:pt x="1456605" y="4526775"/>
                  </a:lnTo>
                  <a:lnTo>
                    <a:pt x="1442732" y="4526775"/>
                  </a:lnTo>
                  <a:lnTo>
                    <a:pt x="1428860" y="4526775"/>
                  </a:lnTo>
                  <a:lnTo>
                    <a:pt x="1414987" y="4526775"/>
                  </a:lnTo>
                  <a:lnTo>
                    <a:pt x="1401115" y="4526775"/>
                  </a:lnTo>
                  <a:lnTo>
                    <a:pt x="1387242" y="4526775"/>
                  </a:lnTo>
                  <a:lnTo>
                    <a:pt x="1373370" y="4526775"/>
                  </a:lnTo>
                  <a:lnTo>
                    <a:pt x="1359498" y="4526775"/>
                  </a:lnTo>
                  <a:lnTo>
                    <a:pt x="1345625" y="4526775"/>
                  </a:lnTo>
                  <a:lnTo>
                    <a:pt x="1331753" y="4526775"/>
                  </a:lnTo>
                  <a:lnTo>
                    <a:pt x="1317880" y="4526775"/>
                  </a:lnTo>
                  <a:lnTo>
                    <a:pt x="1304008" y="4526775"/>
                  </a:lnTo>
                  <a:lnTo>
                    <a:pt x="1290135" y="4526775"/>
                  </a:lnTo>
                  <a:lnTo>
                    <a:pt x="1276263" y="4526775"/>
                  </a:lnTo>
                  <a:lnTo>
                    <a:pt x="1262391" y="4526775"/>
                  </a:lnTo>
                  <a:lnTo>
                    <a:pt x="1248518" y="4526775"/>
                  </a:lnTo>
                  <a:lnTo>
                    <a:pt x="1234646" y="4526775"/>
                  </a:lnTo>
                  <a:lnTo>
                    <a:pt x="1220773" y="4526775"/>
                  </a:lnTo>
                  <a:lnTo>
                    <a:pt x="1206901" y="4526775"/>
                  </a:lnTo>
                  <a:lnTo>
                    <a:pt x="1193028" y="4526775"/>
                  </a:lnTo>
                  <a:lnTo>
                    <a:pt x="1179156" y="4526775"/>
                  </a:lnTo>
                  <a:lnTo>
                    <a:pt x="1165284" y="4526775"/>
                  </a:lnTo>
                  <a:lnTo>
                    <a:pt x="1151411" y="4526775"/>
                  </a:lnTo>
                  <a:lnTo>
                    <a:pt x="1137539" y="4526775"/>
                  </a:lnTo>
                  <a:lnTo>
                    <a:pt x="1123666" y="4526775"/>
                  </a:lnTo>
                  <a:lnTo>
                    <a:pt x="1109794" y="4526775"/>
                  </a:lnTo>
                  <a:lnTo>
                    <a:pt x="1095921" y="4526775"/>
                  </a:lnTo>
                  <a:lnTo>
                    <a:pt x="1082049" y="4526775"/>
                  </a:lnTo>
                  <a:lnTo>
                    <a:pt x="1068177" y="4526775"/>
                  </a:lnTo>
                  <a:lnTo>
                    <a:pt x="1054304" y="4526775"/>
                  </a:lnTo>
                  <a:lnTo>
                    <a:pt x="1040432" y="4526775"/>
                  </a:lnTo>
                  <a:lnTo>
                    <a:pt x="1026559" y="4526775"/>
                  </a:lnTo>
                  <a:lnTo>
                    <a:pt x="1012687" y="4526775"/>
                  </a:lnTo>
                  <a:lnTo>
                    <a:pt x="998814" y="4526775"/>
                  </a:lnTo>
                  <a:lnTo>
                    <a:pt x="984942" y="4526775"/>
                  </a:lnTo>
                  <a:lnTo>
                    <a:pt x="971070" y="4526775"/>
                  </a:lnTo>
                  <a:lnTo>
                    <a:pt x="957197" y="4526775"/>
                  </a:lnTo>
                  <a:lnTo>
                    <a:pt x="943325" y="4526775"/>
                  </a:lnTo>
                  <a:lnTo>
                    <a:pt x="929452" y="4526775"/>
                  </a:lnTo>
                  <a:lnTo>
                    <a:pt x="915580" y="4526775"/>
                  </a:lnTo>
                  <a:lnTo>
                    <a:pt x="901707" y="4526775"/>
                  </a:lnTo>
                  <a:lnTo>
                    <a:pt x="887835" y="4526775"/>
                  </a:lnTo>
                  <a:lnTo>
                    <a:pt x="873963" y="4526775"/>
                  </a:lnTo>
                  <a:lnTo>
                    <a:pt x="860090" y="4526775"/>
                  </a:lnTo>
                  <a:lnTo>
                    <a:pt x="846218" y="4526775"/>
                  </a:lnTo>
                  <a:lnTo>
                    <a:pt x="832345" y="4526775"/>
                  </a:lnTo>
                  <a:lnTo>
                    <a:pt x="818473" y="4526775"/>
                  </a:lnTo>
                  <a:lnTo>
                    <a:pt x="804600" y="4526775"/>
                  </a:lnTo>
                  <a:lnTo>
                    <a:pt x="790728" y="4526775"/>
                  </a:lnTo>
                  <a:lnTo>
                    <a:pt x="776856" y="4526775"/>
                  </a:lnTo>
                  <a:lnTo>
                    <a:pt x="762983" y="4526775"/>
                  </a:lnTo>
                  <a:lnTo>
                    <a:pt x="749111" y="4526775"/>
                  </a:lnTo>
                  <a:lnTo>
                    <a:pt x="735238" y="4526775"/>
                  </a:lnTo>
                  <a:lnTo>
                    <a:pt x="721366" y="4526775"/>
                  </a:lnTo>
                  <a:lnTo>
                    <a:pt x="707493" y="4526775"/>
                  </a:lnTo>
                  <a:lnTo>
                    <a:pt x="693621" y="4526775"/>
                  </a:lnTo>
                  <a:lnTo>
                    <a:pt x="679749" y="4526775"/>
                  </a:lnTo>
                  <a:lnTo>
                    <a:pt x="665876" y="4526775"/>
                  </a:lnTo>
                  <a:lnTo>
                    <a:pt x="652004" y="4526775"/>
                  </a:lnTo>
                  <a:lnTo>
                    <a:pt x="638131" y="4526775"/>
                  </a:lnTo>
                  <a:lnTo>
                    <a:pt x="624259" y="4526775"/>
                  </a:lnTo>
                  <a:lnTo>
                    <a:pt x="610386" y="4526775"/>
                  </a:lnTo>
                  <a:lnTo>
                    <a:pt x="596514" y="4526775"/>
                  </a:lnTo>
                  <a:lnTo>
                    <a:pt x="582642" y="4526775"/>
                  </a:lnTo>
                  <a:lnTo>
                    <a:pt x="568769" y="4526775"/>
                  </a:lnTo>
                  <a:lnTo>
                    <a:pt x="554897" y="4526775"/>
                  </a:lnTo>
                  <a:lnTo>
                    <a:pt x="541024" y="4526775"/>
                  </a:lnTo>
                  <a:lnTo>
                    <a:pt x="527152" y="4526775"/>
                  </a:lnTo>
                  <a:lnTo>
                    <a:pt x="513279" y="4526775"/>
                  </a:lnTo>
                  <a:lnTo>
                    <a:pt x="499407" y="4526775"/>
                  </a:lnTo>
                  <a:lnTo>
                    <a:pt x="485535" y="4526775"/>
                  </a:lnTo>
                  <a:lnTo>
                    <a:pt x="471662" y="4526775"/>
                  </a:lnTo>
                  <a:lnTo>
                    <a:pt x="457790" y="4526775"/>
                  </a:lnTo>
                  <a:lnTo>
                    <a:pt x="443917" y="4526775"/>
                  </a:lnTo>
                  <a:lnTo>
                    <a:pt x="430045" y="4526775"/>
                  </a:lnTo>
                  <a:lnTo>
                    <a:pt x="416172" y="4526775"/>
                  </a:lnTo>
                  <a:lnTo>
                    <a:pt x="402300" y="4526775"/>
                  </a:lnTo>
                  <a:lnTo>
                    <a:pt x="388428" y="4526775"/>
                  </a:lnTo>
                  <a:lnTo>
                    <a:pt x="374555" y="4526775"/>
                  </a:lnTo>
                  <a:lnTo>
                    <a:pt x="360683" y="4526775"/>
                  </a:lnTo>
                  <a:lnTo>
                    <a:pt x="346810" y="4526775"/>
                  </a:lnTo>
                  <a:lnTo>
                    <a:pt x="332938" y="4526775"/>
                  </a:lnTo>
                  <a:lnTo>
                    <a:pt x="319065" y="4526775"/>
                  </a:lnTo>
                  <a:lnTo>
                    <a:pt x="305193" y="4526775"/>
                  </a:lnTo>
                  <a:lnTo>
                    <a:pt x="291321" y="4526775"/>
                  </a:lnTo>
                  <a:lnTo>
                    <a:pt x="277448" y="4526775"/>
                  </a:lnTo>
                  <a:lnTo>
                    <a:pt x="263576" y="4526775"/>
                  </a:lnTo>
                  <a:lnTo>
                    <a:pt x="249703" y="4526775"/>
                  </a:lnTo>
                  <a:lnTo>
                    <a:pt x="235831" y="4526775"/>
                  </a:lnTo>
                  <a:lnTo>
                    <a:pt x="221958" y="4526775"/>
                  </a:lnTo>
                  <a:lnTo>
                    <a:pt x="208086" y="4526775"/>
                  </a:lnTo>
                  <a:lnTo>
                    <a:pt x="194214" y="4526775"/>
                  </a:lnTo>
                  <a:lnTo>
                    <a:pt x="180341" y="4526775"/>
                  </a:lnTo>
                  <a:lnTo>
                    <a:pt x="166469" y="4526775"/>
                  </a:lnTo>
                  <a:lnTo>
                    <a:pt x="152596" y="4526775"/>
                  </a:lnTo>
                  <a:lnTo>
                    <a:pt x="138724" y="4526775"/>
                  </a:lnTo>
                  <a:lnTo>
                    <a:pt x="124851" y="4526775"/>
                  </a:lnTo>
                  <a:lnTo>
                    <a:pt x="110979" y="4526775"/>
                  </a:lnTo>
                  <a:lnTo>
                    <a:pt x="97107" y="4526775"/>
                  </a:lnTo>
                  <a:lnTo>
                    <a:pt x="83234" y="4526775"/>
                  </a:lnTo>
                  <a:lnTo>
                    <a:pt x="69362" y="4526775"/>
                  </a:lnTo>
                  <a:lnTo>
                    <a:pt x="55489" y="4526775"/>
                  </a:lnTo>
                  <a:lnTo>
                    <a:pt x="41617" y="4526775"/>
                  </a:lnTo>
                  <a:lnTo>
                    <a:pt x="27744" y="4526775"/>
                  </a:lnTo>
                  <a:lnTo>
                    <a:pt x="13872" y="4526775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872" y="4526775"/>
                  </a:lnTo>
                  <a:lnTo>
                    <a:pt x="27744" y="4526775"/>
                  </a:lnTo>
                  <a:lnTo>
                    <a:pt x="41617" y="4526775"/>
                  </a:lnTo>
                  <a:lnTo>
                    <a:pt x="55489" y="4050273"/>
                  </a:lnTo>
                  <a:lnTo>
                    <a:pt x="69362" y="4050273"/>
                  </a:lnTo>
                  <a:lnTo>
                    <a:pt x="83234" y="4050273"/>
                  </a:lnTo>
                  <a:lnTo>
                    <a:pt x="97107" y="4050273"/>
                  </a:lnTo>
                  <a:lnTo>
                    <a:pt x="110979" y="4050273"/>
                  </a:lnTo>
                  <a:lnTo>
                    <a:pt x="124851" y="4050273"/>
                  </a:lnTo>
                  <a:lnTo>
                    <a:pt x="138724" y="4050273"/>
                  </a:lnTo>
                  <a:lnTo>
                    <a:pt x="152596" y="4050273"/>
                  </a:lnTo>
                  <a:lnTo>
                    <a:pt x="166469" y="3960928"/>
                  </a:lnTo>
                  <a:lnTo>
                    <a:pt x="180341" y="3923205"/>
                  </a:lnTo>
                  <a:lnTo>
                    <a:pt x="194214" y="3923205"/>
                  </a:lnTo>
                  <a:lnTo>
                    <a:pt x="208086" y="3923205"/>
                  </a:lnTo>
                  <a:lnTo>
                    <a:pt x="221958" y="3772313"/>
                  </a:lnTo>
                  <a:lnTo>
                    <a:pt x="235831" y="3772313"/>
                  </a:lnTo>
                  <a:lnTo>
                    <a:pt x="249703" y="3772313"/>
                  </a:lnTo>
                  <a:lnTo>
                    <a:pt x="263576" y="3772313"/>
                  </a:lnTo>
                  <a:lnTo>
                    <a:pt x="277448" y="3772313"/>
                  </a:lnTo>
                  <a:lnTo>
                    <a:pt x="291321" y="3487294"/>
                  </a:lnTo>
                  <a:lnTo>
                    <a:pt x="305193" y="3487294"/>
                  </a:lnTo>
                  <a:lnTo>
                    <a:pt x="319065" y="3487294"/>
                  </a:lnTo>
                  <a:lnTo>
                    <a:pt x="332938" y="3487294"/>
                  </a:lnTo>
                  <a:lnTo>
                    <a:pt x="346810" y="3487294"/>
                  </a:lnTo>
                  <a:lnTo>
                    <a:pt x="360683" y="3487294"/>
                  </a:lnTo>
                  <a:lnTo>
                    <a:pt x="374555" y="3487294"/>
                  </a:lnTo>
                  <a:lnTo>
                    <a:pt x="388428" y="3219040"/>
                  </a:lnTo>
                  <a:lnTo>
                    <a:pt x="402300" y="3219040"/>
                  </a:lnTo>
                  <a:lnTo>
                    <a:pt x="416172" y="3219040"/>
                  </a:lnTo>
                  <a:lnTo>
                    <a:pt x="430045" y="3219040"/>
                  </a:lnTo>
                  <a:lnTo>
                    <a:pt x="443917" y="3219040"/>
                  </a:lnTo>
                  <a:lnTo>
                    <a:pt x="457790" y="3219040"/>
                  </a:lnTo>
                  <a:lnTo>
                    <a:pt x="471662" y="3219040"/>
                  </a:lnTo>
                  <a:lnTo>
                    <a:pt x="485535" y="3219040"/>
                  </a:lnTo>
                  <a:lnTo>
                    <a:pt x="499407" y="3219040"/>
                  </a:lnTo>
                  <a:lnTo>
                    <a:pt x="513279" y="3219040"/>
                  </a:lnTo>
                  <a:lnTo>
                    <a:pt x="527152" y="3219040"/>
                  </a:lnTo>
                  <a:lnTo>
                    <a:pt x="541024" y="3219040"/>
                  </a:lnTo>
                  <a:lnTo>
                    <a:pt x="554897" y="3219040"/>
                  </a:lnTo>
                  <a:lnTo>
                    <a:pt x="568769" y="2853240"/>
                  </a:lnTo>
                  <a:lnTo>
                    <a:pt x="582642" y="2853240"/>
                  </a:lnTo>
                  <a:lnTo>
                    <a:pt x="596514" y="2853240"/>
                  </a:lnTo>
                  <a:lnTo>
                    <a:pt x="610386" y="2853240"/>
                  </a:lnTo>
                  <a:lnTo>
                    <a:pt x="624259" y="2853240"/>
                  </a:lnTo>
                  <a:lnTo>
                    <a:pt x="638131" y="2853240"/>
                  </a:lnTo>
                  <a:lnTo>
                    <a:pt x="652004" y="2853240"/>
                  </a:lnTo>
                  <a:lnTo>
                    <a:pt x="665876" y="2853240"/>
                  </a:lnTo>
                  <a:lnTo>
                    <a:pt x="679749" y="2853240"/>
                  </a:lnTo>
                  <a:lnTo>
                    <a:pt x="693621" y="2853240"/>
                  </a:lnTo>
                  <a:lnTo>
                    <a:pt x="707493" y="2853240"/>
                  </a:lnTo>
                  <a:lnTo>
                    <a:pt x="721366" y="2703775"/>
                  </a:lnTo>
                  <a:lnTo>
                    <a:pt x="735238" y="2365803"/>
                  </a:lnTo>
                  <a:lnTo>
                    <a:pt x="749111" y="2365803"/>
                  </a:lnTo>
                  <a:lnTo>
                    <a:pt x="762983" y="2365803"/>
                  </a:lnTo>
                  <a:lnTo>
                    <a:pt x="776856" y="2365803"/>
                  </a:lnTo>
                  <a:lnTo>
                    <a:pt x="790728" y="2365803"/>
                  </a:lnTo>
                  <a:lnTo>
                    <a:pt x="804600" y="2365803"/>
                  </a:lnTo>
                  <a:lnTo>
                    <a:pt x="818473" y="2365803"/>
                  </a:lnTo>
                  <a:lnTo>
                    <a:pt x="832345" y="2365803"/>
                  </a:lnTo>
                  <a:lnTo>
                    <a:pt x="846218" y="2139930"/>
                  </a:lnTo>
                  <a:lnTo>
                    <a:pt x="860090" y="2139930"/>
                  </a:lnTo>
                  <a:lnTo>
                    <a:pt x="873963" y="2139930"/>
                  </a:lnTo>
                  <a:lnTo>
                    <a:pt x="887835" y="2139930"/>
                  </a:lnTo>
                  <a:lnTo>
                    <a:pt x="901707" y="2139930"/>
                  </a:lnTo>
                  <a:lnTo>
                    <a:pt x="915580" y="2139930"/>
                  </a:lnTo>
                  <a:lnTo>
                    <a:pt x="929452" y="2139930"/>
                  </a:lnTo>
                  <a:lnTo>
                    <a:pt x="943325" y="2139930"/>
                  </a:lnTo>
                  <a:lnTo>
                    <a:pt x="957197" y="2139930"/>
                  </a:lnTo>
                  <a:lnTo>
                    <a:pt x="971070" y="1783275"/>
                  </a:lnTo>
                  <a:lnTo>
                    <a:pt x="984942" y="1783275"/>
                  </a:lnTo>
                  <a:lnTo>
                    <a:pt x="998814" y="1783275"/>
                  </a:lnTo>
                  <a:lnTo>
                    <a:pt x="1012687" y="1783275"/>
                  </a:lnTo>
                  <a:lnTo>
                    <a:pt x="1026559" y="1783275"/>
                  </a:lnTo>
                  <a:lnTo>
                    <a:pt x="1040432" y="1783275"/>
                  </a:lnTo>
                  <a:lnTo>
                    <a:pt x="1054304" y="1783275"/>
                  </a:lnTo>
                  <a:lnTo>
                    <a:pt x="1068177" y="1783275"/>
                  </a:lnTo>
                  <a:lnTo>
                    <a:pt x="1082049" y="1783275"/>
                  </a:lnTo>
                  <a:lnTo>
                    <a:pt x="1095921" y="1783275"/>
                  </a:lnTo>
                  <a:lnTo>
                    <a:pt x="1109794" y="1783275"/>
                  </a:lnTo>
                  <a:lnTo>
                    <a:pt x="1123666" y="1508925"/>
                  </a:lnTo>
                  <a:lnTo>
                    <a:pt x="1137539" y="1508925"/>
                  </a:lnTo>
                  <a:lnTo>
                    <a:pt x="1151411" y="1207140"/>
                  </a:lnTo>
                  <a:lnTo>
                    <a:pt x="1165284" y="1207140"/>
                  </a:lnTo>
                  <a:lnTo>
                    <a:pt x="1179156" y="1207140"/>
                  </a:lnTo>
                  <a:lnTo>
                    <a:pt x="1193028" y="1207140"/>
                  </a:lnTo>
                  <a:lnTo>
                    <a:pt x="1206901" y="1207140"/>
                  </a:lnTo>
                  <a:lnTo>
                    <a:pt x="1220773" y="1207140"/>
                  </a:lnTo>
                  <a:lnTo>
                    <a:pt x="1234646" y="1207140"/>
                  </a:lnTo>
                  <a:lnTo>
                    <a:pt x="1248518" y="1207140"/>
                  </a:lnTo>
                  <a:lnTo>
                    <a:pt x="1262391" y="1207140"/>
                  </a:lnTo>
                  <a:lnTo>
                    <a:pt x="1276263" y="1207140"/>
                  </a:lnTo>
                  <a:lnTo>
                    <a:pt x="1290135" y="1207140"/>
                  </a:lnTo>
                  <a:lnTo>
                    <a:pt x="1304008" y="1207140"/>
                  </a:lnTo>
                  <a:lnTo>
                    <a:pt x="1317880" y="1207140"/>
                  </a:lnTo>
                  <a:lnTo>
                    <a:pt x="1331753" y="1207140"/>
                  </a:lnTo>
                  <a:lnTo>
                    <a:pt x="1345625" y="1207140"/>
                  </a:lnTo>
                  <a:lnTo>
                    <a:pt x="1359498" y="1207140"/>
                  </a:lnTo>
                  <a:lnTo>
                    <a:pt x="1373370" y="1207140"/>
                  </a:lnTo>
                  <a:lnTo>
                    <a:pt x="1387242" y="1207140"/>
                  </a:lnTo>
                  <a:lnTo>
                    <a:pt x="1401115" y="1207140"/>
                  </a:lnTo>
                  <a:lnTo>
                    <a:pt x="1414987" y="1207140"/>
                  </a:lnTo>
                  <a:lnTo>
                    <a:pt x="1428860" y="1207140"/>
                  </a:lnTo>
                  <a:lnTo>
                    <a:pt x="1442732" y="1207140"/>
                  </a:lnTo>
                  <a:lnTo>
                    <a:pt x="1456605" y="1207140"/>
                  </a:lnTo>
                  <a:lnTo>
                    <a:pt x="1470477" y="987660"/>
                  </a:lnTo>
                  <a:lnTo>
                    <a:pt x="1484349" y="987660"/>
                  </a:lnTo>
                  <a:lnTo>
                    <a:pt x="1498222" y="987660"/>
                  </a:lnTo>
                  <a:lnTo>
                    <a:pt x="1512094" y="987660"/>
                  </a:lnTo>
                  <a:lnTo>
                    <a:pt x="1525967" y="682102"/>
                  </a:lnTo>
                  <a:lnTo>
                    <a:pt x="1539839" y="682102"/>
                  </a:lnTo>
                  <a:lnTo>
                    <a:pt x="1553712" y="682102"/>
                  </a:lnTo>
                  <a:lnTo>
                    <a:pt x="1567584" y="682102"/>
                  </a:lnTo>
                  <a:lnTo>
                    <a:pt x="1581456" y="682102"/>
                  </a:lnTo>
                  <a:lnTo>
                    <a:pt x="1595329" y="682102"/>
                  </a:lnTo>
                  <a:lnTo>
                    <a:pt x="1609201" y="682102"/>
                  </a:lnTo>
                  <a:lnTo>
                    <a:pt x="1623074" y="682102"/>
                  </a:lnTo>
                  <a:lnTo>
                    <a:pt x="1636946" y="682102"/>
                  </a:lnTo>
                  <a:lnTo>
                    <a:pt x="1650819" y="682102"/>
                  </a:lnTo>
                  <a:lnTo>
                    <a:pt x="1664691" y="682102"/>
                  </a:lnTo>
                  <a:lnTo>
                    <a:pt x="1678563" y="682102"/>
                  </a:lnTo>
                  <a:lnTo>
                    <a:pt x="1692436" y="682102"/>
                  </a:lnTo>
                  <a:lnTo>
                    <a:pt x="1706308" y="682102"/>
                  </a:lnTo>
                  <a:lnTo>
                    <a:pt x="1720181" y="682102"/>
                  </a:lnTo>
                  <a:lnTo>
                    <a:pt x="1734053" y="682102"/>
                  </a:lnTo>
                  <a:lnTo>
                    <a:pt x="1747926" y="682102"/>
                  </a:lnTo>
                  <a:lnTo>
                    <a:pt x="1761798" y="682102"/>
                  </a:lnTo>
                  <a:lnTo>
                    <a:pt x="1775671" y="603570"/>
                  </a:lnTo>
                  <a:lnTo>
                    <a:pt x="1789543" y="603570"/>
                  </a:lnTo>
                  <a:lnTo>
                    <a:pt x="1803415" y="0"/>
                  </a:lnTo>
                  <a:lnTo>
                    <a:pt x="1817288" y="0"/>
                  </a:lnTo>
                  <a:lnTo>
                    <a:pt x="1831160" y="0"/>
                  </a:lnTo>
                  <a:lnTo>
                    <a:pt x="1845033" y="0"/>
                  </a:lnTo>
                  <a:lnTo>
                    <a:pt x="1858905" y="0"/>
                  </a:lnTo>
                  <a:lnTo>
                    <a:pt x="1872778" y="0"/>
                  </a:lnTo>
                  <a:lnTo>
                    <a:pt x="1886650" y="0"/>
                  </a:lnTo>
                  <a:lnTo>
                    <a:pt x="1900522" y="0"/>
                  </a:lnTo>
                  <a:lnTo>
                    <a:pt x="1914395" y="0"/>
                  </a:lnTo>
                  <a:lnTo>
                    <a:pt x="1928267" y="0"/>
                  </a:lnTo>
                  <a:lnTo>
                    <a:pt x="1942140" y="0"/>
                  </a:lnTo>
                  <a:lnTo>
                    <a:pt x="1956012" y="0"/>
                  </a:lnTo>
                  <a:lnTo>
                    <a:pt x="1969885" y="0"/>
                  </a:lnTo>
                  <a:lnTo>
                    <a:pt x="1983757" y="0"/>
                  </a:lnTo>
                  <a:lnTo>
                    <a:pt x="1997629" y="0"/>
                  </a:lnTo>
                  <a:lnTo>
                    <a:pt x="2011502" y="0"/>
                  </a:lnTo>
                  <a:lnTo>
                    <a:pt x="2025374" y="0"/>
                  </a:lnTo>
                  <a:lnTo>
                    <a:pt x="2039247" y="0"/>
                  </a:lnTo>
                  <a:lnTo>
                    <a:pt x="2053119" y="0"/>
                  </a:lnTo>
                  <a:lnTo>
                    <a:pt x="2066992" y="0"/>
                  </a:lnTo>
                  <a:lnTo>
                    <a:pt x="2080864" y="0"/>
                  </a:lnTo>
                  <a:lnTo>
                    <a:pt x="2094736" y="0"/>
                  </a:lnTo>
                  <a:lnTo>
                    <a:pt x="2108609" y="0"/>
                  </a:lnTo>
                  <a:lnTo>
                    <a:pt x="2122481" y="0"/>
                  </a:lnTo>
                  <a:lnTo>
                    <a:pt x="2136354" y="0"/>
                  </a:lnTo>
                  <a:lnTo>
                    <a:pt x="2150226" y="0"/>
                  </a:lnTo>
                  <a:lnTo>
                    <a:pt x="2164099" y="0"/>
                  </a:lnTo>
                  <a:lnTo>
                    <a:pt x="2177971" y="0"/>
                  </a:lnTo>
                  <a:lnTo>
                    <a:pt x="2191843" y="0"/>
                  </a:lnTo>
                  <a:lnTo>
                    <a:pt x="2205716" y="0"/>
                  </a:lnTo>
                  <a:lnTo>
                    <a:pt x="2219588" y="0"/>
                  </a:lnTo>
                  <a:lnTo>
                    <a:pt x="2233461" y="0"/>
                  </a:lnTo>
                  <a:lnTo>
                    <a:pt x="2247333" y="0"/>
                  </a:lnTo>
                  <a:lnTo>
                    <a:pt x="2261206" y="0"/>
                  </a:lnTo>
                  <a:lnTo>
                    <a:pt x="2275078" y="0"/>
                  </a:lnTo>
                  <a:lnTo>
                    <a:pt x="2288950" y="0"/>
                  </a:lnTo>
                  <a:lnTo>
                    <a:pt x="2302823" y="0"/>
                  </a:lnTo>
                  <a:lnTo>
                    <a:pt x="2316695" y="0"/>
                  </a:lnTo>
                  <a:lnTo>
                    <a:pt x="2330568" y="0"/>
                  </a:lnTo>
                  <a:lnTo>
                    <a:pt x="2344440" y="0"/>
                  </a:lnTo>
                  <a:lnTo>
                    <a:pt x="2358313" y="0"/>
                  </a:lnTo>
                  <a:lnTo>
                    <a:pt x="2372185" y="0"/>
                  </a:lnTo>
                  <a:lnTo>
                    <a:pt x="2386057" y="0"/>
                  </a:lnTo>
                  <a:lnTo>
                    <a:pt x="2399930" y="0"/>
                  </a:lnTo>
                  <a:lnTo>
                    <a:pt x="2413802" y="0"/>
                  </a:lnTo>
                  <a:lnTo>
                    <a:pt x="2427675" y="0"/>
                  </a:lnTo>
                  <a:lnTo>
                    <a:pt x="2441547" y="0"/>
                  </a:lnTo>
                  <a:lnTo>
                    <a:pt x="2455420" y="0"/>
                  </a:lnTo>
                  <a:lnTo>
                    <a:pt x="2469292" y="0"/>
                  </a:lnTo>
                  <a:lnTo>
                    <a:pt x="2483164" y="0"/>
                  </a:lnTo>
                  <a:lnTo>
                    <a:pt x="2497037" y="0"/>
                  </a:lnTo>
                  <a:lnTo>
                    <a:pt x="2510909" y="0"/>
                  </a:lnTo>
                  <a:lnTo>
                    <a:pt x="2524782" y="0"/>
                  </a:lnTo>
                  <a:lnTo>
                    <a:pt x="2538654" y="0"/>
                  </a:lnTo>
                  <a:lnTo>
                    <a:pt x="2552527" y="0"/>
                  </a:lnTo>
                  <a:lnTo>
                    <a:pt x="2566399" y="0"/>
                  </a:lnTo>
                  <a:lnTo>
                    <a:pt x="2580271" y="0"/>
                  </a:lnTo>
                  <a:lnTo>
                    <a:pt x="2594144" y="0"/>
                  </a:lnTo>
                  <a:lnTo>
                    <a:pt x="2608016" y="0"/>
                  </a:lnTo>
                  <a:lnTo>
                    <a:pt x="2621889" y="0"/>
                  </a:lnTo>
                  <a:lnTo>
                    <a:pt x="2635761" y="0"/>
                  </a:lnTo>
                  <a:lnTo>
                    <a:pt x="2649634" y="0"/>
                  </a:lnTo>
                  <a:lnTo>
                    <a:pt x="2663506" y="0"/>
                  </a:lnTo>
                  <a:lnTo>
                    <a:pt x="2677378" y="0"/>
                  </a:lnTo>
                  <a:lnTo>
                    <a:pt x="2691251" y="0"/>
                  </a:lnTo>
                  <a:lnTo>
                    <a:pt x="2705123" y="0"/>
                  </a:lnTo>
                  <a:lnTo>
                    <a:pt x="2718996" y="0"/>
                  </a:lnTo>
                  <a:lnTo>
                    <a:pt x="2732868" y="0"/>
                  </a:lnTo>
                  <a:lnTo>
                    <a:pt x="2746741" y="0"/>
                  </a:lnTo>
                  <a:lnTo>
                    <a:pt x="2760613" y="0"/>
                  </a:lnTo>
                  <a:lnTo>
                    <a:pt x="2774485" y="0"/>
                  </a:lnTo>
                  <a:lnTo>
                    <a:pt x="2788358" y="0"/>
                  </a:lnTo>
                  <a:lnTo>
                    <a:pt x="2802230" y="0"/>
                  </a:lnTo>
                  <a:lnTo>
                    <a:pt x="2816103" y="0"/>
                  </a:lnTo>
                  <a:lnTo>
                    <a:pt x="2829975" y="0"/>
                  </a:lnTo>
                  <a:lnTo>
                    <a:pt x="2843848" y="0"/>
                  </a:lnTo>
                  <a:lnTo>
                    <a:pt x="2857720" y="0"/>
                  </a:lnTo>
                  <a:lnTo>
                    <a:pt x="2871592" y="0"/>
                  </a:lnTo>
                  <a:lnTo>
                    <a:pt x="2885465" y="0"/>
                  </a:lnTo>
                  <a:lnTo>
                    <a:pt x="2899337" y="0"/>
                  </a:lnTo>
                  <a:lnTo>
                    <a:pt x="2913210" y="0"/>
                  </a:lnTo>
                  <a:lnTo>
                    <a:pt x="2927082" y="0"/>
                  </a:lnTo>
                  <a:lnTo>
                    <a:pt x="2940955" y="0"/>
                  </a:lnTo>
                  <a:lnTo>
                    <a:pt x="2954827" y="0"/>
                  </a:lnTo>
                  <a:lnTo>
                    <a:pt x="2968699" y="0"/>
                  </a:lnTo>
                  <a:lnTo>
                    <a:pt x="2982572" y="0"/>
                  </a:lnTo>
                  <a:lnTo>
                    <a:pt x="2996444" y="0"/>
                  </a:lnTo>
                  <a:lnTo>
                    <a:pt x="3010317" y="0"/>
                  </a:lnTo>
                  <a:lnTo>
                    <a:pt x="3024189" y="0"/>
                  </a:lnTo>
                  <a:lnTo>
                    <a:pt x="3038062" y="0"/>
                  </a:lnTo>
                  <a:lnTo>
                    <a:pt x="3051934" y="0"/>
                  </a:lnTo>
                  <a:lnTo>
                    <a:pt x="3065806" y="0"/>
                  </a:lnTo>
                  <a:lnTo>
                    <a:pt x="3079679" y="0"/>
                  </a:lnTo>
                  <a:lnTo>
                    <a:pt x="3093551" y="0"/>
                  </a:lnTo>
                  <a:lnTo>
                    <a:pt x="3107424" y="0"/>
                  </a:lnTo>
                  <a:lnTo>
                    <a:pt x="3121296" y="0"/>
                  </a:lnTo>
                  <a:lnTo>
                    <a:pt x="3135169" y="0"/>
                  </a:lnTo>
                  <a:lnTo>
                    <a:pt x="3149041" y="0"/>
                  </a:lnTo>
                  <a:lnTo>
                    <a:pt x="3162913" y="0"/>
                  </a:lnTo>
                  <a:lnTo>
                    <a:pt x="3176786" y="0"/>
                  </a:lnTo>
                  <a:lnTo>
                    <a:pt x="3190658" y="0"/>
                  </a:lnTo>
                  <a:lnTo>
                    <a:pt x="3204531" y="0"/>
                  </a:lnTo>
                  <a:lnTo>
                    <a:pt x="3218403" y="0"/>
                  </a:lnTo>
                  <a:lnTo>
                    <a:pt x="3232276" y="0"/>
                  </a:lnTo>
                  <a:lnTo>
                    <a:pt x="3246148" y="0"/>
                  </a:lnTo>
                  <a:lnTo>
                    <a:pt x="3260020" y="0"/>
                  </a:lnTo>
                  <a:lnTo>
                    <a:pt x="3273893" y="0"/>
                  </a:lnTo>
                  <a:lnTo>
                    <a:pt x="3287765" y="0"/>
                  </a:lnTo>
                  <a:lnTo>
                    <a:pt x="3301638" y="0"/>
                  </a:lnTo>
                  <a:lnTo>
                    <a:pt x="3315510" y="0"/>
                  </a:lnTo>
                  <a:lnTo>
                    <a:pt x="3329383" y="0"/>
                  </a:lnTo>
                  <a:lnTo>
                    <a:pt x="3343255" y="0"/>
                  </a:lnTo>
                  <a:lnTo>
                    <a:pt x="3357127" y="0"/>
                  </a:lnTo>
                  <a:lnTo>
                    <a:pt x="3371000" y="0"/>
                  </a:lnTo>
                  <a:lnTo>
                    <a:pt x="3384872" y="0"/>
                  </a:lnTo>
                  <a:lnTo>
                    <a:pt x="3398745" y="0"/>
                  </a:lnTo>
                  <a:lnTo>
                    <a:pt x="3412617" y="0"/>
                  </a:lnTo>
                  <a:lnTo>
                    <a:pt x="3426490" y="0"/>
                  </a:lnTo>
                  <a:lnTo>
                    <a:pt x="3440362" y="0"/>
                  </a:lnTo>
                  <a:lnTo>
                    <a:pt x="3454235" y="0"/>
                  </a:lnTo>
                  <a:lnTo>
                    <a:pt x="3468107" y="0"/>
                  </a:lnTo>
                  <a:lnTo>
                    <a:pt x="3481979" y="0"/>
                  </a:lnTo>
                  <a:lnTo>
                    <a:pt x="3495852" y="0"/>
                  </a:lnTo>
                  <a:lnTo>
                    <a:pt x="3509724" y="0"/>
                  </a:lnTo>
                  <a:lnTo>
                    <a:pt x="3523597" y="0"/>
                  </a:lnTo>
                  <a:lnTo>
                    <a:pt x="3537469" y="0"/>
                  </a:lnTo>
                  <a:lnTo>
                    <a:pt x="3551342" y="0"/>
                  </a:lnTo>
                  <a:lnTo>
                    <a:pt x="3565214" y="0"/>
                  </a:lnTo>
                  <a:lnTo>
                    <a:pt x="3579086" y="0"/>
                  </a:lnTo>
                  <a:lnTo>
                    <a:pt x="3592959" y="0"/>
                  </a:lnTo>
                  <a:lnTo>
                    <a:pt x="3606831" y="0"/>
                  </a:lnTo>
                  <a:lnTo>
                    <a:pt x="3620704" y="0"/>
                  </a:lnTo>
                  <a:lnTo>
                    <a:pt x="3634576" y="0"/>
                  </a:lnTo>
                  <a:lnTo>
                    <a:pt x="3648449" y="0"/>
                  </a:lnTo>
                  <a:lnTo>
                    <a:pt x="3662321" y="0"/>
                  </a:lnTo>
                  <a:lnTo>
                    <a:pt x="3676193" y="0"/>
                  </a:lnTo>
                  <a:lnTo>
                    <a:pt x="3690066" y="0"/>
                  </a:lnTo>
                  <a:lnTo>
                    <a:pt x="3703938" y="0"/>
                  </a:lnTo>
                  <a:lnTo>
                    <a:pt x="3717811" y="0"/>
                  </a:lnTo>
                  <a:lnTo>
                    <a:pt x="3731683" y="0"/>
                  </a:lnTo>
                  <a:lnTo>
                    <a:pt x="3745556" y="0"/>
                  </a:lnTo>
                  <a:lnTo>
                    <a:pt x="3759428" y="0"/>
                  </a:lnTo>
                  <a:lnTo>
                    <a:pt x="3773300" y="0"/>
                  </a:lnTo>
                  <a:lnTo>
                    <a:pt x="3787173" y="0"/>
                  </a:lnTo>
                  <a:lnTo>
                    <a:pt x="3801045" y="0"/>
                  </a:lnTo>
                  <a:lnTo>
                    <a:pt x="3814918" y="0"/>
                  </a:lnTo>
                  <a:lnTo>
                    <a:pt x="3828790" y="0"/>
                  </a:lnTo>
                  <a:lnTo>
                    <a:pt x="3842663" y="0"/>
                  </a:lnTo>
                  <a:lnTo>
                    <a:pt x="3856535" y="0"/>
                  </a:lnTo>
                  <a:lnTo>
                    <a:pt x="3870407" y="0"/>
                  </a:lnTo>
                  <a:lnTo>
                    <a:pt x="3884280" y="0"/>
                  </a:lnTo>
                  <a:lnTo>
                    <a:pt x="3898152" y="0"/>
                  </a:lnTo>
                  <a:lnTo>
                    <a:pt x="3912025" y="0"/>
                  </a:lnTo>
                  <a:lnTo>
                    <a:pt x="3925897" y="0"/>
                  </a:lnTo>
                  <a:lnTo>
                    <a:pt x="3939770" y="0"/>
                  </a:lnTo>
                  <a:lnTo>
                    <a:pt x="3953642" y="0"/>
                  </a:lnTo>
                  <a:lnTo>
                    <a:pt x="3967514" y="0"/>
                  </a:lnTo>
                  <a:lnTo>
                    <a:pt x="3981387" y="0"/>
                  </a:lnTo>
                  <a:lnTo>
                    <a:pt x="3995259" y="0"/>
                  </a:lnTo>
                  <a:lnTo>
                    <a:pt x="4009132" y="0"/>
                  </a:lnTo>
                  <a:lnTo>
                    <a:pt x="4023004" y="0"/>
                  </a:lnTo>
                  <a:lnTo>
                    <a:pt x="4036877" y="0"/>
                  </a:lnTo>
                  <a:lnTo>
                    <a:pt x="4050749" y="0"/>
                  </a:lnTo>
                  <a:lnTo>
                    <a:pt x="4064621" y="0"/>
                  </a:lnTo>
                  <a:lnTo>
                    <a:pt x="4078494" y="0"/>
                  </a:lnTo>
                  <a:lnTo>
                    <a:pt x="4092366" y="0"/>
                  </a:lnTo>
                  <a:lnTo>
                    <a:pt x="4106239" y="0"/>
                  </a:lnTo>
                  <a:lnTo>
                    <a:pt x="4120111" y="0"/>
                  </a:lnTo>
                  <a:lnTo>
                    <a:pt x="4133984" y="0"/>
                  </a:lnTo>
                  <a:lnTo>
                    <a:pt x="4147856" y="0"/>
                  </a:lnTo>
                  <a:lnTo>
                    <a:pt x="4161728" y="0"/>
                  </a:lnTo>
                  <a:lnTo>
                    <a:pt x="4175601" y="0"/>
                  </a:lnTo>
                  <a:lnTo>
                    <a:pt x="4189473" y="0"/>
                  </a:lnTo>
                  <a:lnTo>
                    <a:pt x="4203346" y="0"/>
                  </a:lnTo>
                  <a:lnTo>
                    <a:pt x="4217218" y="0"/>
                  </a:lnTo>
                  <a:lnTo>
                    <a:pt x="4231091" y="0"/>
                  </a:lnTo>
                  <a:lnTo>
                    <a:pt x="4244963" y="0"/>
                  </a:lnTo>
                  <a:lnTo>
                    <a:pt x="4258835" y="0"/>
                  </a:lnTo>
                  <a:lnTo>
                    <a:pt x="4272708" y="0"/>
                  </a:lnTo>
                  <a:lnTo>
                    <a:pt x="4286580" y="0"/>
                  </a:lnTo>
                  <a:lnTo>
                    <a:pt x="4300453" y="0"/>
                  </a:lnTo>
                  <a:lnTo>
                    <a:pt x="4314325" y="0"/>
                  </a:lnTo>
                  <a:lnTo>
                    <a:pt x="4328198" y="0"/>
                  </a:lnTo>
                  <a:lnTo>
                    <a:pt x="4342070" y="0"/>
                  </a:lnTo>
                  <a:lnTo>
                    <a:pt x="4355942" y="0"/>
                  </a:lnTo>
                  <a:lnTo>
                    <a:pt x="4369815" y="0"/>
                  </a:lnTo>
                  <a:lnTo>
                    <a:pt x="4383687" y="0"/>
                  </a:lnTo>
                  <a:lnTo>
                    <a:pt x="4397560" y="0"/>
                  </a:lnTo>
                  <a:lnTo>
                    <a:pt x="4411432" y="0"/>
                  </a:lnTo>
                  <a:lnTo>
                    <a:pt x="4425305" y="0"/>
                  </a:lnTo>
                  <a:lnTo>
                    <a:pt x="4439177" y="0"/>
                  </a:lnTo>
                  <a:lnTo>
                    <a:pt x="4453049" y="0"/>
                  </a:lnTo>
                  <a:lnTo>
                    <a:pt x="4466922" y="0"/>
                  </a:lnTo>
                  <a:lnTo>
                    <a:pt x="4480794" y="0"/>
                  </a:lnTo>
                  <a:lnTo>
                    <a:pt x="4494667" y="0"/>
                  </a:lnTo>
                  <a:lnTo>
                    <a:pt x="4508539" y="0"/>
                  </a:lnTo>
                  <a:lnTo>
                    <a:pt x="4522412" y="0"/>
                  </a:lnTo>
                  <a:lnTo>
                    <a:pt x="4536284" y="0"/>
                  </a:lnTo>
                  <a:lnTo>
                    <a:pt x="4550156" y="0"/>
                  </a:lnTo>
                  <a:lnTo>
                    <a:pt x="4564029" y="0"/>
                  </a:lnTo>
                  <a:lnTo>
                    <a:pt x="4577901" y="0"/>
                  </a:lnTo>
                  <a:lnTo>
                    <a:pt x="4591774" y="0"/>
                  </a:lnTo>
                  <a:lnTo>
                    <a:pt x="4605646" y="0"/>
                  </a:lnTo>
                  <a:lnTo>
                    <a:pt x="4619519" y="0"/>
                  </a:lnTo>
                  <a:lnTo>
                    <a:pt x="4633391" y="0"/>
                  </a:lnTo>
                  <a:lnTo>
                    <a:pt x="4647263" y="0"/>
                  </a:lnTo>
                  <a:lnTo>
                    <a:pt x="4661136" y="0"/>
                  </a:lnTo>
                  <a:lnTo>
                    <a:pt x="4675008" y="0"/>
                  </a:lnTo>
                  <a:lnTo>
                    <a:pt x="4688881" y="0"/>
                  </a:lnTo>
                  <a:lnTo>
                    <a:pt x="4702753" y="0"/>
                  </a:lnTo>
                  <a:lnTo>
                    <a:pt x="4716626" y="0"/>
                  </a:lnTo>
                  <a:lnTo>
                    <a:pt x="4730498" y="0"/>
                  </a:lnTo>
                  <a:lnTo>
                    <a:pt x="4744370" y="0"/>
                  </a:lnTo>
                  <a:lnTo>
                    <a:pt x="4758243" y="0"/>
                  </a:lnTo>
                  <a:lnTo>
                    <a:pt x="4772115" y="0"/>
                  </a:lnTo>
                  <a:lnTo>
                    <a:pt x="4785988" y="0"/>
                  </a:lnTo>
                  <a:lnTo>
                    <a:pt x="4799860" y="0"/>
                  </a:lnTo>
                  <a:lnTo>
                    <a:pt x="4813733" y="0"/>
                  </a:lnTo>
                  <a:lnTo>
                    <a:pt x="4827605" y="0"/>
                  </a:lnTo>
                  <a:lnTo>
                    <a:pt x="4841477" y="0"/>
                  </a:lnTo>
                  <a:lnTo>
                    <a:pt x="4855350" y="0"/>
                  </a:lnTo>
                  <a:lnTo>
                    <a:pt x="4869222" y="0"/>
                  </a:lnTo>
                  <a:lnTo>
                    <a:pt x="4883095" y="0"/>
                  </a:lnTo>
                  <a:lnTo>
                    <a:pt x="4896967" y="0"/>
                  </a:lnTo>
                  <a:lnTo>
                    <a:pt x="4910840" y="0"/>
                  </a:lnTo>
                  <a:lnTo>
                    <a:pt x="4924712" y="0"/>
                  </a:lnTo>
                  <a:lnTo>
                    <a:pt x="4938584" y="0"/>
                  </a:lnTo>
                  <a:lnTo>
                    <a:pt x="4952457" y="0"/>
                  </a:lnTo>
                  <a:lnTo>
                    <a:pt x="4966329" y="0"/>
                  </a:lnTo>
                  <a:lnTo>
                    <a:pt x="4980202" y="0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16592" y="5758830"/>
              <a:ext cx="7102684" cy="0"/>
            </a:xfrm>
            <a:custGeom>
              <a:avLst/>
              <a:pathLst>
                <a:path w="7102684" h="0">
                  <a:moveTo>
                    <a:pt x="7102684" y="0"/>
                  </a:moveTo>
                  <a:lnTo>
                    <a:pt x="7088811" y="0"/>
                  </a:lnTo>
                  <a:lnTo>
                    <a:pt x="7074939" y="0"/>
                  </a:lnTo>
                  <a:lnTo>
                    <a:pt x="7061066" y="0"/>
                  </a:lnTo>
                  <a:lnTo>
                    <a:pt x="7047194" y="0"/>
                  </a:lnTo>
                  <a:lnTo>
                    <a:pt x="7033321" y="0"/>
                  </a:lnTo>
                  <a:lnTo>
                    <a:pt x="7019449" y="0"/>
                  </a:lnTo>
                  <a:lnTo>
                    <a:pt x="7005577" y="0"/>
                  </a:lnTo>
                  <a:lnTo>
                    <a:pt x="6991704" y="0"/>
                  </a:lnTo>
                  <a:lnTo>
                    <a:pt x="6977832" y="0"/>
                  </a:lnTo>
                  <a:lnTo>
                    <a:pt x="6963959" y="0"/>
                  </a:lnTo>
                  <a:lnTo>
                    <a:pt x="6950087" y="0"/>
                  </a:lnTo>
                  <a:lnTo>
                    <a:pt x="6936214" y="0"/>
                  </a:lnTo>
                  <a:lnTo>
                    <a:pt x="6922342" y="0"/>
                  </a:lnTo>
                  <a:lnTo>
                    <a:pt x="6908470" y="0"/>
                  </a:lnTo>
                  <a:lnTo>
                    <a:pt x="6894597" y="0"/>
                  </a:lnTo>
                  <a:lnTo>
                    <a:pt x="6880725" y="0"/>
                  </a:lnTo>
                  <a:lnTo>
                    <a:pt x="6866852" y="0"/>
                  </a:lnTo>
                  <a:lnTo>
                    <a:pt x="6852980" y="0"/>
                  </a:lnTo>
                  <a:lnTo>
                    <a:pt x="6839107" y="0"/>
                  </a:lnTo>
                  <a:lnTo>
                    <a:pt x="6825235" y="0"/>
                  </a:lnTo>
                  <a:lnTo>
                    <a:pt x="6811363" y="0"/>
                  </a:lnTo>
                  <a:lnTo>
                    <a:pt x="6797490" y="0"/>
                  </a:lnTo>
                  <a:lnTo>
                    <a:pt x="6783618" y="0"/>
                  </a:lnTo>
                  <a:lnTo>
                    <a:pt x="6769745" y="0"/>
                  </a:lnTo>
                  <a:lnTo>
                    <a:pt x="6755873" y="0"/>
                  </a:lnTo>
                  <a:lnTo>
                    <a:pt x="6742000" y="0"/>
                  </a:lnTo>
                  <a:lnTo>
                    <a:pt x="6728128" y="0"/>
                  </a:lnTo>
                  <a:lnTo>
                    <a:pt x="6714255" y="0"/>
                  </a:lnTo>
                  <a:lnTo>
                    <a:pt x="6700383" y="0"/>
                  </a:lnTo>
                  <a:lnTo>
                    <a:pt x="6686511" y="0"/>
                  </a:lnTo>
                  <a:lnTo>
                    <a:pt x="6672638" y="0"/>
                  </a:lnTo>
                  <a:lnTo>
                    <a:pt x="6658766" y="0"/>
                  </a:lnTo>
                  <a:lnTo>
                    <a:pt x="6644893" y="0"/>
                  </a:lnTo>
                  <a:lnTo>
                    <a:pt x="6631021" y="0"/>
                  </a:lnTo>
                  <a:lnTo>
                    <a:pt x="6617148" y="0"/>
                  </a:lnTo>
                  <a:lnTo>
                    <a:pt x="6603276" y="0"/>
                  </a:lnTo>
                  <a:lnTo>
                    <a:pt x="6589404" y="0"/>
                  </a:lnTo>
                  <a:lnTo>
                    <a:pt x="6575531" y="0"/>
                  </a:lnTo>
                  <a:lnTo>
                    <a:pt x="6561659" y="0"/>
                  </a:lnTo>
                  <a:lnTo>
                    <a:pt x="6547786" y="0"/>
                  </a:lnTo>
                  <a:lnTo>
                    <a:pt x="6533914" y="0"/>
                  </a:lnTo>
                  <a:lnTo>
                    <a:pt x="6520041" y="0"/>
                  </a:lnTo>
                  <a:lnTo>
                    <a:pt x="6506169" y="0"/>
                  </a:lnTo>
                  <a:lnTo>
                    <a:pt x="6492297" y="0"/>
                  </a:lnTo>
                  <a:lnTo>
                    <a:pt x="6478424" y="0"/>
                  </a:lnTo>
                  <a:lnTo>
                    <a:pt x="6464552" y="0"/>
                  </a:lnTo>
                  <a:lnTo>
                    <a:pt x="6450679" y="0"/>
                  </a:lnTo>
                  <a:lnTo>
                    <a:pt x="6436807" y="0"/>
                  </a:lnTo>
                  <a:lnTo>
                    <a:pt x="6422934" y="0"/>
                  </a:lnTo>
                  <a:lnTo>
                    <a:pt x="6409062" y="0"/>
                  </a:lnTo>
                  <a:lnTo>
                    <a:pt x="6395190" y="0"/>
                  </a:lnTo>
                  <a:lnTo>
                    <a:pt x="6381317" y="0"/>
                  </a:lnTo>
                  <a:lnTo>
                    <a:pt x="6367445" y="0"/>
                  </a:lnTo>
                  <a:lnTo>
                    <a:pt x="6353572" y="0"/>
                  </a:lnTo>
                  <a:lnTo>
                    <a:pt x="6339700" y="0"/>
                  </a:lnTo>
                  <a:lnTo>
                    <a:pt x="6325827" y="0"/>
                  </a:lnTo>
                  <a:lnTo>
                    <a:pt x="6311955" y="0"/>
                  </a:lnTo>
                  <a:lnTo>
                    <a:pt x="6298083" y="0"/>
                  </a:lnTo>
                  <a:lnTo>
                    <a:pt x="6284210" y="0"/>
                  </a:lnTo>
                  <a:lnTo>
                    <a:pt x="6270338" y="0"/>
                  </a:lnTo>
                  <a:lnTo>
                    <a:pt x="6256465" y="0"/>
                  </a:lnTo>
                  <a:lnTo>
                    <a:pt x="6242593" y="0"/>
                  </a:lnTo>
                  <a:lnTo>
                    <a:pt x="6228720" y="0"/>
                  </a:lnTo>
                  <a:lnTo>
                    <a:pt x="6214848" y="0"/>
                  </a:lnTo>
                  <a:lnTo>
                    <a:pt x="6200976" y="0"/>
                  </a:lnTo>
                  <a:lnTo>
                    <a:pt x="6187103" y="0"/>
                  </a:lnTo>
                  <a:lnTo>
                    <a:pt x="6173231" y="0"/>
                  </a:lnTo>
                  <a:lnTo>
                    <a:pt x="6159358" y="0"/>
                  </a:lnTo>
                  <a:lnTo>
                    <a:pt x="6145486" y="0"/>
                  </a:lnTo>
                  <a:lnTo>
                    <a:pt x="6131613" y="0"/>
                  </a:lnTo>
                  <a:lnTo>
                    <a:pt x="6117741" y="0"/>
                  </a:lnTo>
                  <a:lnTo>
                    <a:pt x="6103869" y="0"/>
                  </a:lnTo>
                  <a:lnTo>
                    <a:pt x="6089996" y="0"/>
                  </a:lnTo>
                  <a:lnTo>
                    <a:pt x="6076124" y="0"/>
                  </a:lnTo>
                  <a:lnTo>
                    <a:pt x="6062251" y="0"/>
                  </a:lnTo>
                  <a:lnTo>
                    <a:pt x="6048379" y="0"/>
                  </a:lnTo>
                  <a:lnTo>
                    <a:pt x="6034506" y="0"/>
                  </a:lnTo>
                  <a:lnTo>
                    <a:pt x="6020634" y="0"/>
                  </a:lnTo>
                  <a:lnTo>
                    <a:pt x="6006762" y="0"/>
                  </a:lnTo>
                  <a:lnTo>
                    <a:pt x="5992889" y="0"/>
                  </a:lnTo>
                  <a:lnTo>
                    <a:pt x="5979017" y="0"/>
                  </a:lnTo>
                  <a:lnTo>
                    <a:pt x="5965144" y="0"/>
                  </a:lnTo>
                  <a:lnTo>
                    <a:pt x="5951272" y="0"/>
                  </a:lnTo>
                  <a:lnTo>
                    <a:pt x="5937399" y="0"/>
                  </a:lnTo>
                  <a:lnTo>
                    <a:pt x="5923527" y="0"/>
                  </a:lnTo>
                  <a:lnTo>
                    <a:pt x="5909655" y="0"/>
                  </a:lnTo>
                  <a:lnTo>
                    <a:pt x="5895782" y="0"/>
                  </a:lnTo>
                  <a:lnTo>
                    <a:pt x="5881910" y="0"/>
                  </a:lnTo>
                  <a:lnTo>
                    <a:pt x="5868037" y="0"/>
                  </a:lnTo>
                  <a:lnTo>
                    <a:pt x="5854165" y="0"/>
                  </a:lnTo>
                  <a:lnTo>
                    <a:pt x="5840292" y="0"/>
                  </a:lnTo>
                  <a:lnTo>
                    <a:pt x="5826420" y="0"/>
                  </a:lnTo>
                  <a:lnTo>
                    <a:pt x="5812548" y="0"/>
                  </a:lnTo>
                  <a:lnTo>
                    <a:pt x="5798675" y="0"/>
                  </a:lnTo>
                  <a:lnTo>
                    <a:pt x="5784803" y="0"/>
                  </a:lnTo>
                  <a:lnTo>
                    <a:pt x="5770930" y="0"/>
                  </a:lnTo>
                  <a:lnTo>
                    <a:pt x="5757058" y="0"/>
                  </a:lnTo>
                  <a:lnTo>
                    <a:pt x="5743185" y="0"/>
                  </a:lnTo>
                  <a:lnTo>
                    <a:pt x="5729313" y="0"/>
                  </a:lnTo>
                  <a:lnTo>
                    <a:pt x="5715441" y="0"/>
                  </a:lnTo>
                  <a:lnTo>
                    <a:pt x="5701568" y="0"/>
                  </a:lnTo>
                  <a:lnTo>
                    <a:pt x="5687696" y="0"/>
                  </a:lnTo>
                  <a:lnTo>
                    <a:pt x="5673823" y="0"/>
                  </a:lnTo>
                  <a:lnTo>
                    <a:pt x="5659951" y="0"/>
                  </a:lnTo>
                  <a:lnTo>
                    <a:pt x="5646078" y="0"/>
                  </a:lnTo>
                  <a:lnTo>
                    <a:pt x="5632206" y="0"/>
                  </a:lnTo>
                  <a:lnTo>
                    <a:pt x="5618334" y="0"/>
                  </a:lnTo>
                  <a:lnTo>
                    <a:pt x="5604461" y="0"/>
                  </a:lnTo>
                  <a:lnTo>
                    <a:pt x="5590589" y="0"/>
                  </a:lnTo>
                  <a:lnTo>
                    <a:pt x="5576716" y="0"/>
                  </a:lnTo>
                  <a:lnTo>
                    <a:pt x="5562844" y="0"/>
                  </a:lnTo>
                  <a:lnTo>
                    <a:pt x="5548971" y="0"/>
                  </a:lnTo>
                  <a:lnTo>
                    <a:pt x="5535099" y="0"/>
                  </a:lnTo>
                  <a:lnTo>
                    <a:pt x="5521227" y="0"/>
                  </a:lnTo>
                  <a:lnTo>
                    <a:pt x="5507354" y="0"/>
                  </a:lnTo>
                  <a:lnTo>
                    <a:pt x="5493482" y="0"/>
                  </a:lnTo>
                  <a:lnTo>
                    <a:pt x="5479609" y="0"/>
                  </a:lnTo>
                  <a:lnTo>
                    <a:pt x="5465737" y="0"/>
                  </a:lnTo>
                  <a:lnTo>
                    <a:pt x="5451864" y="0"/>
                  </a:lnTo>
                  <a:lnTo>
                    <a:pt x="5437992" y="0"/>
                  </a:lnTo>
                  <a:lnTo>
                    <a:pt x="5424120" y="0"/>
                  </a:lnTo>
                  <a:lnTo>
                    <a:pt x="5410247" y="0"/>
                  </a:lnTo>
                  <a:lnTo>
                    <a:pt x="5396375" y="0"/>
                  </a:lnTo>
                  <a:lnTo>
                    <a:pt x="5382502" y="0"/>
                  </a:lnTo>
                  <a:lnTo>
                    <a:pt x="5368630" y="0"/>
                  </a:lnTo>
                  <a:lnTo>
                    <a:pt x="5354757" y="0"/>
                  </a:lnTo>
                  <a:lnTo>
                    <a:pt x="5340885" y="0"/>
                  </a:lnTo>
                  <a:lnTo>
                    <a:pt x="5327013" y="0"/>
                  </a:lnTo>
                  <a:lnTo>
                    <a:pt x="5313140" y="0"/>
                  </a:lnTo>
                  <a:lnTo>
                    <a:pt x="5299268" y="0"/>
                  </a:lnTo>
                  <a:lnTo>
                    <a:pt x="5285395" y="0"/>
                  </a:lnTo>
                  <a:lnTo>
                    <a:pt x="5271523" y="0"/>
                  </a:lnTo>
                  <a:lnTo>
                    <a:pt x="5257650" y="0"/>
                  </a:lnTo>
                  <a:lnTo>
                    <a:pt x="5243778" y="0"/>
                  </a:lnTo>
                  <a:lnTo>
                    <a:pt x="5229906" y="0"/>
                  </a:lnTo>
                  <a:lnTo>
                    <a:pt x="5216033" y="0"/>
                  </a:lnTo>
                  <a:lnTo>
                    <a:pt x="5202161" y="0"/>
                  </a:lnTo>
                  <a:lnTo>
                    <a:pt x="5188288" y="0"/>
                  </a:lnTo>
                  <a:lnTo>
                    <a:pt x="5174416" y="0"/>
                  </a:lnTo>
                  <a:lnTo>
                    <a:pt x="5160543" y="0"/>
                  </a:lnTo>
                  <a:lnTo>
                    <a:pt x="5146671" y="0"/>
                  </a:lnTo>
                  <a:lnTo>
                    <a:pt x="5132799" y="0"/>
                  </a:lnTo>
                  <a:lnTo>
                    <a:pt x="5118926" y="0"/>
                  </a:lnTo>
                  <a:lnTo>
                    <a:pt x="5105054" y="0"/>
                  </a:lnTo>
                  <a:lnTo>
                    <a:pt x="5091181" y="0"/>
                  </a:lnTo>
                  <a:lnTo>
                    <a:pt x="5077309" y="0"/>
                  </a:lnTo>
                  <a:lnTo>
                    <a:pt x="5063436" y="0"/>
                  </a:lnTo>
                  <a:lnTo>
                    <a:pt x="5049564" y="0"/>
                  </a:lnTo>
                  <a:lnTo>
                    <a:pt x="5035691" y="0"/>
                  </a:lnTo>
                  <a:lnTo>
                    <a:pt x="5021819" y="0"/>
                  </a:lnTo>
                  <a:lnTo>
                    <a:pt x="5007947" y="0"/>
                  </a:lnTo>
                  <a:lnTo>
                    <a:pt x="4994074" y="0"/>
                  </a:lnTo>
                  <a:lnTo>
                    <a:pt x="4980202" y="0"/>
                  </a:lnTo>
                  <a:lnTo>
                    <a:pt x="4966329" y="0"/>
                  </a:lnTo>
                  <a:lnTo>
                    <a:pt x="4952457" y="0"/>
                  </a:lnTo>
                  <a:lnTo>
                    <a:pt x="4938584" y="0"/>
                  </a:lnTo>
                  <a:lnTo>
                    <a:pt x="4924712" y="0"/>
                  </a:lnTo>
                  <a:lnTo>
                    <a:pt x="4910840" y="0"/>
                  </a:lnTo>
                  <a:lnTo>
                    <a:pt x="4896967" y="0"/>
                  </a:lnTo>
                  <a:lnTo>
                    <a:pt x="4883095" y="0"/>
                  </a:lnTo>
                  <a:lnTo>
                    <a:pt x="4869222" y="0"/>
                  </a:lnTo>
                  <a:lnTo>
                    <a:pt x="4855350" y="0"/>
                  </a:lnTo>
                  <a:lnTo>
                    <a:pt x="4841477" y="0"/>
                  </a:lnTo>
                  <a:lnTo>
                    <a:pt x="4827605" y="0"/>
                  </a:lnTo>
                  <a:lnTo>
                    <a:pt x="4813733" y="0"/>
                  </a:lnTo>
                  <a:lnTo>
                    <a:pt x="4799860" y="0"/>
                  </a:lnTo>
                  <a:lnTo>
                    <a:pt x="4785988" y="0"/>
                  </a:lnTo>
                  <a:lnTo>
                    <a:pt x="4772115" y="0"/>
                  </a:lnTo>
                  <a:lnTo>
                    <a:pt x="4758243" y="0"/>
                  </a:lnTo>
                  <a:lnTo>
                    <a:pt x="4744370" y="0"/>
                  </a:lnTo>
                  <a:lnTo>
                    <a:pt x="4730498" y="0"/>
                  </a:lnTo>
                  <a:lnTo>
                    <a:pt x="4716626" y="0"/>
                  </a:lnTo>
                  <a:lnTo>
                    <a:pt x="4702753" y="0"/>
                  </a:lnTo>
                  <a:lnTo>
                    <a:pt x="4688881" y="0"/>
                  </a:lnTo>
                  <a:lnTo>
                    <a:pt x="4675008" y="0"/>
                  </a:lnTo>
                  <a:lnTo>
                    <a:pt x="4661136" y="0"/>
                  </a:lnTo>
                  <a:lnTo>
                    <a:pt x="4647263" y="0"/>
                  </a:lnTo>
                  <a:lnTo>
                    <a:pt x="4633391" y="0"/>
                  </a:lnTo>
                  <a:lnTo>
                    <a:pt x="4619519" y="0"/>
                  </a:lnTo>
                  <a:lnTo>
                    <a:pt x="4605646" y="0"/>
                  </a:lnTo>
                  <a:lnTo>
                    <a:pt x="4591774" y="0"/>
                  </a:lnTo>
                  <a:lnTo>
                    <a:pt x="4577901" y="0"/>
                  </a:lnTo>
                  <a:lnTo>
                    <a:pt x="4564029" y="0"/>
                  </a:lnTo>
                  <a:lnTo>
                    <a:pt x="4550156" y="0"/>
                  </a:lnTo>
                  <a:lnTo>
                    <a:pt x="4536284" y="0"/>
                  </a:lnTo>
                  <a:lnTo>
                    <a:pt x="4522412" y="0"/>
                  </a:lnTo>
                  <a:lnTo>
                    <a:pt x="4508539" y="0"/>
                  </a:lnTo>
                  <a:lnTo>
                    <a:pt x="4494667" y="0"/>
                  </a:lnTo>
                  <a:lnTo>
                    <a:pt x="4480794" y="0"/>
                  </a:lnTo>
                  <a:lnTo>
                    <a:pt x="4466922" y="0"/>
                  </a:lnTo>
                  <a:lnTo>
                    <a:pt x="4453049" y="0"/>
                  </a:lnTo>
                  <a:lnTo>
                    <a:pt x="4439177" y="0"/>
                  </a:lnTo>
                  <a:lnTo>
                    <a:pt x="4425305" y="0"/>
                  </a:lnTo>
                  <a:lnTo>
                    <a:pt x="4411432" y="0"/>
                  </a:lnTo>
                  <a:lnTo>
                    <a:pt x="4397560" y="0"/>
                  </a:lnTo>
                  <a:lnTo>
                    <a:pt x="4383687" y="0"/>
                  </a:lnTo>
                  <a:lnTo>
                    <a:pt x="4369815" y="0"/>
                  </a:lnTo>
                  <a:lnTo>
                    <a:pt x="4355942" y="0"/>
                  </a:lnTo>
                  <a:lnTo>
                    <a:pt x="4342070" y="0"/>
                  </a:lnTo>
                  <a:lnTo>
                    <a:pt x="4328198" y="0"/>
                  </a:lnTo>
                  <a:lnTo>
                    <a:pt x="4314325" y="0"/>
                  </a:lnTo>
                  <a:lnTo>
                    <a:pt x="4300453" y="0"/>
                  </a:lnTo>
                  <a:lnTo>
                    <a:pt x="4286580" y="0"/>
                  </a:lnTo>
                  <a:lnTo>
                    <a:pt x="4272708" y="0"/>
                  </a:lnTo>
                  <a:lnTo>
                    <a:pt x="4258835" y="0"/>
                  </a:lnTo>
                  <a:lnTo>
                    <a:pt x="4244963" y="0"/>
                  </a:lnTo>
                  <a:lnTo>
                    <a:pt x="4231091" y="0"/>
                  </a:lnTo>
                  <a:lnTo>
                    <a:pt x="4217218" y="0"/>
                  </a:lnTo>
                  <a:lnTo>
                    <a:pt x="4203346" y="0"/>
                  </a:lnTo>
                  <a:lnTo>
                    <a:pt x="4189473" y="0"/>
                  </a:lnTo>
                  <a:lnTo>
                    <a:pt x="4175601" y="0"/>
                  </a:lnTo>
                  <a:lnTo>
                    <a:pt x="4161728" y="0"/>
                  </a:lnTo>
                  <a:lnTo>
                    <a:pt x="4147856" y="0"/>
                  </a:lnTo>
                  <a:lnTo>
                    <a:pt x="4133984" y="0"/>
                  </a:lnTo>
                  <a:lnTo>
                    <a:pt x="4120111" y="0"/>
                  </a:lnTo>
                  <a:lnTo>
                    <a:pt x="4106239" y="0"/>
                  </a:lnTo>
                  <a:lnTo>
                    <a:pt x="4092366" y="0"/>
                  </a:lnTo>
                  <a:lnTo>
                    <a:pt x="4078494" y="0"/>
                  </a:lnTo>
                  <a:lnTo>
                    <a:pt x="4064621" y="0"/>
                  </a:lnTo>
                  <a:lnTo>
                    <a:pt x="4050749" y="0"/>
                  </a:lnTo>
                  <a:lnTo>
                    <a:pt x="4036877" y="0"/>
                  </a:lnTo>
                  <a:lnTo>
                    <a:pt x="4023004" y="0"/>
                  </a:lnTo>
                  <a:lnTo>
                    <a:pt x="4009132" y="0"/>
                  </a:lnTo>
                  <a:lnTo>
                    <a:pt x="3995259" y="0"/>
                  </a:lnTo>
                  <a:lnTo>
                    <a:pt x="3981387" y="0"/>
                  </a:lnTo>
                  <a:lnTo>
                    <a:pt x="3967514" y="0"/>
                  </a:lnTo>
                  <a:lnTo>
                    <a:pt x="3953642" y="0"/>
                  </a:lnTo>
                  <a:lnTo>
                    <a:pt x="3939770" y="0"/>
                  </a:lnTo>
                  <a:lnTo>
                    <a:pt x="3925897" y="0"/>
                  </a:lnTo>
                  <a:lnTo>
                    <a:pt x="3912025" y="0"/>
                  </a:lnTo>
                  <a:lnTo>
                    <a:pt x="3898152" y="0"/>
                  </a:lnTo>
                  <a:lnTo>
                    <a:pt x="3884280" y="0"/>
                  </a:lnTo>
                  <a:lnTo>
                    <a:pt x="3870407" y="0"/>
                  </a:lnTo>
                  <a:lnTo>
                    <a:pt x="3856535" y="0"/>
                  </a:lnTo>
                  <a:lnTo>
                    <a:pt x="3842663" y="0"/>
                  </a:lnTo>
                  <a:lnTo>
                    <a:pt x="3828790" y="0"/>
                  </a:lnTo>
                  <a:lnTo>
                    <a:pt x="3814918" y="0"/>
                  </a:lnTo>
                  <a:lnTo>
                    <a:pt x="3801045" y="0"/>
                  </a:lnTo>
                  <a:lnTo>
                    <a:pt x="3787173" y="0"/>
                  </a:lnTo>
                  <a:lnTo>
                    <a:pt x="3773300" y="0"/>
                  </a:lnTo>
                  <a:lnTo>
                    <a:pt x="3759428" y="0"/>
                  </a:lnTo>
                  <a:lnTo>
                    <a:pt x="3745556" y="0"/>
                  </a:lnTo>
                  <a:lnTo>
                    <a:pt x="3731683" y="0"/>
                  </a:lnTo>
                  <a:lnTo>
                    <a:pt x="3717811" y="0"/>
                  </a:lnTo>
                  <a:lnTo>
                    <a:pt x="3703938" y="0"/>
                  </a:lnTo>
                  <a:lnTo>
                    <a:pt x="3690066" y="0"/>
                  </a:lnTo>
                  <a:lnTo>
                    <a:pt x="3676193" y="0"/>
                  </a:lnTo>
                  <a:lnTo>
                    <a:pt x="3662321" y="0"/>
                  </a:lnTo>
                  <a:lnTo>
                    <a:pt x="3648449" y="0"/>
                  </a:lnTo>
                  <a:lnTo>
                    <a:pt x="3634576" y="0"/>
                  </a:lnTo>
                  <a:lnTo>
                    <a:pt x="3620704" y="0"/>
                  </a:lnTo>
                  <a:lnTo>
                    <a:pt x="3606831" y="0"/>
                  </a:lnTo>
                  <a:lnTo>
                    <a:pt x="3592959" y="0"/>
                  </a:lnTo>
                  <a:lnTo>
                    <a:pt x="3579086" y="0"/>
                  </a:lnTo>
                  <a:lnTo>
                    <a:pt x="3565214" y="0"/>
                  </a:lnTo>
                  <a:lnTo>
                    <a:pt x="3551342" y="0"/>
                  </a:lnTo>
                  <a:lnTo>
                    <a:pt x="3537469" y="0"/>
                  </a:lnTo>
                  <a:lnTo>
                    <a:pt x="3523597" y="0"/>
                  </a:lnTo>
                  <a:lnTo>
                    <a:pt x="3509724" y="0"/>
                  </a:lnTo>
                  <a:lnTo>
                    <a:pt x="3495852" y="0"/>
                  </a:lnTo>
                  <a:lnTo>
                    <a:pt x="3481979" y="0"/>
                  </a:lnTo>
                  <a:lnTo>
                    <a:pt x="3468107" y="0"/>
                  </a:lnTo>
                  <a:lnTo>
                    <a:pt x="3454235" y="0"/>
                  </a:lnTo>
                  <a:lnTo>
                    <a:pt x="3440362" y="0"/>
                  </a:lnTo>
                  <a:lnTo>
                    <a:pt x="3426490" y="0"/>
                  </a:lnTo>
                  <a:lnTo>
                    <a:pt x="3412617" y="0"/>
                  </a:lnTo>
                  <a:lnTo>
                    <a:pt x="3398745" y="0"/>
                  </a:lnTo>
                  <a:lnTo>
                    <a:pt x="3384872" y="0"/>
                  </a:lnTo>
                  <a:lnTo>
                    <a:pt x="3371000" y="0"/>
                  </a:lnTo>
                  <a:lnTo>
                    <a:pt x="3357127" y="0"/>
                  </a:lnTo>
                  <a:lnTo>
                    <a:pt x="3343255" y="0"/>
                  </a:lnTo>
                  <a:lnTo>
                    <a:pt x="3329383" y="0"/>
                  </a:lnTo>
                  <a:lnTo>
                    <a:pt x="3315510" y="0"/>
                  </a:lnTo>
                  <a:lnTo>
                    <a:pt x="3301638" y="0"/>
                  </a:lnTo>
                  <a:lnTo>
                    <a:pt x="3287765" y="0"/>
                  </a:lnTo>
                  <a:lnTo>
                    <a:pt x="3273893" y="0"/>
                  </a:lnTo>
                  <a:lnTo>
                    <a:pt x="3260020" y="0"/>
                  </a:lnTo>
                  <a:lnTo>
                    <a:pt x="3246148" y="0"/>
                  </a:lnTo>
                  <a:lnTo>
                    <a:pt x="3232276" y="0"/>
                  </a:lnTo>
                  <a:lnTo>
                    <a:pt x="3218403" y="0"/>
                  </a:lnTo>
                  <a:lnTo>
                    <a:pt x="3204531" y="0"/>
                  </a:lnTo>
                  <a:lnTo>
                    <a:pt x="3190658" y="0"/>
                  </a:lnTo>
                  <a:lnTo>
                    <a:pt x="3176786" y="0"/>
                  </a:lnTo>
                  <a:lnTo>
                    <a:pt x="3162913" y="0"/>
                  </a:lnTo>
                  <a:lnTo>
                    <a:pt x="3149041" y="0"/>
                  </a:lnTo>
                  <a:lnTo>
                    <a:pt x="3135169" y="0"/>
                  </a:lnTo>
                  <a:lnTo>
                    <a:pt x="3121296" y="0"/>
                  </a:lnTo>
                  <a:lnTo>
                    <a:pt x="3107424" y="0"/>
                  </a:lnTo>
                  <a:lnTo>
                    <a:pt x="3093551" y="0"/>
                  </a:lnTo>
                  <a:lnTo>
                    <a:pt x="3079679" y="0"/>
                  </a:lnTo>
                  <a:lnTo>
                    <a:pt x="3065806" y="0"/>
                  </a:lnTo>
                  <a:lnTo>
                    <a:pt x="3051934" y="0"/>
                  </a:lnTo>
                  <a:lnTo>
                    <a:pt x="3038062" y="0"/>
                  </a:lnTo>
                  <a:lnTo>
                    <a:pt x="3024189" y="0"/>
                  </a:lnTo>
                  <a:lnTo>
                    <a:pt x="3010317" y="0"/>
                  </a:lnTo>
                  <a:lnTo>
                    <a:pt x="2996444" y="0"/>
                  </a:lnTo>
                  <a:lnTo>
                    <a:pt x="2982572" y="0"/>
                  </a:lnTo>
                  <a:lnTo>
                    <a:pt x="2968699" y="0"/>
                  </a:lnTo>
                  <a:lnTo>
                    <a:pt x="2954827" y="0"/>
                  </a:lnTo>
                  <a:lnTo>
                    <a:pt x="2940955" y="0"/>
                  </a:lnTo>
                  <a:lnTo>
                    <a:pt x="2927082" y="0"/>
                  </a:lnTo>
                  <a:lnTo>
                    <a:pt x="2913210" y="0"/>
                  </a:lnTo>
                  <a:lnTo>
                    <a:pt x="2899337" y="0"/>
                  </a:lnTo>
                  <a:lnTo>
                    <a:pt x="2885465" y="0"/>
                  </a:lnTo>
                  <a:lnTo>
                    <a:pt x="2871592" y="0"/>
                  </a:lnTo>
                  <a:lnTo>
                    <a:pt x="2857720" y="0"/>
                  </a:lnTo>
                  <a:lnTo>
                    <a:pt x="2843848" y="0"/>
                  </a:lnTo>
                  <a:lnTo>
                    <a:pt x="2829975" y="0"/>
                  </a:lnTo>
                  <a:lnTo>
                    <a:pt x="2816103" y="0"/>
                  </a:lnTo>
                  <a:lnTo>
                    <a:pt x="2802230" y="0"/>
                  </a:lnTo>
                  <a:lnTo>
                    <a:pt x="2788358" y="0"/>
                  </a:lnTo>
                  <a:lnTo>
                    <a:pt x="2774485" y="0"/>
                  </a:lnTo>
                  <a:lnTo>
                    <a:pt x="2760613" y="0"/>
                  </a:lnTo>
                  <a:lnTo>
                    <a:pt x="2746741" y="0"/>
                  </a:lnTo>
                  <a:lnTo>
                    <a:pt x="2732868" y="0"/>
                  </a:lnTo>
                  <a:lnTo>
                    <a:pt x="2718996" y="0"/>
                  </a:lnTo>
                  <a:lnTo>
                    <a:pt x="2705123" y="0"/>
                  </a:lnTo>
                  <a:lnTo>
                    <a:pt x="2691251" y="0"/>
                  </a:lnTo>
                  <a:lnTo>
                    <a:pt x="2677378" y="0"/>
                  </a:lnTo>
                  <a:lnTo>
                    <a:pt x="2663506" y="0"/>
                  </a:lnTo>
                  <a:lnTo>
                    <a:pt x="2649634" y="0"/>
                  </a:lnTo>
                  <a:lnTo>
                    <a:pt x="2635761" y="0"/>
                  </a:lnTo>
                  <a:lnTo>
                    <a:pt x="2621889" y="0"/>
                  </a:lnTo>
                  <a:lnTo>
                    <a:pt x="2608016" y="0"/>
                  </a:lnTo>
                  <a:lnTo>
                    <a:pt x="2594144" y="0"/>
                  </a:lnTo>
                  <a:lnTo>
                    <a:pt x="2580271" y="0"/>
                  </a:lnTo>
                  <a:lnTo>
                    <a:pt x="2566399" y="0"/>
                  </a:lnTo>
                  <a:lnTo>
                    <a:pt x="2552527" y="0"/>
                  </a:lnTo>
                  <a:lnTo>
                    <a:pt x="2538654" y="0"/>
                  </a:lnTo>
                  <a:lnTo>
                    <a:pt x="2524782" y="0"/>
                  </a:lnTo>
                  <a:lnTo>
                    <a:pt x="2510909" y="0"/>
                  </a:lnTo>
                  <a:lnTo>
                    <a:pt x="2497037" y="0"/>
                  </a:lnTo>
                  <a:lnTo>
                    <a:pt x="2483164" y="0"/>
                  </a:lnTo>
                  <a:lnTo>
                    <a:pt x="2469292" y="0"/>
                  </a:lnTo>
                  <a:lnTo>
                    <a:pt x="2455420" y="0"/>
                  </a:lnTo>
                  <a:lnTo>
                    <a:pt x="2441547" y="0"/>
                  </a:lnTo>
                  <a:lnTo>
                    <a:pt x="2427675" y="0"/>
                  </a:lnTo>
                  <a:lnTo>
                    <a:pt x="2413802" y="0"/>
                  </a:lnTo>
                  <a:lnTo>
                    <a:pt x="2399930" y="0"/>
                  </a:lnTo>
                  <a:lnTo>
                    <a:pt x="2386057" y="0"/>
                  </a:lnTo>
                  <a:lnTo>
                    <a:pt x="2372185" y="0"/>
                  </a:lnTo>
                  <a:lnTo>
                    <a:pt x="2358313" y="0"/>
                  </a:lnTo>
                  <a:lnTo>
                    <a:pt x="2344440" y="0"/>
                  </a:lnTo>
                  <a:lnTo>
                    <a:pt x="2330568" y="0"/>
                  </a:lnTo>
                  <a:lnTo>
                    <a:pt x="2316695" y="0"/>
                  </a:lnTo>
                  <a:lnTo>
                    <a:pt x="2302823" y="0"/>
                  </a:lnTo>
                  <a:lnTo>
                    <a:pt x="2288950" y="0"/>
                  </a:lnTo>
                  <a:lnTo>
                    <a:pt x="2275078" y="0"/>
                  </a:lnTo>
                  <a:lnTo>
                    <a:pt x="2261206" y="0"/>
                  </a:lnTo>
                  <a:lnTo>
                    <a:pt x="2247333" y="0"/>
                  </a:lnTo>
                  <a:lnTo>
                    <a:pt x="2233461" y="0"/>
                  </a:lnTo>
                  <a:lnTo>
                    <a:pt x="2219588" y="0"/>
                  </a:lnTo>
                  <a:lnTo>
                    <a:pt x="2205716" y="0"/>
                  </a:lnTo>
                  <a:lnTo>
                    <a:pt x="2191843" y="0"/>
                  </a:lnTo>
                  <a:lnTo>
                    <a:pt x="2177971" y="0"/>
                  </a:lnTo>
                  <a:lnTo>
                    <a:pt x="2164099" y="0"/>
                  </a:lnTo>
                  <a:lnTo>
                    <a:pt x="2150226" y="0"/>
                  </a:lnTo>
                  <a:lnTo>
                    <a:pt x="2136354" y="0"/>
                  </a:lnTo>
                  <a:lnTo>
                    <a:pt x="2122481" y="0"/>
                  </a:lnTo>
                  <a:lnTo>
                    <a:pt x="2108609" y="0"/>
                  </a:lnTo>
                  <a:lnTo>
                    <a:pt x="2094736" y="0"/>
                  </a:lnTo>
                  <a:lnTo>
                    <a:pt x="2080864" y="0"/>
                  </a:lnTo>
                  <a:lnTo>
                    <a:pt x="2066992" y="0"/>
                  </a:lnTo>
                  <a:lnTo>
                    <a:pt x="2053119" y="0"/>
                  </a:lnTo>
                  <a:lnTo>
                    <a:pt x="2039247" y="0"/>
                  </a:lnTo>
                  <a:lnTo>
                    <a:pt x="2025374" y="0"/>
                  </a:lnTo>
                  <a:lnTo>
                    <a:pt x="2011502" y="0"/>
                  </a:lnTo>
                  <a:lnTo>
                    <a:pt x="1997629" y="0"/>
                  </a:lnTo>
                  <a:lnTo>
                    <a:pt x="1983757" y="0"/>
                  </a:lnTo>
                  <a:lnTo>
                    <a:pt x="1969885" y="0"/>
                  </a:lnTo>
                  <a:lnTo>
                    <a:pt x="1956012" y="0"/>
                  </a:lnTo>
                  <a:lnTo>
                    <a:pt x="1942140" y="0"/>
                  </a:lnTo>
                  <a:lnTo>
                    <a:pt x="1928267" y="0"/>
                  </a:lnTo>
                  <a:lnTo>
                    <a:pt x="1914395" y="0"/>
                  </a:lnTo>
                  <a:lnTo>
                    <a:pt x="1900522" y="0"/>
                  </a:lnTo>
                  <a:lnTo>
                    <a:pt x="1886650" y="0"/>
                  </a:lnTo>
                  <a:lnTo>
                    <a:pt x="1872778" y="0"/>
                  </a:lnTo>
                  <a:lnTo>
                    <a:pt x="1858905" y="0"/>
                  </a:lnTo>
                  <a:lnTo>
                    <a:pt x="1845033" y="0"/>
                  </a:lnTo>
                  <a:lnTo>
                    <a:pt x="1831160" y="0"/>
                  </a:lnTo>
                  <a:lnTo>
                    <a:pt x="1817288" y="0"/>
                  </a:lnTo>
                  <a:lnTo>
                    <a:pt x="1803415" y="0"/>
                  </a:lnTo>
                  <a:lnTo>
                    <a:pt x="1789543" y="0"/>
                  </a:lnTo>
                  <a:lnTo>
                    <a:pt x="1775671" y="0"/>
                  </a:lnTo>
                  <a:lnTo>
                    <a:pt x="1761798" y="0"/>
                  </a:lnTo>
                  <a:lnTo>
                    <a:pt x="1747926" y="0"/>
                  </a:lnTo>
                  <a:lnTo>
                    <a:pt x="1734053" y="0"/>
                  </a:lnTo>
                  <a:lnTo>
                    <a:pt x="1720181" y="0"/>
                  </a:lnTo>
                  <a:lnTo>
                    <a:pt x="1706308" y="0"/>
                  </a:lnTo>
                  <a:lnTo>
                    <a:pt x="1692436" y="0"/>
                  </a:lnTo>
                  <a:lnTo>
                    <a:pt x="1678563" y="0"/>
                  </a:lnTo>
                  <a:lnTo>
                    <a:pt x="1664691" y="0"/>
                  </a:lnTo>
                  <a:lnTo>
                    <a:pt x="1650819" y="0"/>
                  </a:lnTo>
                  <a:lnTo>
                    <a:pt x="1636946" y="0"/>
                  </a:lnTo>
                  <a:lnTo>
                    <a:pt x="1623074" y="0"/>
                  </a:lnTo>
                  <a:lnTo>
                    <a:pt x="1609201" y="0"/>
                  </a:lnTo>
                  <a:lnTo>
                    <a:pt x="1595329" y="0"/>
                  </a:lnTo>
                  <a:lnTo>
                    <a:pt x="1581456" y="0"/>
                  </a:lnTo>
                  <a:lnTo>
                    <a:pt x="1567584" y="0"/>
                  </a:lnTo>
                  <a:lnTo>
                    <a:pt x="1553712" y="0"/>
                  </a:lnTo>
                  <a:lnTo>
                    <a:pt x="1539839" y="0"/>
                  </a:lnTo>
                  <a:lnTo>
                    <a:pt x="1525967" y="0"/>
                  </a:lnTo>
                  <a:lnTo>
                    <a:pt x="1512094" y="0"/>
                  </a:lnTo>
                  <a:lnTo>
                    <a:pt x="1498222" y="0"/>
                  </a:lnTo>
                  <a:lnTo>
                    <a:pt x="1484349" y="0"/>
                  </a:lnTo>
                  <a:lnTo>
                    <a:pt x="1470477" y="0"/>
                  </a:lnTo>
                  <a:lnTo>
                    <a:pt x="1456605" y="0"/>
                  </a:lnTo>
                  <a:lnTo>
                    <a:pt x="1442732" y="0"/>
                  </a:lnTo>
                  <a:lnTo>
                    <a:pt x="1428860" y="0"/>
                  </a:lnTo>
                  <a:lnTo>
                    <a:pt x="1414987" y="0"/>
                  </a:lnTo>
                  <a:lnTo>
                    <a:pt x="1401115" y="0"/>
                  </a:lnTo>
                  <a:lnTo>
                    <a:pt x="1387242" y="0"/>
                  </a:lnTo>
                  <a:lnTo>
                    <a:pt x="1373370" y="0"/>
                  </a:lnTo>
                  <a:lnTo>
                    <a:pt x="1359498" y="0"/>
                  </a:lnTo>
                  <a:lnTo>
                    <a:pt x="1345625" y="0"/>
                  </a:lnTo>
                  <a:lnTo>
                    <a:pt x="1331753" y="0"/>
                  </a:lnTo>
                  <a:lnTo>
                    <a:pt x="1317880" y="0"/>
                  </a:lnTo>
                  <a:lnTo>
                    <a:pt x="1304008" y="0"/>
                  </a:lnTo>
                  <a:lnTo>
                    <a:pt x="1290135" y="0"/>
                  </a:lnTo>
                  <a:lnTo>
                    <a:pt x="1276263" y="0"/>
                  </a:lnTo>
                  <a:lnTo>
                    <a:pt x="1262391" y="0"/>
                  </a:lnTo>
                  <a:lnTo>
                    <a:pt x="1248518" y="0"/>
                  </a:lnTo>
                  <a:lnTo>
                    <a:pt x="1234646" y="0"/>
                  </a:lnTo>
                  <a:lnTo>
                    <a:pt x="1220773" y="0"/>
                  </a:lnTo>
                  <a:lnTo>
                    <a:pt x="1206901" y="0"/>
                  </a:lnTo>
                  <a:lnTo>
                    <a:pt x="1193028" y="0"/>
                  </a:lnTo>
                  <a:lnTo>
                    <a:pt x="1179156" y="0"/>
                  </a:lnTo>
                  <a:lnTo>
                    <a:pt x="1165284" y="0"/>
                  </a:lnTo>
                  <a:lnTo>
                    <a:pt x="1151411" y="0"/>
                  </a:lnTo>
                  <a:lnTo>
                    <a:pt x="1137539" y="0"/>
                  </a:lnTo>
                  <a:lnTo>
                    <a:pt x="1123666" y="0"/>
                  </a:lnTo>
                  <a:lnTo>
                    <a:pt x="1109794" y="0"/>
                  </a:lnTo>
                  <a:lnTo>
                    <a:pt x="1095921" y="0"/>
                  </a:lnTo>
                  <a:lnTo>
                    <a:pt x="1082049" y="0"/>
                  </a:lnTo>
                  <a:lnTo>
                    <a:pt x="1068177" y="0"/>
                  </a:lnTo>
                  <a:lnTo>
                    <a:pt x="1054304" y="0"/>
                  </a:lnTo>
                  <a:lnTo>
                    <a:pt x="1040432" y="0"/>
                  </a:lnTo>
                  <a:lnTo>
                    <a:pt x="1026559" y="0"/>
                  </a:lnTo>
                  <a:lnTo>
                    <a:pt x="1012687" y="0"/>
                  </a:lnTo>
                  <a:lnTo>
                    <a:pt x="998814" y="0"/>
                  </a:lnTo>
                  <a:lnTo>
                    <a:pt x="984942" y="0"/>
                  </a:lnTo>
                  <a:lnTo>
                    <a:pt x="971070" y="0"/>
                  </a:lnTo>
                  <a:lnTo>
                    <a:pt x="957197" y="0"/>
                  </a:lnTo>
                  <a:lnTo>
                    <a:pt x="943325" y="0"/>
                  </a:lnTo>
                  <a:lnTo>
                    <a:pt x="929452" y="0"/>
                  </a:lnTo>
                  <a:lnTo>
                    <a:pt x="915580" y="0"/>
                  </a:lnTo>
                  <a:lnTo>
                    <a:pt x="901707" y="0"/>
                  </a:lnTo>
                  <a:lnTo>
                    <a:pt x="887835" y="0"/>
                  </a:lnTo>
                  <a:lnTo>
                    <a:pt x="873963" y="0"/>
                  </a:lnTo>
                  <a:lnTo>
                    <a:pt x="860090" y="0"/>
                  </a:lnTo>
                  <a:lnTo>
                    <a:pt x="846218" y="0"/>
                  </a:lnTo>
                  <a:lnTo>
                    <a:pt x="832345" y="0"/>
                  </a:lnTo>
                  <a:lnTo>
                    <a:pt x="818473" y="0"/>
                  </a:lnTo>
                  <a:lnTo>
                    <a:pt x="804600" y="0"/>
                  </a:lnTo>
                  <a:lnTo>
                    <a:pt x="790728" y="0"/>
                  </a:lnTo>
                  <a:lnTo>
                    <a:pt x="776856" y="0"/>
                  </a:lnTo>
                  <a:lnTo>
                    <a:pt x="762983" y="0"/>
                  </a:lnTo>
                  <a:lnTo>
                    <a:pt x="749111" y="0"/>
                  </a:lnTo>
                  <a:lnTo>
                    <a:pt x="735238" y="0"/>
                  </a:lnTo>
                  <a:lnTo>
                    <a:pt x="721366" y="0"/>
                  </a:lnTo>
                  <a:lnTo>
                    <a:pt x="707493" y="0"/>
                  </a:lnTo>
                  <a:lnTo>
                    <a:pt x="693621" y="0"/>
                  </a:lnTo>
                  <a:lnTo>
                    <a:pt x="679749" y="0"/>
                  </a:lnTo>
                  <a:lnTo>
                    <a:pt x="665876" y="0"/>
                  </a:lnTo>
                  <a:lnTo>
                    <a:pt x="652004" y="0"/>
                  </a:lnTo>
                  <a:lnTo>
                    <a:pt x="638131" y="0"/>
                  </a:lnTo>
                  <a:lnTo>
                    <a:pt x="624259" y="0"/>
                  </a:lnTo>
                  <a:lnTo>
                    <a:pt x="610386" y="0"/>
                  </a:lnTo>
                  <a:lnTo>
                    <a:pt x="596514" y="0"/>
                  </a:lnTo>
                  <a:lnTo>
                    <a:pt x="582642" y="0"/>
                  </a:lnTo>
                  <a:lnTo>
                    <a:pt x="568769" y="0"/>
                  </a:lnTo>
                  <a:lnTo>
                    <a:pt x="554897" y="0"/>
                  </a:lnTo>
                  <a:lnTo>
                    <a:pt x="541024" y="0"/>
                  </a:lnTo>
                  <a:lnTo>
                    <a:pt x="527152" y="0"/>
                  </a:lnTo>
                  <a:lnTo>
                    <a:pt x="513279" y="0"/>
                  </a:lnTo>
                  <a:lnTo>
                    <a:pt x="499407" y="0"/>
                  </a:lnTo>
                  <a:lnTo>
                    <a:pt x="485535" y="0"/>
                  </a:lnTo>
                  <a:lnTo>
                    <a:pt x="471662" y="0"/>
                  </a:lnTo>
                  <a:lnTo>
                    <a:pt x="457790" y="0"/>
                  </a:lnTo>
                  <a:lnTo>
                    <a:pt x="443917" y="0"/>
                  </a:lnTo>
                  <a:lnTo>
                    <a:pt x="430045" y="0"/>
                  </a:lnTo>
                  <a:lnTo>
                    <a:pt x="416172" y="0"/>
                  </a:lnTo>
                  <a:lnTo>
                    <a:pt x="402300" y="0"/>
                  </a:lnTo>
                  <a:lnTo>
                    <a:pt x="388428" y="0"/>
                  </a:lnTo>
                  <a:lnTo>
                    <a:pt x="374555" y="0"/>
                  </a:lnTo>
                  <a:lnTo>
                    <a:pt x="360683" y="0"/>
                  </a:lnTo>
                  <a:lnTo>
                    <a:pt x="346810" y="0"/>
                  </a:lnTo>
                  <a:lnTo>
                    <a:pt x="332938" y="0"/>
                  </a:lnTo>
                  <a:lnTo>
                    <a:pt x="319065" y="0"/>
                  </a:lnTo>
                  <a:lnTo>
                    <a:pt x="305193" y="0"/>
                  </a:lnTo>
                  <a:lnTo>
                    <a:pt x="291321" y="0"/>
                  </a:lnTo>
                  <a:lnTo>
                    <a:pt x="277448" y="0"/>
                  </a:lnTo>
                  <a:lnTo>
                    <a:pt x="263576" y="0"/>
                  </a:lnTo>
                  <a:lnTo>
                    <a:pt x="249703" y="0"/>
                  </a:lnTo>
                  <a:lnTo>
                    <a:pt x="235831" y="0"/>
                  </a:lnTo>
                  <a:lnTo>
                    <a:pt x="221958" y="0"/>
                  </a:lnTo>
                  <a:lnTo>
                    <a:pt x="208086" y="0"/>
                  </a:lnTo>
                  <a:lnTo>
                    <a:pt x="194214" y="0"/>
                  </a:lnTo>
                  <a:lnTo>
                    <a:pt x="180341" y="0"/>
                  </a:lnTo>
                  <a:lnTo>
                    <a:pt x="166469" y="0"/>
                  </a:lnTo>
                  <a:lnTo>
                    <a:pt x="152596" y="0"/>
                  </a:lnTo>
                  <a:lnTo>
                    <a:pt x="138724" y="0"/>
                  </a:lnTo>
                  <a:lnTo>
                    <a:pt x="124851" y="0"/>
                  </a:lnTo>
                  <a:lnTo>
                    <a:pt x="110979" y="0"/>
                  </a:lnTo>
                  <a:lnTo>
                    <a:pt x="97107" y="0"/>
                  </a:lnTo>
                  <a:lnTo>
                    <a:pt x="83234" y="0"/>
                  </a:lnTo>
                  <a:lnTo>
                    <a:pt x="69362" y="0"/>
                  </a:lnTo>
                  <a:lnTo>
                    <a:pt x="55489" y="0"/>
                  </a:lnTo>
                  <a:lnTo>
                    <a:pt x="41617" y="0"/>
                  </a:lnTo>
                  <a:lnTo>
                    <a:pt x="27744" y="0"/>
                  </a:lnTo>
                  <a:lnTo>
                    <a:pt x="13872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16592" y="1672157"/>
              <a:ext cx="7102684" cy="4086672"/>
            </a:xfrm>
            <a:custGeom>
              <a:avLst/>
              <a:pathLst>
                <a:path w="7102684" h="4086672">
                  <a:moveTo>
                    <a:pt x="0" y="4086672"/>
                  </a:moveTo>
                  <a:lnTo>
                    <a:pt x="13872" y="3520825"/>
                  </a:lnTo>
                  <a:lnTo>
                    <a:pt x="27744" y="3520825"/>
                  </a:lnTo>
                  <a:lnTo>
                    <a:pt x="41617" y="3520825"/>
                  </a:lnTo>
                  <a:lnTo>
                    <a:pt x="55489" y="3520825"/>
                  </a:lnTo>
                  <a:lnTo>
                    <a:pt x="69362" y="3520825"/>
                  </a:lnTo>
                  <a:lnTo>
                    <a:pt x="83234" y="3520825"/>
                  </a:lnTo>
                  <a:lnTo>
                    <a:pt x="97107" y="3520825"/>
                  </a:lnTo>
                  <a:lnTo>
                    <a:pt x="110979" y="2640619"/>
                  </a:lnTo>
                  <a:lnTo>
                    <a:pt x="124851" y="2640619"/>
                  </a:lnTo>
                  <a:lnTo>
                    <a:pt x="138724" y="2640619"/>
                  </a:lnTo>
                  <a:lnTo>
                    <a:pt x="152596" y="2640619"/>
                  </a:lnTo>
                  <a:lnTo>
                    <a:pt x="166469" y="2640619"/>
                  </a:lnTo>
                  <a:lnTo>
                    <a:pt x="180341" y="2640619"/>
                  </a:lnTo>
                  <a:lnTo>
                    <a:pt x="194214" y="2640619"/>
                  </a:lnTo>
                  <a:lnTo>
                    <a:pt x="208086" y="2640619"/>
                  </a:lnTo>
                  <a:lnTo>
                    <a:pt x="221958" y="2640619"/>
                  </a:lnTo>
                  <a:lnTo>
                    <a:pt x="235831" y="2640619"/>
                  </a:lnTo>
                  <a:lnTo>
                    <a:pt x="249703" y="2640619"/>
                  </a:lnTo>
                  <a:lnTo>
                    <a:pt x="263576" y="2640619"/>
                  </a:lnTo>
                  <a:lnTo>
                    <a:pt x="277448" y="2640619"/>
                  </a:lnTo>
                  <a:lnTo>
                    <a:pt x="291321" y="2640619"/>
                  </a:lnTo>
                  <a:lnTo>
                    <a:pt x="305193" y="2640619"/>
                  </a:lnTo>
                  <a:lnTo>
                    <a:pt x="319065" y="2640619"/>
                  </a:lnTo>
                  <a:lnTo>
                    <a:pt x="332938" y="2640619"/>
                  </a:lnTo>
                  <a:lnTo>
                    <a:pt x="346810" y="2640619"/>
                  </a:lnTo>
                  <a:lnTo>
                    <a:pt x="360683" y="2640619"/>
                  </a:lnTo>
                  <a:lnTo>
                    <a:pt x="374555" y="2640619"/>
                  </a:lnTo>
                  <a:lnTo>
                    <a:pt x="388428" y="2640619"/>
                  </a:lnTo>
                  <a:lnTo>
                    <a:pt x="402300" y="2640619"/>
                  </a:lnTo>
                  <a:lnTo>
                    <a:pt x="416172" y="1760412"/>
                  </a:lnTo>
                  <a:lnTo>
                    <a:pt x="430045" y="1760412"/>
                  </a:lnTo>
                  <a:lnTo>
                    <a:pt x="443917" y="1760412"/>
                  </a:lnTo>
                  <a:lnTo>
                    <a:pt x="457790" y="1320309"/>
                  </a:lnTo>
                  <a:lnTo>
                    <a:pt x="471662" y="1320309"/>
                  </a:lnTo>
                  <a:lnTo>
                    <a:pt x="485535" y="1320309"/>
                  </a:lnTo>
                  <a:lnTo>
                    <a:pt x="499407" y="880206"/>
                  </a:lnTo>
                  <a:lnTo>
                    <a:pt x="513279" y="880206"/>
                  </a:lnTo>
                  <a:lnTo>
                    <a:pt x="527152" y="880206"/>
                  </a:lnTo>
                  <a:lnTo>
                    <a:pt x="541024" y="880206"/>
                  </a:lnTo>
                  <a:lnTo>
                    <a:pt x="554897" y="880206"/>
                  </a:lnTo>
                  <a:lnTo>
                    <a:pt x="568769" y="880206"/>
                  </a:lnTo>
                  <a:lnTo>
                    <a:pt x="582642" y="880206"/>
                  </a:lnTo>
                  <a:lnTo>
                    <a:pt x="596514" y="880206"/>
                  </a:lnTo>
                  <a:lnTo>
                    <a:pt x="610386" y="880206"/>
                  </a:lnTo>
                  <a:lnTo>
                    <a:pt x="624259" y="880206"/>
                  </a:lnTo>
                  <a:lnTo>
                    <a:pt x="638131" y="880206"/>
                  </a:lnTo>
                  <a:lnTo>
                    <a:pt x="652004" y="880206"/>
                  </a:lnTo>
                  <a:lnTo>
                    <a:pt x="665876" y="880206"/>
                  </a:lnTo>
                  <a:lnTo>
                    <a:pt x="679749" y="880206"/>
                  </a:lnTo>
                  <a:lnTo>
                    <a:pt x="693621" y="880206"/>
                  </a:lnTo>
                  <a:lnTo>
                    <a:pt x="707493" y="880206"/>
                  </a:lnTo>
                  <a:lnTo>
                    <a:pt x="721366" y="880206"/>
                  </a:lnTo>
                  <a:lnTo>
                    <a:pt x="735238" y="880206"/>
                  </a:lnTo>
                  <a:lnTo>
                    <a:pt x="749111" y="880206"/>
                  </a:lnTo>
                  <a:lnTo>
                    <a:pt x="762983" y="880206"/>
                  </a:lnTo>
                  <a:lnTo>
                    <a:pt x="776856" y="880206"/>
                  </a:lnTo>
                  <a:lnTo>
                    <a:pt x="790728" y="880206"/>
                  </a:lnTo>
                  <a:lnTo>
                    <a:pt x="804600" y="880206"/>
                  </a:lnTo>
                  <a:lnTo>
                    <a:pt x="818473" y="880206"/>
                  </a:lnTo>
                  <a:lnTo>
                    <a:pt x="832345" y="880206"/>
                  </a:lnTo>
                  <a:lnTo>
                    <a:pt x="846218" y="880206"/>
                  </a:lnTo>
                  <a:lnTo>
                    <a:pt x="860090" y="880206"/>
                  </a:lnTo>
                  <a:lnTo>
                    <a:pt x="873963" y="880206"/>
                  </a:lnTo>
                  <a:lnTo>
                    <a:pt x="887835" y="880206"/>
                  </a:lnTo>
                  <a:lnTo>
                    <a:pt x="901707" y="880206"/>
                  </a:lnTo>
                  <a:lnTo>
                    <a:pt x="915580" y="880206"/>
                  </a:lnTo>
                  <a:lnTo>
                    <a:pt x="929452" y="880206"/>
                  </a:lnTo>
                  <a:lnTo>
                    <a:pt x="943325" y="880206"/>
                  </a:lnTo>
                  <a:lnTo>
                    <a:pt x="957197" y="880206"/>
                  </a:lnTo>
                  <a:lnTo>
                    <a:pt x="971070" y="880206"/>
                  </a:lnTo>
                  <a:lnTo>
                    <a:pt x="984942" y="880206"/>
                  </a:lnTo>
                  <a:lnTo>
                    <a:pt x="998814" y="880206"/>
                  </a:lnTo>
                  <a:lnTo>
                    <a:pt x="1012687" y="880206"/>
                  </a:lnTo>
                  <a:lnTo>
                    <a:pt x="1026559" y="880206"/>
                  </a:lnTo>
                  <a:lnTo>
                    <a:pt x="1040432" y="440103"/>
                  </a:lnTo>
                  <a:lnTo>
                    <a:pt x="1054304" y="440103"/>
                  </a:lnTo>
                  <a:lnTo>
                    <a:pt x="1068177" y="440103"/>
                  </a:lnTo>
                  <a:lnTo>
                    <a:pt x="1082049" y="440103"/>
                  </a:lnTo>
                  <a:lnTo>
                    <a:pt x="1095921" y="440103"/>
                  </a:lnTo>
                  <a:lnTo>
                    <a:pt x="1109794" y="440103"/>
                  </a:lnTo>
                  <a:lnTo>
                    <a:pt x="1123666" y="440103"/>
                  </a:lnTo>
                  <a:lnTo>
                    <a:pt x="1137539" y="440103"/>
                  </a:lnTo>
                  <a:lnTo>
                    <a:pt x="1151411" y="440103"/>
                  </a:lnTo>
                  <a:lnTo>
                    <a:pt x="1165284" y="440103"/>
                  </a:lnTo>
                  <a:lnTo>
                    <a:pt x="1179156" y="440103"/>
                  </a:lnTo>
                  <a:lnTo>
                    <a:pt x="1193028" y="440103"/>
                  </a:lnTo>
                  <a:lnTo>
                    <a:pt x="1206901" y="440103"/>
                  </a:lnTo>
                  <a:lnTo>
                    <a:pt x="1220773" y="440103"/>
                  </a:lnTo>
                  <a:lnTo>
                    <a:pt x="1234646" y="440103"/>
                  </a:lnTo>
                  <a:lnTo>
                    <a:pt x="1248518" y="440103"/>
                  </a:lnTo>
                  <a:lnTo>
                    <a:pt x="1262391" y="440103"/>
                  </a:lnTo>
                  <a:lnTo>
                    <a:pt x="1276263" y="440103"/>
                  </a:lnTo>
                  <a:lnTo>
                    <a:pt x="1290135" y="440103"/>
                  </a:lnTo>
                  <a:lnTo>
                    <a:pt x="1304008" y="440103"/>
                  </a:lnTo>
                  <a:lnTo>
                    <a:pt x="1317880" y="440103"/>
                  </a:lnTo>
                  <a:lnTo>
                    <a:pt x="1331753" y="440103"/>
                  </a:lnTo>
                  <a:lnTo>
                    <a:pt x="1345625" y="440103"/>
                  </a:lnTo>
                  <a:lnTo>
                    <a:pt x="1359498" y="440103"/>
                  </a:lnTo>
                  <a:lnTo>
                    <a:pt x="1373370" y="440103"/>
                  </a:lnTo>
                  <a:lnTo>
                    <a:pt x="1387242" y="440103"/>
                  </a:lnTo>
                  <a:lnTo>
                    <a:pt x="1401115" y="0"/>
                  </a:lnTo>
                  <a:lnTo>
                    <a:pt x="1414987" y="0"/>
                  </a:lnTo>
                  <a:lnTo>
                    <a:pt x="1428860" y="0"/>
                  </a:lnTo>
                  <a:lnTo>
                    <a:pt x="1442732" y="0"/>
                  </a:lnTo>
                  <a:lnTo>
                    <a:pt x="1456605" y="0"/>
                  </a:lnTo>
                  <a:lnTo>
                    <a:pt x="1470477" y="0"/>
                  </a:lnTo>
                  <a:lnTo>
                    <a:pt x="1484349" y="0"/>
                  </a:lnTo>
                  <a:lnTo>
                    <a:pt x="1498222" y="0"/>
                  </a:lnTo>
                  <a:lnTo>
                    <a:pt x="1512094" y="0"/>
                  </a:lnTo>
                  <a:lnTo>
                    <a:pt x="1525967" y="0"/>
                  </a:lnTo>
                  <a:lnTo>
                    <a:pt x="1539839" y="0"/>
                  </a:lnTo>
                  <a:lnTo>
                    <a:pt x="1553712" y="0"/>
                  </a:lnTo>
                  <a:lnTo>
                    <a:pt x="1567584" y="0"/>
                  </a:lnTo>
                  <a:lnTo>
                    <a:pt x="1581456" y="0"/>
                  </a:lnTo>
                  <a:lnTo>
                    <a:pt x="1595329" y="0"/>
                  </a:lnTo>
                  <a:lnTo>
                    <a:pt x="1609201" y="0"/>
                  </a:lnTo>
                  <a:lnTo>
                    <a:pt x="1623074" y="0"/>
                  </a:lnTo>
                  <a:lnTo>
                    <a:pt x="1636946" y="0"/>
                  </a:lnTo>
                  <a:lnTo>
                    <a:pt x="1650819" y="0"/>
                  </a:lnTo>
                  <a:lnTo>
                    <a:pt x="1664691" y="0"/>
                  </a:lnTo>
                  <a:lnTo>
                    <a:pt x="1678563" y="0"/>
                  </a:lnTo>
                  <a:lnTo>
                    <a:pt x="1692436" y="0"/>
                  </a:lnTo>
                  <a:lnTo>
                    <a:pt x="1706308" y="0"/>
                  </a:lnTo>
                  <a:lnTo>
                    <a:pt x="1720181" y="0"/>
                  </a:lnTo>
                  <a:lnTo>
                    <a:pt x="1734053" y="0"/>
                  </a:lnTo>
                  <a:lnTo>
                    <a:pt x="1747926" y="0"/>
                  </a:lnTo>
                  <a:lnTo>
                    <a:pt x="1761798" y="0"/>
                  </a:lnTo>
                  <a:lnTo>
                    <a:pt x="1775671" y="0"/>
                  </a:lnTo>
                  <a:lnTo>
                    <a:pt x="1789543" y="0"/>
                  </a:lnTo>
                  <a:lnTo>
                    <a:pt x="1803415" y="0"/>
                  </a:lnTo>
                  <a:lnTo>
                    <a:pt x="1817288" y="0"/>
                  </a:lnTo>
                  <a:lnTo>
                    <a:pt x="1831160" y="0"/>
                  </a:lnTo>
                  <a:lnTo>
                    <a:pt x="1845033" y="0"/>
                  </a:lnTo>
                  <a:lnTo>
                    <a:pt x="1858905" y="0"/>
                  </a:lnTo>
                  <a:lnTo>
                    <a:pt x="1872778" y="0"/>
                  </a:lnTo>
                  <a:lnTo>
                    <a:pt x="1886650" y="0"/>
                  </a:lnTo>
                  <a:lnTo>
                    <a:pt x="1900522" y="0"/>
                  </a:lnTo>
                  <a:lnTo>
                    <a:pt x="1914395" y="0"/>
                  </a:lnTo>
                  <a:lnTo>
                    <a:pt x="1928267" y="0"/>
                  </a:lnTo>
                  <a:lnTo>
                    <a:pt x="1942140" y="0"/>
                  </a:lnTo>
                  <a:lnTo>
                    <a:pt x="1956012" y="0"/>
                  </a:lnTo>
                  <a:lnTo>
                    <a:pt x="1969885" y="0"/>
                  </a:lnTo>
                  <a:lnTo>
                    <a:pt x="1983757" y="0"/>
                  </a:lnTo>
                  <a:lnTo>
                    <a:pt x="1997629" y="0"/>
                  </a:lnTo>
                  <a:lnTo>
                    <a:pt x="2011502" y="0"/>
                  </a:lnTo>
                  <a:lnTo>
                    <a:pt x="2025374" y="0"/>
                  </a:lnTo>
                  <a:lnTo>
                    <a:pt x="2039247" y="0"/>
                  </a:lnTo>
                  <a:lnTo>
                    <a:pt x="2053119" y="0"/>
                  </a:lnTo>
                  <a:lnTo>
                    <a:pt x="2066992" y="0"/>
                  </a:lnTo>
                  <a:lnTo>
                    <a:pt x="2080864" y="0"/>
                  </a:lnTo>
                  <a:lnTo>
                    <a:pt x="2094736" y="0"/>
                  </a:lnTo>
                  <a:lnTo>
                    <a:pt x="2108609" y="0"/>
                  </a:lnTo>
                  <a:lnTo>
                    <a:pt x="2122481" y="0"/>
                  </a:lnTo>
                  <a:lnTo>
                    <a:pt x="2136354" y="0"/>
                  </a:lnTo>
                  <a:lnTo>
                    <a:pt x="2150226" y="0"/>
                  </a:lnTo>
                  <a:lnTo>
                    <a:pt x="2164099" y="0"/>
                  </a:lnTo>
                  <a:lnTo>
                    <a:pt x="2177971" y="0"/>
                  </a:lnTo>
                  <a:lnTo>
                    <a:pt x="2191843" y="0"/>
                  </a:lnTo>
                  <a:lnTo>
                    <a:pt x="2205716" y="0"/>
                  </a:lnTo>
                  <a:lnTo>
                    <a:pt x="2219588" y="0"/>
                  </a:lnTo>
                  <a:lnTo>
                    <a:pt x="2233461" y="0"/>
                  </a:lnTo>
                  <a:lnTo>
                    <a:pt x="2247333" y="0"/>
                  </a:lnTo>
                  <a:lnTo>
                    <a:pt x="2261206" y="0"/>
                  </a:lnTo>
                  <a:lnTo>
                    <a:pt x="2275078" y="0"/>
                  </a:lnTo>
                  <a:lnTo>
                    <a:pt x="2288950" y="0"/>
                  </a:lnTo>
                  <a:lnTo>
                    <a:pt x="2302823" y="0"/>
                  </a:lnTo>
                  <a:lnTo>
                    <a:pt x="2316695" y="0"/>
                  </a:lnTo>
                  <a:lnTo>
                    <a:pt x="2330568" y="0"/>
                  </a:lnTo>
                  <a:lnTo>
                    <a:pt x="2344440" y="0"/>
                  </a:lnTo>
                  <a:lnTo>
                    <a:pt x="2358313" y="0"/>
                  </a:lnTo>
                  <a:lnTo>
                    <a:pt x="2372185" y="0"/>
                  </a:lnTo>
                  <a:lnTo>
                    <a:pt x="2386057" y="0"/>
                  </a:lnTo>
                  <a:lnTo>
                    <a:pt x="2399930" y="0"/>
                  </a:lnTo>
                  <a:lnTo>
                    <a:pt x="2413802" y="0"/>
                  </a:lnTo>
                  <a:lnTo>
                    <a:pt x="2427675" y="0"/>
                  </a:lnTo>
                  <a:lnTo>
                    <a:pt x="2441547" y="0"/>
                  </a:lnTo>
                  <a:lnTo>
                    <a:pt x="2455420" y="0"/>
                  </a:lnTo>
                  <a:lnTo>
                    <a:pt x="2469292" y="0"/>
                  </a:lnTo>
                  <a:lnTo>
                    <a:pt x="2483164" y="0"/>
                  </a:lnTo>
                  <a:lnTo>
                    <a:pt x="2497037" y="0"/>
                  </a:lnTo>
                  <a:lnTo>
                    <a:pt x="2510909" y="0"/>
                  </a:lnTo>
                  <a:lnTo>
                    <a:pt x="2524782" y="0"/>
                  </a:lnTo>
                  <a:lnTo>
                    <a:pt x="2538654" y="0"/>
                  </a:lnTo>
                  <a:lnTo>
                    <a:pt x="2552527" y="0"/>
                  </a:lnTo>
                  <a:lnTo>
                    <a:pt x="2566399" y="0"/>
                  </a:lnTo>
                  <a:lnTo>
                    <a:pt x="2580271" y="0"/>
                  </a:lnTo>
                  <a:lnTo>
                    <a:pt x="2594144" y="0"/>
                  </a:lnTo>
                  <a:lnTo>
                    <a:pt x="2608016" y="0"/>
                  </a:lnTo>
                  <a:lnTo>
                    <a:pt x="2621889" y="0"/>
                  </a:lnTo>
                  <a:lnTo>
                    <a:pt x="2635761" y="0"/>
                  </a:lnTo>
                  <a:lnTo>
                    <a:pt x="2649634" y="0"/>
                  </a:lnTo>
                  <a:lnTo>
                    <a:pt x="2663506" y="0"/>
                  </a:lnTo>
                  <a:lnTo>
                    <a:pt x="2677378" y="0"/>
                  </a:lnTo>
                  <a:lnTo>
                    <a:pt x="2691251" y="0"/>
                  </a:lnTo>
                  <a:lnTo>
                    <a:pt x="2705123" y="0"/>
                  </a:lnTo>
                  <a:lnTo>
                    <a:pt x="2718996" y="0"/>
                  </a:lnTo>
                  <a:lnTo>
                    <a:pt x="2732868" y="0"/>
                  </a:lnTo>
                  <a:lnTo>
                    <a:pt x="2746741" y="0"/>
                  </a:lnTo>
                  <a:lnTo>
                    <a:pt x="2760613" y="0"/>
                  </a:lnTo>
                  <a:lnTo>
                    <a:pt x="2774485" y="0"/>
                  </a:lnTo>
                  <a:lnTo>
                    <a:pt x="2788358" y="0"/>
                  </a:lnTo>
                  <a:lnTo>
                    <a:pt x="2802230" y="0"/>
                  </a:lnTo>
                  <a:lnTo>
                    <a:pt x="2816103" y="0"/>
                  </a:lnTo>
                  <a:lnTo>
                    <a:pt x="2829975" y="0"/>
                  </a:lnTo>
                  <a:lnTo>
                    <a:pt x="2843848" y="0"/>
                  </a:lnTo>
                  <a:lnTo>
                    <a:pt x="2857720" y="0"/>
                  </a:lnTo>
                  <a:lnTo>
                    <a:pt x="2871592" y="0"/>
                  </a:lnTo>
                  <a:lnTo>
                    <a:pt x="2885465" y="0"/>
                  </a:lnTo>
                  <a:lnTo>
                    <a:pt x="2899337" y="0"/>
                  </a:lnTo>
                  <a:lnTo>
                    <a:pt x="2913210" y="0"/>
                  </a:lnTo>
                  <a:lnTo>
                    <a:pt x="2927082" y="0"/>
                  </a:lnTo>
                  <a:lnTo>
                    <a:pt x="2940955" y="0"/>
                  </a:lnTo>
                  <a:lnTo>
                    <a:pt x="2954827" y="0"/>
                  </a:lnTo>
                  <a:lnTo>
                    <a:pt x="2968699" y="0"/>
                  </a:lnTo>
                  <a:lnTo>
                    <a:pt x="2982572" y="0"/>
                  </a:lnTo>
                  <a:lnTo>
                    <a:pt x="2996444" y="0"/>
                  </a:lnTo>
                  <a:lnTo>
                    <a:pt x="3010317" y="0"/>
                  </a:lnTo>
                  <a:lnTo>
                    <a:pt x="3024189" y="0"/>
                  </a:lnTo>
                  <a:lnTo>
                    <a:pt x="3038062" y="0"/>
                  </a:lnTo>
                  <a:lnTo>
                    <a:pt x="3051934" y="0"/>
                  </a:lnTo>
                  <a:lnTo>
                    <a:pt x="3065806" y="0"/>
                  </a:lnTo>
                  <a:lnTo>
                    <a:pt x="3079679" y="0"/>
                  </a:lnTo>
                  <a:lnTo>
                    <a:pt x="3093551" y="0"/>
                  </a:lnTo>
                  <a:lnTo>
                    <a:pt x="3107424" y="0"/>
                  </a:lnTo>
                  <a:lnTo>
                    <a:pt x="3121296" y="0"/>
                  </a:lnTo>
                  <a:lnTo>
                    <a:pt x="3135169" y="0"/>
                  </a:lnTo>
                  <a:lnTo>
                    <a:pt x="3149041" y="0"/>
                  </a:lnTo>
                  <a:lnTo>
                    <a:pt x="3162913" y="0"/>
                  </a:lnTo>
                  <a:lnTo>
                    <a:pt x="3176786" y="0"/>
                  </a:lnTo>
                  <a:lnTo>
                    <a:pt x="3190658" y="0"/>
                  </a:lnTo>
                  <a:lnTo>
                    <a:pt x="3204531" y="0"/>
                  </a:lnTo>
                  <a:lnTo>
                    <a:pt x="3218403" y="0"/>
                  </a:lnTo>
                  <a:lnTo>
                    <a:pt x="3232276" y="0"/>
                  </a:lnTo>
                  <a:lnTo>
                    <a:pt x="3246148" y="0"/>
                  </a:lnTo>
                  <a:lnTo>
                    <a:pt x="3260020" y="0"/>
                  </a:lnTo>
                  <a:lnTo>
                    <a:pt x="3273893" y="0"/>
                  </a:lnTo>
                  <a:lnTo>
                    <a:pt x="3287765" y="0"/>
                  </a:lnTo>
                  <a:lnTo>
                    <a:pt x="3301638" y="0"/>
                  </a:lnTo>
                  <a:lnTo>
                    <a:pt x="3315510" y="0"/>
                  </a:lnTo>
                  <a:lnTo>
                    <a:pt x="3329383" y="0"/>
                  </a:lnTo>
                  <a:lnTo>
                    <a:pt x="3343255" y="0"/>
                  </a:lnTo>
                  <a:lnTo>
                    <a:pt x="3357127" y="0"/>
                  </a:lnTo>
                  <a:lnTo>
                    <a:pt x="3371000" y="0"/>
                  </a:lnTo>
                  <a:lnTo>
                    <a:pt x="3384872" y="0"/>
                  </a:lnTo>
                  <a:lnTo>
                    <a:pt x="3398745" y="0"/>
                  </a:lnTo>
                  <a:lnTo>
                    <a:pt x="3412617" y="0"/>
                  </a:lnTo>
                  <a:lnTo>
                    <a:pt x="3426490" y="0"/>
                  </a:lnTo>
                  <a:lnTo>
                    <a:pt x="3440362" y="0"/>
                  </a:lnTo>
                  <a:lnTo>
                    <a:pt x="3454235" y="0"/>
                  </a:lnTo>
                  <a:lnTo>
                    <a:pt x="3468107" y="0"/>
                  </a:lnTo>
                  <a:lnTo>
                    <a:pt x="3481979" y="0"/>
                  </a:lnTo>
                  <a:lnTo>
                    <a:pt x="3495852" y="0"/>
                  </a:lnTo>
                  <a:lnTo>
                    <a:pt x="3509724" y="0"/>
                  </a:lnTo>
                  <a:lnTo>
                    <a:pt x="3523597" y="0"/>
                  </a:lnTo>
                  <a:lnTo>
                    <a:pt x="3537469" y="0"/>
                  </a:lnTo>
                  <a:lnTo>
                    <a:pt x="3551342" y="0"/>
                  </a:lnTo>
                  <a:lnTo>
                    <a:pt x="3565214" y="0"/>
                  </a:lnTo>
                  <a:lnTo>
                    <a:pt x="3579086" y="0"/>
                  </a:lnTo>
                  <a:lnTo>
                    <a:pt x="3592959" y="0"/>
                  </a:lnTo>
                  <a:lnTo>
                    <a:pt x="3606831" y="0"/>
                  </a:lnTo>
                  <a:lnTo>
                    <a:pt x="3620704" y="0"/>
                  </a:lnTo>
                  <a:lnTo>
                    <a:pt x="3634576" y="0"/>
                  </a:lnTo>
                  <a:lnTo>
                    <a:pt x="3648449" y="0"/>
                  </a:lnTo>
                  <a:lnTo>
                    <a:pt x="3662321" y="0"/>
                  </a:lnTo>
                  <a:lnTo>
                    <a:pt x="3676193" y="0"/>
                  </a:lnTo>
                  <a:lnTo>
                    <a:pt x="3690066" y="0"/>
                  </a:lnTo>
                  <a:lnTo>
                    <a:pt x="3703938" y="0"/>
                  </a:lnTo>
                  <a:lnTo>
                    <a:pt x="3717811" y="0"/>
                  </a:lnTo>
                  <a:lnTo>
                    <a:pt x="3731683" y="0"/>
                  </a:lnTo>
                  <a:lnTo>
                    <a:pt x="3745556" y="0"/>
                  </a:lnTo>
                  <a:lnTo>
                    <a:pt x="3759428" y="0"/>
                  </a:lnTo>
                  <a:lnTo>
                    <a:pt x="3773300" y="0"/>
                  </a:lnTo>
                  <a:lnTo>
                    <a:pt x="3787173" y="0"/>
                  </a:lnTo>
                  <a:lnTo>
                    <a:pt x="3801045" y="0"/>
                  </a:lnTo>
                  <a:lnTo>
                    <a:pt x="3814918" y="0"/>
                  </a:lnTo>
                  <a:lnTo>
                    <a:pt x="3828790" y="0"/>
                  </a:lnTo>
                  <a:lnTo>
                    <a:pt x="3842663" y="0"/>
                  </a:lnTo>
                  <a:lnTo>
                    <a:pt x="3856535" y="0"/>
                  </a:lnTo>
                  <a:lnTo>
                    <a:pt x="3870407" y="0"/>
                  </a:lnTo>
                  <a:lnTo>
                    <a:pt x="3884280" y="0"/>
                  </a:lnTo>
                  <a:lnTo>
                    <a:pt x="3898152" y="0"/>
                  </a:lnTo>
                  <a:lnTo>
                    <a:pt x="3912025" y="0"/>
                  </a:lnTo>
                  <a:lnTo>
                    <a:pt x="3925897" y="0"/>
                  </a:lnTo>
                  <a:lnTo>
                    <a:pt x="3939770" y="0"/>
                  </a:lnTo>
                  <a:lnTo>
                    <a:pt x="3953642" y="0"/>
                  </a:lnTo>
                  <a:lnTo>
                    <a:pt x="3967514" y="0"/>
                  </a:lnTo>
                  <a:lnTo>
                    <a:pt x="3981387" y="0"/>
                  </a:lnTo>
                  <a:lnTo>
                    <a:pt x="3995259" y="0"/>
                  </a:lnTo>
                  <a:lnTo>
                    <a:pt x="4009132" y="0"/>
                  </a:lnTo>
                  <a:lnTo>
                    <a:pt x="4023004" y="0"/>
                  </a:lnTo>
                  <a:lnTo>
                    <a:pt x="4036877" y="0"/>
                  </a:lnTo>
                  <a:lnTo>
                    <a:pt x="4050749" y="0"/>
                  </a:lnTo>
                  <a:lnTo>
                    <a:pt x="4064621" y="0"/>
                  </a:lnTo>
                  <a:lnTo>
                    <a:pt x="4078494" y="0"/>
                  </a:lnTo>
                  <a:lnTo>
                    <a:pt x="4092366" y="0"/>
                  </a:lnTo>
                  <a:lnTo>
                    <a:pt x="4106239" y="0"/>
                  </a:lnTo>
                  <a:lnTo>
                    <a:pt x="4120111" y="0"/>
                  </a:lnTo>
                  <a:lnTo>
                    <a:pt x="4133984" y="0"/>
                  </a:lnTo>
                  <a:lnTo>
                    <a:pt x="4147856" y="0"/>
                  </a:lnTo>
                  <a:lnTo>
                    <a:pt x="4161728" y="0"/>
                  </a:lnTo>
                  <a:lnTo>
                    <a:pt x="4175601" y="0"/>
                  </a:lnTo>
                  <a:lnTo>
                    <a:pt x="4189473" y="0"/>
                  </a:lnTo>
                  <a:lnTo>
                    <a:pt x="4203346" y="0"/>
                  </a:lnTo>
                  <a:lnTo>
                    <a:pt x="4217218" y="0"/>
                  </a:lnTo>
                  <a:lnTo>
                    <a:pt x="4231091" y="0"/>
                  </a:lnTo>
                  <a:lnTo>
                    <a:pt x="4244963" y="0"/>
                  </a:lnTo>
                  <a:lnTo>
                    <a:pt x="4258835" y="0"/>
                  </a:lnTo>
                  <a:lnTo>
                    <a:pt x="4272708" y="0"/>
                  </a:lnTo>
                  <a:lnTo>
                    <a:pt x="4286580" y="0"/>
                  </a:lnTo>
                  <a:lnTo>
                    <a:pt x="4300453" y="0"/>
                  </a:lnTo>
                  <a:lnTo>
                    <a:pt x="4314325" y="0"/>
                  </a:lnTo>
                  <a:lnTo>
                    <a:pt x="4328198" y="0"/>
                  </a:lnTo>
                  <a:lnTo>
                    <a:pt x="4342070" y="0"/>
                  </a:lnTo>
                  <a:lnTo>
                    <a:pt x="4355942" y="0"/>
                  </a:lnTo>
                  <a:lnTo>
                    <a:pt x="4369815" y="0"/>
                  </a:lnTo>
                  <a:lnTo>
                    <a:pt x="4383687" y="0"/>
                  </a:lnTo>
                  <a:lnTo>
                    <a:pt x="4397560" y="0"/>
                  </a:lnTo>
                  <a:lnTo>
                    <a:pt x="4411432" y="0"/>
                  </a:lnTo>
                  <a:lnTo>
                    <a:pt x="4425305" y="0"/>
                  </a:lnTo>
                  <a:lnTo>
                    <a:pt x="4439177" y="0"/>
                  </a:lnTo>
                  <a:lnTo>
                    <a:pt x="4453049" y="0"/>
                  </a:lnTo>
                  <a:lnTo>
                    <a:pt x="4466922" y="0"/>
                  </a:lnTo>
                  <a:lnTo>
                    <a:pt x="4480794" y="0"/>
                  </a:lnTo>
                  <a:lnTo>
                    <a:pt x="4494667" y="0"/>
                  </a:lnTo>
                  <a:lnTo>
                    <a:pt x="4508539" y="0"/>
                  </a:lnTo>
                  <a:lnTo>
                    <a:pt x="4522412" y="0"/>
                  </a:lnTo>
                  <a:lnTo>
                    <a:pt x="4536284" y="0"/>
                  </a:lnTo>
                  <a:lnTo>
                    <a:pt x="4550156" y="0"/>
                  </a:lnTo>
                  <a:lnTo>
                    <a:pt x="4564029" y="0"/>
                  </a:lnTo>
                  <a:lnTo>
                    <a:pt x="4577901" y="0"/>
                  </a:lnTo>
                  <a:lnTo>
                    <a:pt x="4591774" y="0"/>
                  </a:lnTo>
                  <a:lnTo>
                    <a:pt x="4605646" y="0"/>
                  </a:lnTo>
                  <a:lnTo>
                    <a:pt x="4619519" y="0"/>
                  </a:lnTo>
                  <a:lnTo>
                    <a:pt x="4633391" y="0"/>
                  </a:lnTo>
                  <a:lnTo>
                    <a:pt x="4647263" y="0"/>
                  </a:lnTo>
                  <a:lnTo>
                    <a:pt x="4661136" y="0"/>
                  </a:lnTo>
                  <a:lnTo>
                    <a:pt x="4675008" y="0"/>
                  </a:lnTo>
                  <a:lnTo>
                    <a:pt x="4688881" y="0"/>
                  </a:lnTo>
                  <a:lnTo>
                    <a:pt x="4702753" y="0"/>
                  </a:lnTo>
                  <a:lnTo>
                    <a:pt x="4716626" y="0"/>
                  </a:lnTo>
                  <a:lnTo>
                    <a:pt x="4730498" y="0"/>
                  </a:lnTo>
                  <a:lnTo>
                    <a:pt x="4744370" y="0"/>
                  </a:lnTo>
                  <a:lnTo>
                    <a:pt x="4758243" y="0"/>
                  </a:lnTo>
                  <a:lnTo>
                    <a:pt x="4772115" y="0"/>
                  </a:lnTo>
                  <a:lnTo>
                    <a:pt x="4785988" y="0"/>
                  </a:lnTo>
                  <a:lnTo>
                    <a:pt x="4799860" y="0"/>
                  </a:lnTo>
                  <a:lnTo>
                    <a:pt x="4813733" y="0"/>
                  </a:lnTo>
                  <a:lnTo>
                    <a:pt x="4827605" y="0"/>
                  </a:lnTo>
                  <a:lnTo>
                    <a:pt x="4841477" y="0"/>
                  </a:lnTo>
                  <a:lnTo>
                    <a:pt x="4855350" y="0"/>
                  </a:lnTo>
                  <a:lnTo>
                    <a:pt x="4869222" y="0"/>
                  </a:lnTo>
                  <a:lnTo>
                    <a:pt x="4883095" y="0"/>
                  </a:lnTo>
                  <a:lnTo>
                    <a:pt x="4896967" y="0"/>
                  </a:lnTo>
                  <a:lnTo>
                    <a:pt x="4910840" y="0"/>
                  </a:lnTo>
                  <a:lnTo>
                    <a:pt x="4924712" y="0"/>
                  </a:lnTo>
                  <a:lnTo>
                    <a:pt x="4938584" y="0"/>
                  </a:lnTo>
                  <a:lnTo>
                    <a:pt x="4952457" y="0"/>
                  </a:lnTo>
                  <a:lnTo>
                    <a:pt x="4966329" y="0"/>
                  </a:lnTo>
                  <a:lnTo>
                    <a:pt x="4980202" y="0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7292" y="5616699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7292" y="4485005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292" y="3353311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7292" y="2221617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1089923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226664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26664" y="4627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26664" y="3495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26664" y="2363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226664" y="123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1659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1526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1393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31261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510645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97424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96096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9476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15942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2314172" y="3316662"/>
              <a:ext cx="4955418" cy="35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Nearest Neighbor Function G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702100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4127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0778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30323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96833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885409" y="66488"/>
              <a:ext cx="56505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1458" y="1005715"/>
              <a:ext cx="7812952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1458" y="5192983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1458" y="4061289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1458" y="2929595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1458" y="1797901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478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6115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5753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25390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1458" y="5758830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1458" y="4627136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1458" y="3495442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1458" y="2363748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1458" y="1232054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165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1296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0934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0571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16592" y="1232098"/>
              <a:ext cx="7102684" cy="4526731"/>
            </a:xfrm>
            <a:custGeom>
              <a:avLst/>
              <a:pathLst>
                <a:path w="7102684" h="4526731">
                  <a:moveTo>
                    <a:pt x="0" y="4526731"/>
                  </a:moveTo>
                  <a:lnTo>
                    <a:pt x="28185" y="4525909"/>
                  </a:lnTo>
                  <a:lnTo>
                    <a:pt x="56370" y="4523442"/>
                  </a:lnTo>
                  <a:lnTo>
                    <a:pt x="84555" y="4519333"/>
                  </a:lnTo>
                  <a:lnTo>
                    <a:pt x="112741" y="4513588"/>
                  </a:lnTo>
                  <a:lnTo>
                    <a:pt x="140926" y="4506211"/>
                  </a:lnTo>
                  <a:lnTo>
                    <a:pt x="169111" y="4497212"/>
                  </a:lnTo>
                  <a:lnTo>
                    <a:pt x="197296" y="4486600"/>
                  </a:lnTo>
                  <a:lnTo>
                    <a:pt x="225482" y="4474386"/>
                  </a:lnTo>
                  <a:lnTo>
                    <a:pt x="253667" y="4460583"/>
                  </a:lnTo>
                  <a:lnTo>
                    <a:pt x="281852" y="4445208"/>
                  </a:lnTo>
                  <a:lnTo>
                    <a:pt x="310037" y="4428275"/>
                  </a:lnTo>
                  <a:lnTo>
                    <a:pt x="338223" y="4409804"/>
                  </a:lnTo>
                  <a:lnTo>
                    <a:pt x="366408" y="4389814"/>
                  </a:lnTo>
                  <a:lnTo>
                    <a:pt x="394593" y="4368326"/>
                  </a:lnTo>
                  <a:lnTo>
                    <a:pt x="422778" y="4345364"/>
                  </a:lnTo>
                  <a:lnTo>
                    <a:pt x="450964" y="4320952"/>
                  </a:lnTo>
                  <a:lnTo>
                    <a:pt x="479149" y="4295116"/>
                  </a:lnTo>
                  <a:lnTo>
                    <a:pt x="507334" y="4267882"/>
                  </a:lnTo>
                  <a:lnTo>
                    <a:pt x="535519" y="4239280"/>
                  </a:lnTo>
                  <a:lnTo>
                    <a:pt x="563705" y="4209340"/>
                  </a:lnTo>
                  <a:lnTo>
                    <a:pt x="591890" y="4178092"/>
                  </a:lnTo>
                  <a:lnTo>
                    <a:pt x="620075" y="4145569"/>
                  </a:lnTo>
                  <a:lnTo>
                    <a:pt x="648260" y="4111804"/>
                  </a:lnTo>
                  <a:lnTo>
                    <a:pt x="676446" y="4076832"/>
                  </a:lnTo>
                  <a:lnTo>
                    <a:pt x="704631" y="4040689"/>
                  </a:lnTo>
                  <a:lnTo>
                    <a:pt x="732816" y="4003411"/>
                  </a:lnTo>
                  <a:lnTo>
                    <a:pt x="761001" y="3965035"/>
                  </a:lnTo>
                  <a:lnTo>
                    <a:pt x="789187" y="3925600"/>
                  </a:lnTo>
                  <a:lnTo>
                    <a:pt x="817372" y="3885145"/>
                  </a:lnTo>
                  <a:lnTo>
                    <a:pt x="845557" y="3843709"/>
                  </a:lnTo>
                  <a:lnTo>
                    <a:pt x="873742" y="3801334"/>
                  </a:lnTo>
                  <a:lnTo>
                    <a:pt x="901928" y="3758059"/>
                  </a:lnTo>
                  <a:lnTo>
                    <a:pt x="930113" y="3713927"/>
                  </a:lnTo>
                  <a:lnTo>
                    <a:pt x="958298" y="3668979"/>
                  </a:lnTo>
                  <a:lnTo>
                    <a:pt x="986483" y="3623258"/>
                  </a:lnTo>
                  <a:lnTo>
                    <a:pt x="1014669" y="3576806"/>
                  </a:lnTo>
                  <a:lnTo>
                    <a:pt x="1042854" y="3529667"/>
                  </a:lnTo>
                  <a:lnTo>
                    <a:pt x="1071039" y="3481884"/>
                  </a:lnTo>
                  <a:lnTo>
                    <a:pt x="1099224" y="3433498"/>
                  </a:lnTo>
                  <a:lnTo>
                    <a:pt x="1127410" y="3384555"/>
                  </a:lnTo>
                  <a:lnTo>
                    <a:pt x="1155595" y="3335097"/>
                  </a:lnTo>
                  <a:lnTo>
                    <a:pt x="1183780" y="3285168"/>
                  </a:lnTo>
                  <a:lnTo>
                    <a:pt x="1211965" y="3234810"/>
                  </a:lnTo>
                  <a:lnTo>
                    <a:pt x="1240151" y="3184066"/>
                  </a:lnTo>
                  <a:lnTo>
                    <a:pt x="1268336" y="3132980"/>
                  </a:lnTo>
                  <a:lnTo>
                    <a:pt x="1296521" y="3081593"/>
                  </a:lnTo>
                  <a:lnTo>
                    <a:pt x="1324706" y="3029947"/>
                  </a:lnTo>
                  <a:lnTo>
                    <a:pt x="1352892" y="2978084"/>
                  </a:lnTo>
                  <a:lnTo>
                    <a:pt x="1381077" y="2926045"/>
                  </a:lnTo>
                  <a:lnTo>
                    <a:pt x="1409262" y="2873870"/>
                  </a:lnTo>
                  <a:lnTo>
                    <a:pt x="1437447" y="2821600"/>
                  </a:lnTo>
                  <a:lnTo>
                    <a:pt x="1465633" y="2769274"/>
                  </a:lnTo>
                  <a:lnTo>
                    <a:pt x="1493818" y="2716931"/>
                  </a:lnTo>
                  <a:lnTo>
                    <a:pt x="1522003" y="2664608"/>
                  </a:lnTo>
                  <a:lnTo>
                    <a:pt x="1550188" y="2612344"/>
                  </a:lnTo>
                  <a:lnTo>
                    <a:pt x="1578374" y="2560173"/>
                  </a:lnTo>
                  <a:lnTo>
                    <a:pt x="1606559" y="2508133"/>
                  </a:lnTo>
                  <a:lnTo>
                    <a:pt x="1634744" y="2456258"/>
                  </a:lnTo>
                  <a:lnTo>
                    <a:pt x="1662929" y="2404581"/>
                  </a:lnTo>
                  <a:lnTo>
                    <a:pt x="1691115" y="2353136"/>
                  </a:lnTo>
                  <a:lnTo>
                    <a:pt x="1719300" y="2301955"/>
                  </a:lnTo>
                  <a:lnTo>
                    <a:pt x="1747485" y="2251068"/>
                  </a:lnTo>
                  <a:lnTo>
                    <a:pt x="1775671" y="2200507"/>
                  </a:lnTo>
                  <a:lnTo>
                    <a:pt x="1803856" y="2150299"/>
                  </a:lnTo>
                  <a:lnTo>
                    <a:pt x="1832041" y="2100474"/>
                  </a:lnTo>
                  <a:lnTo>
                    <a:pt x="1860226" y="2051057"/>
                  </a:lnTo>
                  <a:lnTo>
                    <a:pt x="1888412" y="2002075"/>
                  </a:lnTo>
                  <a:lnTo>
                    <a:pt x="1916597" y="1953552"/>
                  </a:lnTo>
                  <a:lnTo>
                    <a:pt x="1944782" y="1905513"/>
                  </a:lnTo>
                  <a:lnTo>
                    <a:pt x="1972967" y="1857980"/>
                  </a:lnTo>
                  <a:lnTo>
                    <a:pt x="2001153" y="1810974"/>
                  </a:lnTo>
                  <a:lnTo>
                    <a:pt x="2029338" y="1764515"/>
                  </a:lnTo>
                  <a:lnTo>
                    <a:pt x="2057523" y="1718624"/>
                  </a:lnTo>
                  <a:lnTo>
                    <a:pt x="2085708" y="1673318"/>
                  </a:lnTo>
                  <a:lnTo>
                    <a:pt x="2113894" y="1628614"/>
                  </a:lnTo>
                  <a:lnTo>
                    <a:pt x="2142079" y="1584528"/>
                  </a:lnTo>
                  <a:lnTo>
                    <a:pt x="2170264" y="1541076"/>
                  </a:lnTo>
                  <a:lnTo>
                    <a:pt x="2198449" y="1498270"/>
                  </a:lnTo>
                  <a:lnTo>
                    <a:pt x="2226635" y="1456124"/>
                  </a:lnTo>
                  <a:lnTo>
                    <a:pt x="2254820" y="1414649"/>
                  </a:lnTo>
                  <a:lnTo>
                    <a:pt x="2283005" y="1373856"/>
                  </a:lnTo>
                  <a:lnTo>
                    <a:pt x="2311190" y="1333754"/>
                  </a:lnTo>
                  <a:lnTo>
                    <a:pt x="2339376" y="1294352"/>
                  </a:lnTo>
                  <a:lnTo>
                    <a:pt x="2367561" y="1255658"/>
                  </a:lnTo>
                  <a:lnTo>
                    <a:pt x="2395746" y="1217678"/>
                  </a:lnTo>
                  <a:lnTo>
                    <a:pt x="2423931" y="1180417"/>
                  </a:lnTo>
                  <a:lnTo>
                    <a:pt x="2452117" y="1143881"/>
                  </a:lnTo>
                  <a:lnTo>
                    <a:pt x="2480302" y="1108073"/>
                  </a:lnTo>
                  <a:lnTo>
                    <a:pt x="2508487" y="1072995"/>
                  </a:lnTo>
                  <a:lnTo>
                    <a:pt x="2536672" y="1038651"/>
                  </a:lnTo>
                  <a:lnTo>
                    <a:pt x="2564858" y="1005040"/>
                  </a:lnTo>
                  <a:lnTo>
                    <a:pt x="2593043" y="972163"/>
                  </a:lnTo>
                  <a:lnTo>
                    <a:pt x="2621228" y="940020"/>
                  </a:lnTo>
                  <a:lnTo>
                    <a:pt x="2649413" y="908609"/>
                  </a:lnTo>
                  <a:lnTo>
                    <a:pt x="2677599" y="877929"/>
                  </a:lnTo>
                  <a:lnTo>
                    <a:pt x="2705784" y="847976"/>
                  </a:lnTo>
                  <a:lnTo>
                    <a:pt x="2733969" y="818748"/>
                  </a:lnTo>
                  <a:lnTo>
                    <a:pt x="2762154" y="790240"/>
                  </a:lnTo>
                  <a:lnTo>
                    <a:pt x="2790340" y="762447"/>
                  </a:lnTo>
                  <a:lnTo>
                    <a:pt x="2818525" y="735364"/>
                  </a:lnTo>
                  <a:lnTo>
                    <a:pt x="2846710" y="708985"/>
                  </a:lnTo>
                  <a:lnTo>
                    <a:pt x="2874895" y="683304"/>
                  </a:lnTo>
                  <a:lnTo>
                    <a:pt x="2903081" y="658314"/>
                  </a:lnTo>
                  <a:lnTo>
                    <a:pt x="2931266" y="634008"/>
                  </a:lnTo>
                  <a:lnTo>
                    <a:pt x="2959451" y="610376"/>
                  </a:lnTo>
                  <a:lnTo>
                    <a:pt x="2987636" y="587412"/>
                  </a:lnTo>
                  <a:lnTo>
                    <a:pt x="3015822" y="565107"/>
                  </a:lnTo>
                  <a:lnTo>
                    <a:pt x="3044007" y="543451"/>
                  </a:lnTo>
                  <a:lnTo>
                    <a:pt x="3072192" y="522434"/>
                  </a:lnTo>
                  <a:lnTo>
                    <a:pt x="3100377" y="502048"/>
                  </a:lnTo>
                  <a:lnTo>
                    <a:pt x="3128563" y="482282"/>
                  </a:lnTo>
                  <a:lnTo>
                    <a:pt x="3156748" y="463126"/>
                  </a:lnTo>
                  <a:lnTo>
                    <a:pt x="3184933" y="444569"/>
                  </a:lnTo>
                  <a:lnTo>
                    <a:pt x="3213118" y="426600"/>
                  </a:lnTo>
                  <a:lnTo>
                    <a:pt x="3241304" y="409209"/>
                  </a:lnTo>
                  <a:lnTo>
                    <a:pt x="3269489" y="392384"/>
                  </a:lnTo>
                  <a:lnTo>
                    <a:pt x="3297674" y="376114"/>
                  </a:lnTo>
                  <a:lnTo>
                    <a:pt x="3325859" y="360387"/>
                  </a:lnTo>
                  <a:lnTo>
                    <a:pt x="3354045" y="345192"/>
                  </a:lnTo>
                  <a:lnTo>
                    <a:pt x="3382230" y="330518"/>
                  </a:lnTo>
                  <a:lnTo>
                    <a:pt x="3410415" y="316353"/>
                  </a:lnTo>
                  <a:lnTo>
                    <a:pt x="3438600" y="302684"/>
                  </a:lnTo>
                  <a:lnTo>
                    <a:pt x="3466786" y="289501"/>
                  </a:lnTo>
                  <a:lnTo>
                    <a:pt x="3494971" y="276791"/>
                  </a:lnTo>
                  <a:lnTo>
                    <a:pt x="3523156" y="264543"/>
                  </a:lnTo>
                  <a:lnTo>
                    <a:pt x="3551342" y="252745"/>
                  </a:lnTo>
                  <a:lnTo>
                    <a:pt x="3579527" y="241385"/>
                  </a:lnTo>
                  <a:lnTo>
                    <a:pt x="3607712" y="230452"/>
                  </a:lnTo>
                  <a:lnTo>
                    <a:pt x="3635897" y="219934"/>
                  </a:lnTo>
                  <a:lnTo>
                    <a:pt x="3664083" y="209820"/>
                  </a:lnTo>
                  <a:lnTo>
                    <a:pt x="3692268" y="200098"/>
                  </a:lnTo>
                  <a:lnTo>
                    <a:pt x="3720453" y="190757"/>
                  </a:lnTo>
                  <a:lnTo>
                    <a:pt x="3748638" y="181786"/>
                  </a:lnTo>
                  <a:lnTo>
                    <a:pt x="3776824" y="173173"/>
                  </a:lnTo>
                  <a:lnTo>
                    <a:pt x="3805009" y="164909"/>
                  </a:lnTo>
                  <a:lnTo>
                    <a:pt x="3833194" y="156982"/>
                  </a:lnTo>
                  <a:lnTo>
                    <a:pt x="3861379" y="149381"/>
                  </a:lnTo>
                  <a:lnTo>
                    <a:pt x="3889565" y="142097"/>
                  </a:lnTo>
                  <a:lnTo>
                    <a:pt x="3917750" y="135119"/>
                  </a:lnTo>
                  <a:lnTo>
                    <a:pt x="3945935" y="128436"/>
                  </a:lnTo>
                  <a:lnTo>
                    <a:pt x="3974120" y="122040"/>
                  </a:lnTo>
                  <a:lnTo>
                    <a:pt x="4002306" y="115920"/>
                  </a:lnTo>
                  <a:lnTo>
                    <a:pt x="4030491" y="110066"/>
                  </a:lnTo>
                  <a:lnTo>
                    <a:pt x="4058676" y="104470"/>
                  </a:lnTo>
                  <a:lnTo>
                    <a:pt x="4086861" y="99123"/>
                  </a:lnTo>
                  <a:lnTo>
                    <a:pt x="4115047" y="94015"/>
                  </a:lnTo>
                  <a:lnTo>
                    <a:pt x="4143232" y="89137"/>
                  </a:lnTo>
                  <a:lnTo>
                    <a:pt x="4171417" y="84482"/>
                  </a:lnTo>
                  <a:lnTo>
                    <a:pt x="4199602" y="80041"/>
                  </a:lnTo>
                  <a:lnTo>
                    <a:pt x="4227788" y="75805"/>
                  </a:lnTo>
                  <a:lnTo>
                    <a:pt x="4255973" y="71767"/>
                  </a:lnTo>
                  <a:lnTo>
                    <a:pt x="4284158" y="67920"/>
                  </a:lnTo>
                  <a:lnTo>
                    <a:pt x="4312343" y="64255"/>
                  </a:lnTo>
                  <a:lnTo>
                    <a:pt x="4340529" y="60766"/>
                  </a:lnTo>
                  <a:lnTo>
                    <a:pt x="4368714" y="57445"/>
                  </a:lnTo>
                  <a:lnTo>
                    <a:pt x="4396899" y="54286"/>
                  </a:lnTo>
                  <a:lnTo>
                    <a:pt x="4425084" y="51282"/>
                  </a:lnTo>
                  <a:lnTo>
                    <a:pt x="4453270" y="48426"/>
                  </a:lnTo>
                  <a:lnTo>
                    <a:pt x="4481455" y="45713"/>
                  </a:lnTo>
                  <a:lnTo>
                    <a:pt x="4509640" y="43135"/>
                  </a:lnTo>
                  <a:lnTo>
                    <a:pt x="4537825" y="40689"/>
                  </a:lnTo>
                  <a:lnTo>
                    <a:pt x="4566011" y="38366"/>
                  </a:lnTo>
                  <a:lnTo>
                    <a:pt x="4594196" y="36163"/>
                  </a:lnTo>
                  <a:lnTo>
                    <a:pt x="4622381" y="34074"/>
                  </a:lnTo>
                  <a:lnTo>
                    <a:pt x="4650566" y="32094"/>
                  </a:lnTo>
                  <a:lnTo>
                    <a:pt x="4678752" y="30218"/>
                  </a:lnTo>
                  <a:lnTo>
                    <a:pt x="4706937" y="28441"/>
                  </a:lnTo>
                  <a:lnTo>
                    <a:pt x="4735122" y="26758"/>
                  </a:lnTo>
                  <a:lnTo>
                    <a:pt x="4763307" y="25166"/>
                  </a:lnTo>
                  <a:lnTo>
                    <a:pt x="4791493" y="23660"/>
                  </a:lnTo>
                  <a:lnTo>
                    <a:pt x="4819678" y="22235"/>
                  </a:lnTo>
                  <a:lnTo>
                    <a:pt x="4847863" y="20889"/>
                  </a:lnTo>
                  <a:lnTo>
                    <a:pt x="4876048" y="19617"/>
                  </a:lnTo>
                  <a:lnTo>
                    <a:pt x="4904234" y="18415"/>
                  </a:lnTo>
                  <a:lnTo>
                    <a:pt x="4932419" y="17281"/>
                  </a:lnTo>
                  <a:lnTo>
                    <a:pt x="4960604" y="16210"/>
                  </a:lnTo>
                  <a:lnTo>
                    <a:pt x="4988789" y="15200"/>
                  </a:lnTo>
                  <a:lnTo>
                    <a:pt x="5016975" y="14248"/>
                  </a:lnTo>
                  <a:lnTo>
                    <a:pt x="5045160" y="13350"/>
                  </a:lnTo>
                  <a:lnTo>
                    <a:pt x="5073345" y="12504"/>
                  </a:lnTo>
                  <a:lnTo>
                    <a:pt x="5101530" y="11707"/>
                  </a:lnTo>
                  <a:lnTo>
                    <a:pt x="5129716" y="10957"/>
                  </a:lnTo>
                  <a:lnTo>
                    <a:pt x="5157901" y="10251"/>
                  </a:lnTo>
                  <a:lnTo>
                    <a:pt x="5186086" y="9586"/>
                  </a:lnTo>
                  <a:lnTo>
                    <a:pt x="5214272" y="8962"/>
                  </a:lnTo>
                  <a:lnTo>
                    <a:pt x="5242457" y="8375"/>
                  </a:lnTo>
                  <a:lnTo>
                    <a:pt x="5270642" y="7823"/>
                  </a:lnTo>
                  <a:lnTo>
                    <a:pt x="5298827" y="7304"/>
                  </a:lnTo>
                  <a:lnTo>
                    <a:pt x="5327013" y="6818"/>
                  </a:lnTo>
                  <a:lnTo>
                    <a:pt x="5355198" y="6361"/>
                  </a:lnTo>
                  <a:lnTo>
                    <a:pt x="5383383" y="5933"/>
                  </a:lnTo>
                  <a:lnTo>
                    <a:pt x="5411568" y="5531"/>
                  </a:lnTo>
                  <a:lnTo>
                    <a:pt x="5439754" y="5154"/>
                  </a:lnTo>
                  <a:lnTo>
                    <a:pt x="5467939" y="4801"/>
                  </a:lnTo>
                  <a:lnTo>
                    <a:pt x="5496124" y="4470"/>
                  </a:lnTo>
                  <a:lnTo>
                    <a:pt x="5524309" y="4160"/>
                  </a:lnTo>
                  <a:lnTo>
                    <a:pt x="5552495" y="3871"/>
                  </a:lnTo>
                  <a:lnTo>
                    <a:pt x="5580680" y="3599"/>
                  </a:lnTo>
                  <a:lnTo>
                    <a:pt x="5608865" y="3346"/>
                  </a:lnTo>
                  <a:lnTo>
                    <a:pt x="5637050" y="3109"/>
                  </a:lnTo>
                  <a:lnTo>
                    <a:pt x="5665236" y="2887"/>
                  </a:lnTo>
                  <a:lnTo>
                    <a:pt x="5693421" y="2680"/>
                  </a:lnTo>
                  <a:lnTo>
                    <a:pt x="5721606" y="2487"/>
                  </a:lnTo>
                  <a:lnTo>
                    <a:pt x="5749791" y="2306"/>
                  </a:lnTo>
                  <a:lnTo>
                    <a:pt x="5777977" y="2138"/>
                  </a:lnTo>
                  <a:lnTo>
                    <a:pt x="5806162" y="1981"/>
                  </a:lnTo>
                  <a:lnTo>
                    <a:pt x="5834347" y="1834"/>
                  </a:lnTo>
                  <a:lnTo>
                    <a:pt x="5862532" y="1698"/>
                  </a:lnTo>
                  <a:lnTo>
                    <a:pt x="5890718" y="1571"/>
                  </a:lnTo>
                  <a:lnTo>
                    <a:pt x="5918903" y="1452"/>
                  </a:lnTo>
                  <a:lnTo>
                    <a:pt x="5947088" y="1342"/>
                  </a:lnTo>
                  <a:lnTo>
                    <a:pt x="5975273" y="1239"/>
                  </a:lnTo>
                  <a:lnTo>
                    <a:pt x="6003459" y="1144"/>
                  </a:lnTo>
                  <a:lnTo>
                    <a:pt x="6031644" y="1055"/>
                  </a:lnTo>
                  <a:lnTo>
                    <a:pt x="6059829" y="973"/>
                  </a:lnTo>
                  <a:lnTo>
                    <a:pt x="6088014" y="896"/>
                  </a:lnTo>
                  <a:lnTo>
                    <a:pt x="6116200" y="825"/>
                  </a:lnTo>
                  <a:lnTo>
                    <a:pt x="6144385" y="759"/>
                  </a:lnTo>
                  <a:lnTo>
                    <a:pt x="6172570" y="698"/>
                  </a:lnTo>
                  <a:lnTo>
                    <a:pt x="6200755" y="641"/>
                  </a:lnTo>
                  <a:lnTo>
                    <a:pt x="6228941" y="588"/>
                  </a:lnTo>
                  <a:lnTo>
                    <a:pt x="6257126" y="539"/>
                  </a:lnTo>
                  <a:lnTo>
                    <a:pt x="6285311" y="494"/>
                  </a:lnTo>
                  <a:lnTo>
                    <a:pt x="6313496" y="452"/>
                  </a:lnTo>
                  <a:lnTo>
                    <a:pt x="6341682" y="413"/>
                  </a:lnTo>
                  <a:lnTo>
                    <a:pt x="6369867" y="377"/>
                  </a:lnTo>
                  <a:lnTo>
                    <a:pt x="6398052" y="343"/>
                  </a:lnTo>
                  <a:lnTo>
                    <a:pt x="6426237" y="313"/>
                  </a:lnTo>
                  <a:lnTo>
                    <a:pt x="6454423" y="284"/>
                  </a:lnTo>
                  <a:lnTo>
                    <a:pt x="6482608" y="258"/>
                  </a:lnTo>
                  <a:lnTo>
                    <a:pt x="6510793" y="234"/>
                  </a:lnTo>
                  <a:lnTo>
                    <a:pt x="6538978" y="211"/>
                  </a:lnTo>
                  <a:lnTo>
                    <a:pt x="6567164" y="190"/>
                  </a:lnTo>
                  <a:lnTo>
                    <a:pt x="6595349" y="171"/>
                  </a:lnTo>
                  <a:lnTo>
                    <a:pt x="6623534" y="154"/>
                  </a:lnTo>
                  <a:lnTo>
                    <a:pt x="6651719" y="137"/>
                  </a:lnTo>
                  <a:lnTo>
                    <a:pt x="6679905" y="122"/>
                  </a:lnTo>
                  <a:lnTo>
                    <a:pt x="6708090" y="109"/>
                  </a:lnTo>
                  <a:lnTo>
                    <a:pt x="6736275" y="96"/>
                  </a:lnTo>
                  <a:lnTo>
                    <a:pt x="6764460" y="84"/>
                  </a:lnTo>
                  <a:lnTo>
                    <a:pt x="6792646" y="73"/>
                  </a:lnTo>
                  <a:lnTo>
                    <a:pt x="6820831" y="64"/>
                  </a:lnTo>
                  <a:lnTo>
                    <a:pt x="6849016" y="54"/>
                  </a:lnTo>
                  <a:lnTo>
                    <a:pt x="6877201" y="46"/>
                  </a:lnTo>
                  <a:lnTo>
                    <a:pt x="6905387" y="38"/>
                  </a:lnTo>
                  <a:lnTo>
                    <a:pt x="6933572" y="31"/>
                  </a:lnTo>
                  <a:lnTo>
                    <a:pt x="6961757" y="25"/>
                  </a:lnTo>
                  <a:lnTo>
                    <a:pt x="6989943" y="19"/>
                  </a:lnTo>
                  <a:lnTo>
                    <a:pt x="7018128" y="13"/>
                  </a:lnTo>
                  <a:lnTo>
                    <a:pt x="7046313" y="8"/>
                  </a:lnTo>
                  <a:lnTo>
                    <a:pt x="7074498" y="4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28185" y="4524269"/>
                  </a:lnTo>
                  <a:lnTo>
                    <a:pt x="56370" y="4520562"/>
                  </a:lnTo>
                  <a:lnTo>
                    <a:pt x="84555" y="4514826"/>
                  </a:lnTo>
                  <a:lnTo>
                    <a:pt x="112741" y="4505450"/>
                  </a:lnTo>
                  <a:lnTo>
                    <a:pt x="140926" y="4490908"/>
                  </a:lnTo>
                  <a:lnTo>
                    <a:pt x="169111" y="4476777"/>
                  </a:lnTo>
                  <a:lnTo>
                    <a:pt x="197296" y="4459997"/>
                  </a:lnTo>
                  <a:lnTo>
                    <a:pt x="225482" y="4439979"/>
                  </a:lnTo>
                  <a:lnTo>
                    <a:pt x="253667" y="4415545"/>
                  </a:lnTo>
                  <a:lnTo>
                    <a:pt x="281852" y="4387883"/>
                  </a:lnTo>
                  <a:lnTo>
                    <a:pt x="310037" y="4361814"/>
                  </a:lnTo>
                  <a:lnTo>
                    <a:pt x="338223" y="4332281"/>
                  </a:lnTo>
                  <a:lnTo>
                    <a:pt x="366408" y="4298485"/>
                  </a:lnTo>
                  <a:lnTo>
                    <a:pt x="394593" y="4257826"/>
                  </a:lnTo>
                  <a:lnTo>
                    <a:pt x="422778" y="4219689"/>
                  </a:lnTo>
                  <a:lnTo>
                    <a:pt x="450964" y="4181236"/>
                  </a:lnTo>
                  <a:lnTo>
                    <a:pt x="479149" y="4134274"/>
                  </a:lnTo>
                  <a:lnTo>
                    <a:pt x="507334" y="4087738"/>
                  </a:lnTo>
                  <a:lnTo>
                    <a:pt x="535519" y="4042682"/>
                  </a:lnTo>
                  <a:lnTo>
                    <a:pt x="563705" y="3988483"/>
                  </a:lnTo>
                  <a:lnTo>
                    <a:pt x="591890" y="3939835"/>
                  </a:lnTo>
                  <a:lnTo>
                    <a:pt x="620075" y="3885628"/>
                  </a:lnTo>
                  <a:lnTo>
                    <a:pt x="648260" y="3826099"/>
                  </a:lnTo>
                  <a:lnTo>
                    <a:pt x="676446" y="3770290"/>
                  </a:lnTo>
                  <a:lnTo>
                    <a:pt x="704631" y="3709070"/>
                  </a:lnTo>
                  <a:lnTo>
                    <a:pt x="732816" y="3646006"/>
                  </a:lnTo>
                  <a:lnTo>
                    <a:pt x="761001" y="3579415"/>
                  </a:lnTo>
                  <a:lnTo>
                    <a:pt x="789187" y="3514227"/>
                  </a:lnTo>
                  <a:lnTo>
                    <a:pt x="817372" y="3444832"/>
                  </a:lnTo>
                  <a:lnTo>
                    <a:pt x="845557" y="3380146"/>
                  </a:lnTo>
                  <a:lnTo>
                    <a:pt x="873742" y="3303803"/>
                  </a:lnTo>
                  <a:lnTo>
                    <a:pt x="901928" y="3231460"/>
                  </a:lnTo>
                  <a:lnTo>
                    <a:pt x="930113" y="3163479"/>
                  </a:lnTo>
                  <a:lnTo>
                    <a:pt x="958298" y="3088555"/>
                  </a:lnTo>
                  <a:lnTo>
                    <a:pt x="986483" y="3010294"/>
                  </a:lnTo>
                  <a:lnTo>
                    <a:pt x="1014669" y="2935197"/>
                  </a:lnTo>
                  <a:lnTo>
                    <a:pt x="1042854" y="2853307"/>
                  </a:lnTo>
                  <a:lnTo>
                    <a:pt x="1071039" y="2779355"/>
                  </a:lnTo>
                  <a:lnTo>
                    <a:pt x="1099224" y="2701552"/>
                  </a:lnTo>
                  <a:lnTo>
                    <a:pt x="1127410" y="2616099"/>
                  </a:lnTo>
                  <a:lnTo>
                    <a:pt x="1155595" y="2541230"/>
                  </a:lnTo>
                  <a:lnTo>
                    <a:pt x="1183780" y="2461980"/>
                  </a:lnTo>
                  <a:lnTo>
                    <a:pt x="1211965" y="2381928"/>
                  </a:lnTo>
                  <a:lnTo>
                    <a:pt x="1240151" y="2309761"/>
                  </a:lnTo>
                  <a:lnTo>
                    <a:pt x="1268336" y="2233924"/>
                  </a:lnTo>
                  <a:lnTo>
                    <a:pt x="1296521" y="2158071"/>
                  </a:lnTo>
                  <a:lnTo>
                    <a:pt x="1324706" y="2091386"/>
                  </a:lnTo>
                  <a:lnTo>
                    <a:pt x="1352892" y="2019577"/>
                  </a:lnTo>
                  <a:lnTo>
                    <a:pt x="1381077" y="1949468"/>
                  </a:lnTo>
                  <a:lnTo>
                    <a:pt x="1409262" y="1882065"/>
                  </a:lnTo>
                  <a:lnTo>
                    <a:pt x="1437447" y="1813867"/>
                  </a:lnTo>
                  <a:lnTo>
                    <a:pt x="1465633" y="1736822"/>
                  </a:lnTo>
                  <a:lnTo>
                    <a:pt x="1493818" y="1673137"/>
                  </a:lnTo>
                  <a:lnTo>
                    <a:pt x="1522003" y="1608785"/>
                  </a:lnTo>
                  <a:lnTo>
                    <a:pt x="1550188" y="1544434"/>
                  </a:lnTo>
                  <a:lnTo>
                    <a:pt x="1578374" y="1481534"/>
                  </a:lnTo>
                  <a:lnTo>
                    <a:pt x="1606559" y="1417801"/>
                  </a:lnTo>
                  <a:lnTo>
                    <a:pt x="1634744" y="1358921"/>
                  </a:lnTo>
                  <a:lnTo>
                    <a:pt x="1662929" y="1302886"/>
                  </a:lnTo>
                  <a:lnTo>
                    <a:pt x="1691115" y="1239044"/>
                  </a:lnTo>
                  <a:lnTo>
                    <a:pt x="1719300" y="1180019"/>
                  </a:lnTo>
                  <a:lnTo>
                    <a:pt x="1747485" y="1128758"/>
                  </a:lnTo>
                  <a:lnTo>
                    <a:pt x="1775671" y="1060748"/>
                  </a:lnTo>
                  <a:lnTo>
                    <a:pt x="1803856" y="1006442"/>
                  </a:lnTo>
                  <a:lnTo>
                    <a:pt x="1832041" y="956850"/>
                  </a:lnTo>
                  <a:lnTo>
                    <a:pt x="1860226" y="900088"/>
                  </a:lnTo>
                  <a:lnTo>
                    <a:pt x="1888412" y="848732"/>
                  </a:lnTo>
                  <a:lnTo>
                    <a:pt x="1916597" y="807646"/>
                  </a:lnTo>
                  <a:lnTo>
                    <a:pt x="1944782" y="759534"/>
                  </a:lnTo>
                  <a:lnTo>
                    <a:pt x="1972967" y="714991"/>
                  </a:lnTo>
                  <a:lnTo>
                    <a:pt x="2001153" y="676234"/>
                  </a:lnTo>
                  <a:lnTo>
                    <a:pt x="2029338" y="631113"/>
                  </a:lnTo>
                  <a:lnTo>
                    <a:pt x="2057523" y="596404"/>
                  </a:lnTo>
                  <a:lnTo>
                    <a:pt x="2085708" y="561103"/>
                  </a:lnTo>
                  <a:lnTo>
                    <a:pt x="2113894" y="525802"/>
                  </a:lnTo>
                  <a:lnTo>
                    <a:pt x="2142079" y="494836"/>
                  </a:lnTo>
                  <a:lnTo>
                    <a:pt x="2170264" y="468205"/>
                  </a:lnTo>
                  <a:lnTo>
                    <a:pt x="2198449" y="433769"/>
                  </a:lnTo>
                  <a:lnTo>
                    <a:pt x="2226635" y="405954"/>
                  </a:lnTo>
                  <a:lnTo>
                    <a:pt x="2254820" y="380127"/>
                  </a:lnTo>
                  <a:lnTo>
                    <a:pt x="2283005" y="354962"/>
                  </a:lnTo>
                  <a:lnTo>
                    <a:pt x="2311190" y="335202"/>
                  </a:lnTo>
                  <a:lnTo>
                    <a:pt x="2339376" y="311209"/>
                  </a:lnTo>
                  <a:lnTo>
                    <a:pt x="2367561" y="289333"/>
                  </a:lnTo>
                  <a:lnTo>
                    <a:pt x="2395746" y="268598"/>
                  </a:lnTo>
                  <a:lnTo>
                    <a:pt x="2423931" y="234401"/>
                  </a:lnTo>
                  <a:lnTo>
                    <a:pt x="2452117" y="208636"/>
                  </a:lnTo>
                  <a:lnTo>
                    <a:pt x="2480302" y="177215"/>
                  </a:lnTo>
                  <a:lnTo>
                    <a:pt x="2508487" y="147050"/>
                  </a:lnTo>
                  <a:lnTo>
                    <a:pt x="2536672" y="117905"/>
                  </a:lnTo>
                  <a:lnTo>
                    <a:pt x="2564858" y="97808"/>
                  </a:lnTo>
                  <a:lnTo>
                    <a:pt x="2593043" y="75700"/>
                  </a:lnTo>
                  <a:lnTo>
                    <a:pt x="2621228" y="56943"/>
                  </a:lnTo>
                  <a:lnTo>
                    <a:pt x="2649413" y="42517"/>
                  </a:lnTo>
                  <a:lnTo>
                    <a:pt x="2677599" y="34787"/>
                  </a:lnTo>
                  <a:lnTo>
                    <a:pt x="2705784" y="24737"/>
                  </a:lnTo>
                  <a:lnTo>
                    <a:pt x="2733969" y="17780"/>
                  </a:lnTo>
                  <a:lnTo>
                    <a:pt x="2762154" y="14036"/>
                  </a:lnTo>
                  <a:lnTo>
                    <a:pt x="2790340" y="10293"/>
                  </a:lnTo>
                  <a:lnTo>
                    <a:pt x="2818525" y="4678"/>
                  </a:lnTo>
                  <a:lnTo>
                    <a:pt x="2846710" y="935"/>
                  </a:lnTo>
                  <a:lnTo>
                    <a:pt x="2874895" y="935"/>
                  </a:lnTo>
                  <a:lnTo>
                    <a:pt x="2903081" y="935"/>
                  </a:lnTo>
                  <a:lnTo>
                    <a:pt x="2931266" y="935"/>
                  </a:lnTo>
                  <a:lnTo>
                    <a:pt x="2959451" y="935"/>
                  </a:lnTo>
                  <a:lnTo>
                    <a:pt x="2987636" y="935"/>
                  </a:lnTo>
                  <a:lnTo>
                    <a:pt x="3015822" y="935"/>
                  </a:lnTo>
                  <a:lnTo>
                    <a:pt x="3044007" y="0"/>
                  </a:lnTo>
                  <a:lnTo>
                    <a:pt x="3072192" y="0"/>
                  </a:lnTo>
                  <a:lnTo>
                    <a:pt x="3100377" y="0"/>
                  </a:lnTo>
                  <a:lnTo>
                    <a:pt x="3128563" y="0"/>
                  </a:lnTo>
                  <a:lnTo>
                    <a:pt x="3156748" y="0"/>
                  </a:lnTo>
                  <a:lnTo>
                    <a:pt x="3184933" y="0"/>
                  </a:lnTo>
                  <a:lnTo>
                    <a:pt x="3213118" y="0"/>
                  </a:lnTo>
                  <a:lnTo>
                    <a:pt x="3241304" y="0"/>
                  </a:lnTo>
                  <a:lnTo>
                    <a:pt x="3269489" y="0"/>
                  </a:lnTo>
                  <a:lnTo>
                    <a:pt x="3297674" y="0"/>
                  </a:lnTo>
                  <a:lnTo>
                    <a:pt x="3325859" y="0"/>
                  </a:lnTo>
                  <a:lnTo>
                    <a:pt x="3354045" y="0"/>
                  </a:lnTo>
                  <a:lnTo>
                    <a:pt x="3382230" y="0"/>
                  </a:lnTo>
                  <a:lnTo>
                    <a:pt x="3410415" y="0"/>
                  </a:lnTo>
                  <a:lnTo>
                    <a:pt x="3438600" y="0"/>
                  </a:lnTo>
                  <a:lnTo>
                    <a:pt x="3466786" y="0"/>
                  </a:lnTo>
                  <a:lnTo>
                    <a:pt x="3494971" y="0"/>
                  </a:lnTo>
                  <a:lnTo>
                    <a:pt x="3523156" y="0"/>
                  </a:lnTo>
                  <a:lnTo>
                    <a:pt x="3551342" y="0"/>
                  </a:lnTo>
                  <a:lnTo>
                    <a:pt x="3579527" y="0"/>
                  </a:lnTo>
                  <a:lnTo>
                    <a:pt x="3607712" y="0"/>
                  </a:lnTo>
                  <a:lnTo>
                    <a:pt x="3635897" y="0"/>
                  </a:lnTo>
                  <a:lnTo>
                    <a:pt x="3664083" y="0"/>
                  </a:lnTo>
                  <a:lnTo>
                    <a:pt x="3692268" y="0"/>
                  </a:lnTo>
                  <a:lnTo>
                    <a:pt x="3720453" y="0"/>
                  </a:lnTo>
                  <a:lnTo>
                    <a:pt x="3748638" y="0"/>
                  </a:lnTo>
                  <a:lnTo>
                    <a:pt x="3776824" y="0"/>
                  </a:lnTo>
                  <a:lnTo>
                    <a:pt x="3805009" y="0"/>
                  </a:lnTo>
                  <a:lnTo>
                    <a:pt x="3833194" y="0"/>
                  </a:lnTo>
                  <a:lnTo>
                    <a:pt x="3861379" y="0"/>
                  </a:lnTo>
                  <a:lnTo>
                    <a:pt x="3889565" y="0"/>
                  </a:lnTo>
                  <a:lnTo>
                    <a:pt x="3917750" y="0"/>
                  </a:lnTo>
                  <a:lnTo>
                    <a:pt x="3945935" y="0"/>
                  </a:lnTo>
                  <a:lnTo>
                    <a:pt x="3974120" y="0"/>
                  </a:lnTo>
                  <a:lnTo>
                    <a:pt x="4002306" y="0"/>
                  </a:lnTo>
                  <a:lnTo>
                    <a:pt x="4030491" y="0"/>
                  </a:lnTo>
                  <a:lnTo>
                    <a:pt x="4058676" y="0"/>
                  </a:lnTo>
                  <a:lnTo>
                    <a:pt x="4086861" y="0"/>
                  </a:lnTo>
                  <a:lnTo>
                    <a:pt x="4115047" y="0"/>
                  </a:lnTo>
                  <a:lnTo>
                    <a:pt x="4143232" y="0"/>
                  </a:lnTo>
                  <a:lnTo>
                    <a:pt x="4171417" y="0"/>
                  </a:lnTo>
                  <a:lnTo>
                    <a:pt x="4199602" y="0"/>
                  </a:lnTo>
                  <a:lnTo>
                    <a:pt x="4227788" y="0"/>
                  </a:lnTo>
                  <a:lnTo>
                    <a:pt x="4255973" y="0"/>
                  </a:lnTo>
                  <a:lnTo>
                    <a:pt x="4284158" y="0"/>
                  </a:lnTo>
                  <a:lnTo>
                    <a:pt x="4312343" y="0"/>
                  </a:lnTo>
                  <a:lnTo>
                    <a:pt x="4340529" y="0"/>
                  </a:lnTo>
                  <a:lnTo>
                    <a:pt x="4368714" y="0"/>
                  </a:lnTo>
                  <a:lnTo>
                    <a:pt x="4396899" y="0"/>
                  </a:lnTo>
                  <a:lnTo>
                    <a:pt x="4425084" y="0"/>
                  </a:lnTo>
                  <a:lnTo>
                    <a:pt x="4453270" y="0"/>
                  </a:lnTo>
                  <a:lnTo>
                    <a:pt x="4481455" y="0"/>
                  </a:lnTo>
                  <a:lnTo>
                    <a:pt x="4509640" y="0"/>
                  </a:lnTo>
                  <a:lnTo>
                    <a:pt x="4537825" y="0"/>
                  </a:lnTo>
                  <a:lnTo>
                    <a:pt x="4566011" y="0"/>
                  </a:lnTo>
                  <a:lnTo>
                    <a:pt x="4594196" y="0"/>
                  </a:lnTo>
                  <a:lnTo>
                    <a:pt x="4622381" y="0"/>
                  </a:lnTo>
                  <a:lnTo>
                    <a:pt x="4650566" y="0"/>
                  </a:lnTo>
                  <a:lnTo>
                    <a:pt x="4678752" y="0"/>
                  </a:lnTo>
                  <a:lnTo>
                    <a:pt x="4706937" y="0"/>
                  </a:lnTo>
                  <a:lnTo>
                    <a:pt x="4735122" y="0"/>
                  </a:lnTo>
                  <a:lnTo>
                    <a:pt x="4763307" y="0"/>
                  </a:lnTo>
                  <a:lnTo>
                    <a:pt x="4791493" y="0"/>
                  </a:lnTo>
                  <a:lnTo>
                    <a:pt x="4819678" y="0"/>
                  </a:lnTo>
                  <a:lnTo>
                    <a:pt x="4847863" y="0"/>
                  </a:lnTo>
                  <a:lnTo>
                    <a:pt x="4876048" y="0"/>
                  </a:lnTo>
                  <a:lnTo>
                    <a:pt x="4904234" y="0"/>
                  </a:lnTo>
                  <a:lnTo>
                    <a:pt x="4932419" y="0"/>
                  </a:lnTo>
                  <a:lnTo>
                    <a:pt x="4960604" y="0"/>
                  </a:lnTo>
                  <a:lnTo>
                    <a:pt x="4988789" y="0"/>
                  </a:lnTo>
                  <a:lnTo>
                    <a:pt x="5016975" y="0"/>
                  </a:lnTo>
                  <a:lnTo>
                    <a:pt x="5045160" y="0"/>
                  </a:lnTo>
                  <a:lnTo>
                    <a:pt x="5073345" y="0"/>
                  </a:lnTo>
                  <a:lnTo>
                    <a:pt x="5101530" y="0"/>
                  </a:lnTo>
                  <a:lnTo>
                    <a:pt x="5129716" y="0"/>
                  </a:lnTo>
                  <a:lnTo>
                    <a:pt x="5157901" y="0"/>
                  </a:lnTo>
                  <a:lnTo>
                    <a:pt x="5186086" y="0"/>
                  </a:lnTo>
                  <a:lnTo>
                    <a:pt x="5214272" y="0"/>
                  </a:lnTo>
                  <a:lnTo>
                    <a:pt x="5242457" y="0"/>
                  </a:lnTo>
                  <a:lnTo>
                    <a:pt x="5270642" y="0"/>
                  </a:lnTo>
                  <a:lnTo>
                    <a:pt x="5298827" y="0"/>
                  </a:lnTo>
                  <a:lnTo>
                    <a:pt x="5327013" y="0"/>
                  </a:lnTo>
                  <a:lnTo>
                    <a:pt x="5355198" y="0"/>
                  </a:lnTo>
                  <a:lnTo>
                    <a:pt x="5383383" y="0"/>
                  </a:lnTo>
                  <a:lnTo>
                    <a:pt x="5411568" y="0"/>
                  </a:lnTo>
                  <a:lnTo>
                    <a:pt x="5439754" y="0"/>
                  </a:lnTo>
                  <a:lnTo>
                    <a:pt x="5467939" y="0"/>
                  </a:lnTo>
                  <a:lnTo>
                    <a:pt x="5496124" y="0"/>
                  </a:lnTo>
                  <a:lnTo>
                    <a:pt x="5524309" y="0"/>
                  </a:lnTo>
                  <a:lnTo>
                    <a:pt x="5552495" y="0"/>
                  </a:lnTo>
                  <a:lnTo>
                    <a:pt x="5580680" y="0"/>
                  </a:lnTo>
                  <a:lnTo>
                    <a:pt x="5608865" y="0"/>
                  </a:lnTo>
                  <a:lnTo>
                    <a:pt x="5637050" y="0"/>
                  </a:lnTo>
                  <a:lnTo>
                    <a:pt x="5665236" y="0"/>
                  </a:lnTo>
                  <a:lnTo>
                    <a:pt x="5693421" y="0"/>
                  </a:lnTo>
                  <a:lnTo>
                    <a:pt x="5721606" y="0"/>
                  </a:lnTo>
                  <a:lnTo>
                    <a:pt x="5749791" y="0"/>
                  </a:lnTo>
                  <a:lnTo>
                    <a:pt x="5777977" y="0"/>
                  </a:lnTo>
                  <a:lnTo>
                    <a:pt x="5806162" y="0"/>
                  </a:lnTo>
                  <a:lnTo>
                    <a:pt x="5834347" y="0"/>
                  </a:lnTo>
                  <a:lnTo>
                    <a:pt x="5862532" y="0"/>
                  </a:lnTo>
                  <a:lnTo>
                    <a:pt x="5890718" y="0"/>
                  </a:lnTo>
                  <a:lnTo>
                    <a:pt x="5918903" y="0"/>
                  </a:lnTo>
                  <a:lnTo>
                    <a:pt x="5947088" y="0"/>
                  </a:lnTo>
                  <a:lnTo>
                    <a:pt x="5975273" y="0"/>
                  </a:lnTo>
                  <a:lnTo>
                    <a:pt x="6003459" y="0"/>
                  </a:lnTo>
                  <a:lnTo>
                    <a:pt x="6031644" y="0"/>
                  </a:lnTo>
                  <a:lnTo>
                    <a:pt x="6059829" y="0"/>
                  </a:lnTo>
                  <a:lnTo>
                    <a:pt x="6088014" y="0"/>
                  </a:lnTo>
                  <a:lnTo>
                    <a:pt x="6116200" y="0"/>
                  </a:lnTo>
                  <a:lnTo>
                    <a:pt x="6144385" y="0"/>
                  </a:lnTo>
                  <a:lnTo>
                    <a:pt x="6172570" y="0"/>
                  </a:lnTo>
                  <a:lnTo>
                    <a:pt x="6200755" y="0"/>
                  </a:lnTo>
                  <a:lnTo>
                    <a:pt x="6228941" y="0"/>
                  </a:lnTo>
                  <a:lnTo>
                    <a:pt x="6257126" y="0"/>
                  </a:lnTo>
                  <a:lnTo>
                    <a:pt x="6285311" y="0"/>
                  </a:lnTo>
                  <a:lnTo>
                    <a:pt x="6313496" y="0"/>
                  </a:lnTo>
                  <a:lnTo>
                    <a:pt x="6341682" y="0"/>
                  </a:lnTo>
                  <a:lnTo>
                    <a:pt x="6369867" y="0"/>
                  </a:lnTo>
                  <a:lnTo>
                    <a:pt x="6398052" y="0"/>
                  </a:lnTo>
                  <a:lnTo>
                    <a:pt x="6426237" y="0"/>
                  </a:lnTo>
                  <a:lnTo>
                    <a:pt x="6454423" y="0"/>
                  </a:lnTo>
                  <a:lnTo>
                    <a:pt x="6482608" y="0"/>
                  </a:lnTo>
                  <a:lnTo>
                    <a:pt x="6510793" y="0"/>
                  </a:lnTo>
                  <a:lnTo>
                    <a:pt x="6538978" y="0"/>
                  </a:lnTo>
                  <a:lnTo>
                    <a:pt x="6567164" y="0"/>
                  </a:lnTo>
                  <a:lnTo>
                    <a:pt x="6595349" y="0"/>
                  </a:lnTo>
                  <a:lnTo>
                    <a:pt x="6623534" y="0"/>
                  </a:lnTo>
                  <a:lnTo>
                    <a:pt x="6651719" y="0"/>
                  </a:lnTo>
                  <a:lnTo>
                    <a:pt x="6679905" y="0"/>
                  </a:lnTo>
                  <a:lnTo>
                    <a:pt x="6708090" y="0"/>
                  </a:lnTo>
                  <a:lnTo>
                    <a:pt x="6736275" y="0"/>
                  </a:lnTo>
                  <a:lnTo>
                    <a:pt x="6764460" y="0"/>
                  </a:lnTo>
                  <a:lnTo>
                    <a:pt x="6792646" y="0"/>
                  </a:lnTo>
                  <a:lnTo>
                    <a:pt x="6820831" y="0"/>
                  </a:lnTo>
                  <a:lnTo>
                    <a:pt x="6849016" y="0"/>
                  </a:lnTo>
                  <a:lnTo>
                    <a:pt x="6877201" y="0"/>
                  </a:lnTo>
                  <a:lnTo>
                    <a:pt x="6905387" y="0"/>
                  </a:lnTo>
                  <a:lnTo>
                    <a:pt x="6933572" y="0"/>
                  </a:lnTo>
                  <a:lnTo>
                    <a:pt x="6961757" y="0"/>
                  </a:lnTo>
                  <a:lnTo>
                    <a:pt x="6989943" y="0"/>
                  </a:lnTo>
                  <a:lnTo>
                    <a:pt x="7018128" y="0"/>
                  </a:lnTo>
                  <a:lnTo>
                    <a:pt x="7046313" y="0"/>
                  </a:lnTo>
                  <a:lnTo>
                    <a:pt x="7074498" y="0"/>
                  </a:lnTo>
                  <a:lnTo>
                    <a:pt x="7102684" y="0"/>
                  </a:lnTo>
                  <a:lnTo>
                    <a:pt x="7102684" y="53669"/>
                  </a:lnTo>
                  <a:lnTo>
                    <a:pt x="7074498" y="53669"/>
                  </a:lnTo>
                  <a:lnTo>
                    <a:pt x="7046313" y="53669"/>
                  </a:lnTo>
                  <a:lnTo>
                    <a:pt x="7018128" y="53669"/>
                  </a:lnTo>
                  <a:lnTo>
                    <a:pt x="6989943" y="53669"/>
                  </a:lnTo>
                  <a:lnTo>
                    <a:pt x="6961757" y="53669"/>
                  </a:lnTo>
                  <a:lnTo>
                    <a:pt x="6933572" y="53669"/>
                  </a:lnTo>
                  <a:lnTo>
                    <a:pt x="6905387" y="53669"/>
                  </a:lnTo>
                  <a:lnTo>
                    <a:pt x="6877201" y="53669"/>
                  </a:lnTo>
                  <a:lnTo>
                    <a:pt x="6849016" y="53669"/>
                  </a:lnTo>
                  <a:lnTo>
                    <a:pt x="6820831" y="53669"/>
                  </a:lnTo>
                  <a:lnTo>
                    <a:pt x="6792646" y="53669"/>
                  </a:lnTo>
                  <a:lnTo>
                    <a:pt x="6764460" y="53669"/>
                  </a:lnTo>
                  <a:lnTo>
                    <a:pt x="6736275" y="53669"/>
                  </a:lnTo>
                  <a:lnTo>
                    <a:pt x="6708090" y="53669"/>
                  </a:lnTo>
                  <a:lnTo>
                    <a:pt x="6679905" y="53669"/>
                  </a:lnTo>
                  <a:lnTo>
                    <a:pt x="6651719" y="53669"/>
                  </a:lnTo>
                  <a:lnTo>
                    <a:pt x="6623534" y="53669"/>
                  </a:lnTo>
                  <a:lnTo>
                    <a:pt x="6595349" y="53669"/>
                  </a:lnTo>
                  <a:lnTo>
                    <a:pt x="6567164" y="53669"/>
                  </a:lnTo>
                  <a:lnTo>
                    <a:pt x="6538978" y="53669"/>
                  </a:lnTo>
                  <a:lnTo>
                    <a:pt x="6510793" y="53669"/>
                  </a:lnTo>
                  <a:lnTo>
                    <a:pt x="6482608" y="53669"/>
                  </a:lnTo>
                  <a:lnTo>
                    <a:pt x="6454423" y="53669"/>
                  </a:lnTo>
                  <a:lnTo>
                    <a:pt x="6426237" y="53669"/>
                  </a:lnTo>
                  <a:lnTo>
                    <a:pt x="6398052" y="53669"/>
                  </a:lnTo>
                  <a:lnTo>
                    <a:pt x="6369867" y="53669"/>
                  </a:lnTo>
                  <a:lnTo>
                    <a:pt x="6341682" y="53669"/>
                  </a:lnTo>
                  <a:lnTo>
                    <a:pt x="6313496" y="53669"/>
                  </a:lnTo>
                  <a:lnTo>
                    <a:pt x="6285311" y="53669"/>
                  </a:lnTo>
                  <a:lnTo>
                    <a:pt x="6257126" y="53669"/>
                  </a:lnTo>
                  <a:lnTo>
                    <a:pt x="6228941" y="53669"/>
                  </a:lnTo>
                  <a:lnTo>
                    <a:pt x="6200755" y="53669"/>
                  </a:lnTo>
                  <a:lnTo>
                    <a:pt x="6172570" y="53669"/>
                  </a:lnTo>
                  <a:lnTo>
                    <a:pt x="6144385" y="53669"/>
                  </a:lnTo>
                  <a:lnTo>
                    <a:pt x="6116200" y="53669"/>
                  </a:lnTo>
                  <a:lnTo>
                    <a:pt x="6088014" y="53669"/>
                  </a:lnTo>
                  <a:lnTo>
                    <a:pt x="6059829" y="53669"/>
                  </a:lnTo>
                  <a:lnTo>
                    <a:pt x="6031644" y="53669"/>
                  </a:lnTo>
                  <a:lnTo>
                    <a:pt x="6003459" y="53669"/>
                  </a:lnTo>
                  <a:lnTo>
                    <a:pt x="5975273" y="53669"/>
                  </a:lnTo>
                  <a:lnTo>
                    <a:pt x="5947088" y="53669"/>
                  </a:lnTo>
                  <a:lnTo>
                    <a:pt x="5918903" y="53669"/>
                  </a:lnTo>
                  <a:lnTo>
                    <a:pt x="5890718" y="53669"/>
                  </a:lnTo>
                  <a:lnTo>
                    <a:pt x="5862532" y="53669"/>
                  </a:lnTo>
                  <a:lnTo>
                    <a:pt x="5834347" y="53669"/>
                  </a:lnTo>
                  <a:lnTo>
                    <a:pt x="5806162" y="53669"/>
                  </a:lnTo>
                  <a:lnTo>
                    <a:pt x="5777977" y="53669"/>
                  </a:lnTo>
                  <a:lnTo>
                    <a:pt x="5749791" y="53669"/>
                  </a:lnTo>
                  <a:lnTo>
                    <a:pt x="5721606" y="53669"/>
                  </a:lnTo>
                  <a:lnTo>
                    <a:pt x="5693421" y="53669"/>
                  </a:lnTo>
                  <a:lnTo>
                    <a:pt x="5665236" y="53669"/>
                  </a:lnTo>
                  <a:lnTo>
                    <a:pt x="5637050" y="53669"/>
                  </a:lnTo>
                  <a:lnTo>
                    <a:pt x="5608865" y="53669"/>
                  </a:lnTo>
                  <a:lnTo>
                    <a:pt x="5580680" y="53669"/>
                  </a:lnTo>
                  <a:lnTo>
                    <a:pt x="5552495" y="53669"/>
                  </a:lnTo>
                  <a:lnTo>
                    <a:pt x="5524309" y="53669"/>
                  </a:lnTo>
                  <a:lnTo>
                    <a:pt x="5496124" y="53669"/>
                  </a:lnTo>
                  <a:lnTo>
                    <a:pt x="5467939" y="53669"/>
                  </a:lnTo>
                  <a:lnTo>
                    <a:pt x="5439754" y="53669"/>
                  </a:lnTo>
                  <a:lnTo>
                    <a:pt x="5411568" y="53669"/>
                  </a:lnTo>
                  <a:lnTo>
                    <a:pt x="5383383" y="53669"/>
                  </a:lnTo>
                  <a:lnTo>
                    <a:pt x="5355198" y="53669"/>
                  </a:lnTo>
                  <a:lnTo>
                    <a:pt x="5327013" y="53669"/>
                  </a:lnTo>
                  <a:lnTo>
                    <a:pt x="5298827" y="53669"/>
                  </a:lnTo>
                  <a:lnTo>
                    <a:pt x="5270642" y="53669"/>
                  </a:lnTo>
                  <a:lnTo>
                    <a:pt x="5242457" y="53669"/>
                  </a:lnTo>
                  <a:lnTo>
                    <a:pt x="5214272" y="53669"/>
                  </a:lnTo>
                  <a:lnTo>
                    <a:pt x="5186086" y="53669"/>
                  </a:lnTo>
                  <a:lnTo>
                    <a:pt x="5157901" y="53669"/>
                  </a:lnTo>
                  <a:lnTo>
                    <a:pt x="5129716" y="53669"/>
                  </a:lnTo>
                  <a:lnTo>
                    <a:pt x="5101530" y="53669"/>
                  </a:lnTo>
                  <a:lnTo>
                    <a:pt x="5073345" y="73157"/>
                  </a:lnTo>
                  <a:lnTo>
                    <a:pt x="5045160" y="73157"/>
                  </a:lnTo>
                  <a:lnTo>
                    <a:pt x="5016975" y="109736"/>
                  </a:lnTo>
                  <a:lnTo>
                    <a:pt x="4988789" y="109736"/>
                  </a:lnTo>
                  <a:lnTo>
                    <a:pt x="4960604" y="164604"/>
                  </a:lnTo>
                  <a:lnTo>
                    <a:pt x="4932419" y="164604"/>
                  </a:lnTo>
                  <a:lnTo>
                    <a:pt x="4904234" y="188119"/>
                  </a:lnTo>
                  <a:lnTo>
                    <a:pt x="4876048" y="201556"/>
                  </a:lnTo>
                  <a:lnTo>
                    <a:pt x="4847863" y="235149"/>
                  </a:lnTo>
                  <a:lnTo>
                    <a:pt x="4819678" y="248586"/>
                  </a:lnTo>
                  <a:lnTo>
                    <a:pt x="4791493" y="263805"/>
                  </a:lnTo>
                  <a:lnTo>
                    <a:pt x="4763307" y="281999"/>
                  </a:lnTo>
                  <a:lnTo>
                    <a:pt x="4735122" y="304741"/>
                  </a:lnTo>
                  <a:lnTo>
                    <a:pt x="4706937" y="313837"/>
                  </a:lnTo>
                  <a:lnTo>
                    <a:pt x="4678752" y="343006"/>
                  </a:lnTo>
                  <a:lnTo>
                    <a:pt x="4650566" y="363821"/>
                  </a:lnTo>
                  <a:lnTo>
                    <a:pt x="4622381" y="377950"/>
                  </a:lnTo>
                  <a:lnTo>
                    <a:pt x="4594196" y="413973"/>
                  </a:lnTo>
                  <a:lnTo>
                    <a:pt x="4566011" y="425801"/>
                  </a:lnTo>
                  <a:lnTo>
                    <a:pt x="4537825" y="447091"/>
                  </a:lnTo>
                  <a:lnTo>
                    <a:pt x="4509640" y="476897"/>
                  </a:lnTo>
                  <a:lnTo>
                    <a:pt x="4481455" y="493929"/>
                  </a:lnTo>
                  <a:lnTo>
                    <a:pt x="4453270" y="519477"/>
                  </a:lnTo>
                  <a:lnTo>
                    <a:pt x="4425084" y="539204"/>
                  </a:lnTo>
                  <a:lnTo>
                    <a:pt x="4396899" y="558931"/>
                  </a:lnTo>
                  <a:lnTo>
                    <a:pt x="4368714" y="581946"/>
                  </a:lnTo>
                  <a:lnTo>
                    <a:pt x="4340529" y="611536"/>
                  </a:lnTo>
                  <a:lnTo>
                    <a:pt x="4312343" y="619618"/>
                  </a:lnTo>
                  <a:lnTo>
                    <a:pt x="4284158" y="643864"/>
                  </a:lnTo>
                  <a:lnTo>
                    <a:pt x="4255973" y="668110"/>
                  </a:lnTo>
                  <a:lnTo>
                    <a:pt x="4227788" y="681580"/>
                  </a:lnTo>
                  <a:lnTo>
                    <a:pt x="4199602" y="706731"/>
                  </a:lnTo>
                  <a:lnTo>
                    <a:pt x="4171417" y="729529"/>
                  </a:lnTo>
                  <a:lnTo>
                    <a:pt x="4143232" y="743207"/>
                  </a:lnTo>
                  <a:lnTo>
                    <a:pt x="4115047" y="770565"/>
                  </a:lnTo>
                  <a:lnTo>
                    <a:pt x="4086861" y="787736"/>
                  </a:lnTo>
                  <a:lnTo>
                    <a:pt x="4058676" y="803491"/>
                  </a:lnTo>
                  <a:lnTo>
                    <a:pt x="4030491" y="831062"/>
                  </a:lnTo>
                  <a:lnTo>
                    <a:pt x="4002306" y="842878"/>
                  </a:lnTo>
                  <a:lnTo>
                    <a:pt x="3974120" y="859698"/>
                  </a:lnTo>
                  <a:lnTo>
                    <a:pt x="3945935" y="890834"/>
                  </a:lnTo>
                  <a:lnTo>
                    <a:pt x="3917750" y="906402"/>
                  </a:lnTo>
                  <a:lnTo>
                    <a:pt x="3889565" y="918510"/>
                  </a:lnTo>
                  <a:lnTo>
                    <a:pt x="3861379" y="944895"/>
                  </a:lnTo>
                  <a:lnTo>
                    <a:pt x="3833194" y="955667"/>
                  </a:lnTo>
                  <a:lnTo>
                    <a:pt x="3805009" y="977212"/>
                  </a:lnTo>
                  <a:lnTo>
                    <a:pt x="3776824" y="998757"/>
                  </a:lnTo>
                  <a:lnTo>
                    <a:pt x="3748638" y="1014961"/>
                  </a:lnTo>
                  <a:lnTo>
                    <a:pt x="3720453" y="1028219"/>
                  </a:lnTo>
                  <a:lnTo>
                    <a:pt x="3692268" y="1057359"/>
                  </a:lnTo>
                  <a:lnTo>
                    <a:pt x="3664083" y="1067072"/>
                  </a:lnTo>
                  <a:lnTo>
                    <a:pt x="3635897" y="1085722"/>
                  </a:lnTo>
                  <a:lnTo>
                    <a:pt x="3607712" y="1105705"/>
                  </a:lnTo>
                  <a:lnTo>
                    <a:pt x="3579527" y="1122114"/>
                  </a:lnTo>
                  <a:lnTo>
                    <a:pt x="3551342" y="1139785"/>
                  </a:lnTo>
                  <a:lnTo>
                    <a:pt x="3523156" y="1162505"/>
                  </a:lnTo>
                  <a:lnTo>
                    <a:pt x="3494971" y="1196149"/>
                  </a:lnTo>
                  <a:lnTo>
                    <a:pt x="3466786" y="1219546"/>
                  </a:lnTo>
                  <a:lnTo>
                    <a:pt x="3438600" y="1250985"/>
                  </a:lnTo>
                  <a:lnTo>
                    <a:pt x="3410415" y="1289735"/>
                  </a:lnTo>
                  <a:lnTo>
                    <a:pt x="3382230" y="1323374"/>
                  </a:lnTo>
                  <a:lnTo>
                    <a:pt x="3354045" y="1351182"/>
                  </a:lnTo>
                  <a:lnTo>
                    <a:pt x="3325859" y="1384695"/>
                  </a:lnTo>
                  <a:lnTo>
                    <a:pt x="3297674" y="1413929"/>
                  </a:lnTo>
                  <a:lnTo>
                    <a:pt x="3269489" y="1456542"/>
                  </a:lnTo>
                  <a:lnTo>
                    <a:pt x="3241304" y="1480294"/>
                  </a:lnTo>
                  <a:lnTo>
                    <a:pt x="3213118" y="1508788"/>
                  </a:lnTo>
                  <a:lnTo>
                    <a:pt x="3184933" y="1543536"/>
                  </a:lnTo>
                  <a:lnTo>
                    <a:pt x="3156748" y="1581682"/>
                  </a:lnTo>
                  <a:lnTo>
                    <a:pt x="3128563" y="1608248"/>
                  </a:lnTo>
                  <a:lnTo>
                    <a:pt x="3100377" y="1637353"/>
                  </a:lnTo>
                  <a:lnTo>
                    <a:pt x="3072192" y="1669843"/>
                  </a:lnTo>
                  <a:lnTo>
                    <a:pt x="3044007" y="1700397"/>
                  </a:lnTo>
                  <a:lnTo>
                    <a:pt x="3015822" y="1736265"/>
                  </a:lnTo>
                  <a:lnTo>
                    <a:pt x="2987636" y="1762002"/>
                  </a:lnTo>
                  <a:lnTo>
                    <a:pt x="2959451" y="1793019"/>
                  </a:lnTo>
                  <a:lnTo>
                    <a:pt x="2931266" y="1827350"/>
                  </a:lnTo>
                  <a:lnTo>
                    <a:pt x="2903081" y="1860386"/>
                  </a:lnTo>
                  <a:lnTo>
                    <a:pt x="2874895" y="1886091"/>
                  </a:lnTo>
                  <a:lnTo>
                    <a:pt x="2846710" y="1920150"/>
                  </a:lnTo>
                  <a:lnTo>
                    <a:pt x="2818525" y="1951546"/>
                  </a:lnTo>
                  <a:lnTo>
                    <a:pt x="2790340" y="2006830"/>
                  </a:lnTo>
                  <a:lnTo>
                    <a:pt x="2762154" y="2048688"/>
                  </a:lnTo>
                  <a:lnTo>
                    <a:pt x="2733969" y="2080843"/>
                  </a:lnTo>
                  <a:lnTo>
                    <a:pt x="2705784" y="2128051"/>
                  </a:lnTo>
                  <a:lnTo>
                    <a:pt x="2677599" y="2172308"/>
                  </a:lnTo>
                  <a:lnTo>
                    <a:pt x="2649413" y="2212140"/>
                  </a:lnTo>
                  <a:lnTo>
                    <a:pt x="2621228" y="2247935"/>
                  </a:lnTo>
                  <a:lnTo>
                    <a:pt x="2593043" y="2288794"/>
                  </a:lnTo>
                  <a:lnTo>
                    <a:pt x="2564858" y="2332423"/>
                  </a:lnTo>
                  <a:lnTo>
                    <a:pt x="2536672" y="2375360"/>
                  </a:lnTo>
                  <a:lnTo>
                    <a:pt x="2508487" y="2405624"/>
                  </a:lnTo>
                  <a:lnTo>
                    <a:pt x="2480302" y="2441509"/>
                  </a:lnTo>
                  <a:lnTo>
                    <a:pt x="2452117" y="2483919"/>
                  </a:lnTo>
                  <a:lnTo>
                    <a:pt x="2423931" y="2523067"/>
                  </a:lnTo>
                  <a:lnTo>
                    <a:pt x="2395746" y="2552213"/>
                  </a:lnTo>
                  <a:lnTo>
                    <a:pt x="2367561" y="2591658"/>
                  </a:lnTo>
                  <a:lnTo>
                    <a:pt x="2339376" y="2628638"/>
                  </a:lnTo>
                  <a:lnTo>
                    <a:pt x="2311190" y="2665001"/>
                  </a:lnTo>
                  <a:lnTo>
                    <a:pt x="2283005" y="2699515"/>
                  </a:lnTo>
                  <a:lnTo>
                    <a:pt x="2254820" y="2732792"/>
                  </a:lnTo>
                  <a:lnTo>
                    <a:pt x="2226635" y="2767237"/>
                  </a:lnTo>
                  <a:lnTo>
                    <a:pt x="2198449" y="2803433"/>
                  </a:lnTo>
                  <a:lnTo>
                    <a:pt x="2170264" y="2832623"/>
                  </a:lnTo>
                  <a:lnTo>
                    <a:pt x="2142079" y="2866444"/>
                  </a:lnTo>
                  <a:lnTo>
                    <a:pt x="2113894" y="2902482"/>
                  </a:lnTo>
                  <a:lnTo>
                    <a:pt x="2085708" y="2931313"/>
                  </a:lnTo>
                  <a:lnTo>
                    <a:pt x="2057523" y="2966243"/>
                  </a:lnTo>
                  <a:lnTo>
                    <a:pt x="2029338" y="2998960"/>
                  </a:lnTo>
                  <a:lnTo>
                    <a:pt x="2001153" y="3034317"/>
                  </a:lnTo>
                  <a:lnTo>
                    <a:pt x="1972967" y="3062285"/>
                  </a:lnTo>
                  <a:lnTo>
                    <a:pt x="1944782" y="3095003"/>
                  </a:lnTo>
                  <a:lnTo>
                    <a:pt x="1916597" y="3120125"/>
                  </a:lnTo>
                  <a:lnTo>
                    <a:pt x="1888412" y="3155798"/>
                  </a:lnTo>
                  <a:lnTo>
                    <a:pt x="1860226" y="3185944"/>
                  </a:lnTo>
                  <a:lnTo>
                    <a:pt x="1832041" y="3217095"/>
                  </a:lnTo>
                  <a:lnTo>
                    <a:pt x="1803856" y="3244676"/>
                  </a:lnTo>
                  <a:lnTo>
                    <a:pt x="1775671" y="3280184"/>
                  </a:lnTo>
                  <a:lnTo>
                    <a:pt x="1747485" y="3307535"/>
                  </a:lnTo>
                  <a:lnTo>
                    <a:pt x="1719300" y="3338566"/>
                  </a:lnTo>
                  <a:lnTo>
                    <a:pt x="1691115" y="3373873"/>
                  </a:lnTo>
                  <a:lnTo>
                    <a:pt x="1662929" y="3404057"/>
                  </a:lnTo>
                  <a:lnTo>
                    <a:pt x="1634744" y="3432439"/>
                  </a:lnTo>
                  <a:lnTo>
                    <a:pt x="1606559" y="3468480"/>
                  </a:lnTo>
                  <a:lnTo>
                    <a:pt x="1578374" y="3502607"/>
                  </a:lnTo>
                  <a:lnTo>
                    <a:pt x="1550188" y="3528732"/>
                  </a:lnTo>
                  <a:lnTo>
                    <a:pt x="1522003" y="3557906"/>
                  </a:lnTo>
                  <a:lnTo>
                    <a:pt x="1493818" y="3590128"/>
                  </a:lnTo>
                  <a:lnTo>
                    <a:pt x="1465633" y="3624406"/>
                  </a:lnTo>
                  <a:lnTo>
                    <a:pt x="1437447" y="3650084"/>
                  </a:lnTo>
                  <a:lnTo>
                    <a:pt x="1409262" y="3676604"/>
                  </a:lnTo>
                  <a:lnTo>
                    <a:pt x="1381077" y="3704808"/>
                  </a:lnTo>
                  <a:lnTo>
                    <a:pt x="1352892" y="3740427"/>
                  </a:lnTo>
                  <a:lnTo>
                    <a:pt x="1324706" y="3761550"/>
                  </a:lnTo>
                  <a:lnTo>
                    <a:pt x="1296521" y="3788810"/>
                  </a:lnTo>
                  <a:lnTo>
                    <a:pt x="1268336" y="3818512"/>
                  </a:lnTo>
                  <a:lnTo>
                    <a:pt x="1240151" y="3848119"/>
                  </a:lnTo>
                  <a:lnTo>
                    <a:pt x="1211965" y="3872925"/>
                  </a:lnTo>
                  <a:lnTo>
                    <a:pt x="1183780" y="3900404"/>
                  </a:lnTo>
                  <a:lnTo>
                    <a:pt x="1155595" y="3927098"/>
                  </a:lnTo>
                  <a:lnTo>
                    <a:pt x="1127410" y="3958354"/>
                  </a:lnTo>
                  <a:lnTo>
                    <a:pt x="1099224" y="3983822"/>
                  </a:lnTo>
                  <a:lnTo>
                    <a:pt x="1071039" y="4008806"/>
                  </a:lnTo>
                  <a:lnTo>
                    <a:pt x="1042854" y="4036818"/>
                  </a:lnTo>
                  <a:lnTo>
                    <a:pt x="1014669" y="4065469"/>
                  </a:lnTo>
                  <a:lnTo>
                    <a:pt x="986483" y="4088911"/>
                  </a:lnTo>
                  <a:lnTo>
                    <a:pt x="958298" y="4112652"/>
                  </a:lnTo>
                  <a:lnTo>
                    <a:pt x="930113" y="4135662"/>
                  </a:lnTo>
                  <a:lnTo>
                    <a:pt x="901928" y="4156134"/>
                  </a:lnTo>
                  <a:lnTo>
                    <a:pt x="873742" y="4181275"/>
                  </a:lnTo>
                  <a:lnTo>
                    <a:pt x="845557" y="4201029"/>
                  </a:lnTo>
                  <a:lnTo>
                    <a:pt x="817372" y="4220786"/>
                  </a:lnTo>
                  <a:lnTo>
                    <a:pt x="789187" y="4240915"/>
                  </a:lnTo>
                  <a:lnTo>
                    <a:pt x="761001" y="4261044"/>
                  </a:lnTo>
                  <a:lnTo>
                    <a:pt x="732816" y="4277355"/>
                  </a:lnTo>
                  <a:lnTo>
                    <a:pt x="704631" y="4295432"/>
                  </a:lnTo>
                  <a:lnTo>
                    <a:pt x="676446" y="4311874"/>
                  </a:lnTo>
                  <a:lnTo>
                    <a:pt x="648260" y="4327309"/>
                  </a:lnTo>
                  <a:lnTo>
                    <a:pt x="620075" y="4345429"/>
                  </a:lnTo>
                  <a:lnTo>
                    <a:pt x="591890" y="4358627"/>
                  </a:lnTo>
                  <a:lnTo>
                    <a:pt x="563705" y="4376976"/>
                  </a:lnTo>
                  <a:lnTo>
                    <a:pt x="535519" y="4390965"/>
                  </a:lnTo>
                  <a:lnTo>
                    <a:pt x="507334" y="4403978"/>
                  </a:lnTo>
                  <a:lnTo>
                    <a:pt x="479149" y="4417096"/>
                  </a:lnTo>
                  <a:lnTo>
                    <a:pt x="450964" y="4431247"/>
                  </a:lnTo>
                  <a:lnTo>
                    <a:pt x="422778" y="4441939"/>
                  </a:lnTo>
                  <a:lnTo>
                    <a:pt x="394593" y="4451374"/>
                  </a:lnTo>
                  <a:lnTo>
                    <a:pt x="366408" y="4463638"/>
                  </a:lnTo>
                  <a:lnTo>
                    <a:pt x="338223" y="4473678"/>
                  </a:lnTo>
                  <a:lnTo>
                    <a:pt x="310037" y="4481892"/>
                  </a:lnTo>
                  <a:lnTo>
                    <a:pt x="281852" y="4488281"/>
                  </a:lnTo>
                  <a:lnTo>
                    <a:pt x="253667" y="4495886"/>
                  </a:lnTo>
                  <a:lnTo>
                    <a:pt x="225482" y="4502952"/>
                  </a:lnTo>
                  <a:lnTo>
                    <a:pt x="197296" y="4508547"/>
                  </a:lnTo>
                  <a:lnTo>
                    <a:pt x="169111" y="4513257"/>
                  </a:lnTo>
                  <a:lnTo>
                    <a:pt x="140926" y="4517651"/>
                  </a:lnTo>
                  <a:lnTo>
                    <a:pt x="112741" y="4521086"/>
                  </a:lnTo>
                  <a:lnTo>
                    <a:pt x="84555" y="4523937"/>
                  </a:lnTo>
                  <a:lnTo>
                    <a:pt x="56370" y="4525635"/>
                  </a:lnTo>
                  <a:lnTo>
                    <a:pt x="28185" y="4526775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28185" y="4524269"/>
                  </a:lnTo>
                  <a:lnTo>
                    <a:pt x="56370" y="4520562"/>
                  </a:lnTo>
                  <a:lnTo>
                    <a:pt x="84555" y="4514826"/>
                  </a:lnTo>
                  <a:lnTo>
                    <a:pt x="112741" y="4505450"/>
                  </a:lnTo>
                  <a:lnTo>
                    <a:pt x="140926" y="4490908"/>
                  </a:lnTo>
                  <a:lnTo>
                    <a:pt x="169111" y="4476777"/>
                  </a:lnTo>
                  <a:lnTo>
                    <a:pt x="197296" y="4459997"/>
                  </a:lnTo>
                  <a:lnTo>
                    <a:pt x="225482" y="4439979"/>
                  </a:lnTo>
                  <a:lnTo>
                    <a:pt x="253667" y="4415545"/>
                  </a:lnTo>
                  <a:lnTo>
                    <a:pt x="281852" y="4387883"/>
                  </a:lnTo>
                  <a:lnTo>
                    <a:pt x="310037" y="4361814"/>
                  </a:lnTo>
                  <a:lnTo>
                    <a:pt x="338223" y="4332281"/>
                  </a:lnTo>
                  <a:lnTo>
                    <a:pt x="366408" y="4298485"/>
                  </a:lnTo>
                  <a:lnTo>
                    <a:pt x="394593" y="4257826"/>
                  </a:lnTo>
                  <a:lnTo>
                    <a:pt x="422778" y="4219689"/>
                  </a:lnTo>
                  <a:lnTo>
                    <a:pt x="450964" y="4181236"/>
                  </a:lnTo>
                  <a:lnTo>
                    <a:pt x="479149" y="4134274"/>
                  </a:lnTo>
                  <a:lnTo>
                    <a:pt x="507334" y="4087738"/>
                  </a:lnTo>
                  <a:lnTo>
                    <a:pt x="535519" y="4042682"/>
                  </a:lnTo>
                  <a:lnTo>
                    <a:pt x="563705" y="3988483"/>
                  </a:lnTo>
                  <a:lnTo>
                    <a:pt x="591890" y="3939835"/>
                  </a:lnTo>
                  <a:lnTo>
                    <a:pt x="620075" y="3885628"/>
                  </a:lnTo>
                  <a:lnTo>
                    <a:pt x="648260" y="3826099"/>
                  </a:lnTo>
                  <a:lnTo>
                    <a:pt x="676446" y="3770290"/>
                  </a:lnTo>
                  <a:lnTo>
                    <a:pt x="704631" y="3709070"/>
                  </a:lnTo>
                  <a:lnTo>
                    <a:pt x="732816" y="3646006"/>
                  </a:lnTo>
                  <a:lnTo>
                    <a:pt x="761001" y="3579415"/>
                  </a:lnTo>
                  <a:lnTo>
                    <a:pt x="789187" y="3514227"/>
                  </a:lnTo>
                  <a:lnTo>
                    <a:pt x="817372" y="3444832"/>
                  </a:lnTo>
                  <a:lnTo>
                    <a:pt x="845557" y="3380146"/>
                  </a:lnTo>
                  <a:lnTo>
                    <a:pt x="873742" y="3303803"/>
                  </a:lnTo>
                  <a:lnTo>
                    <a:pt x="901928" y="3231460"/>
                  </a:lnTo>
                  <a:lnTo>
                    <a:pt x="930113" y="3163479"/>
                  </a:lnTo>
                  <a:lnTo>
                    <a:pt x="958298" y="3088555"/>
                  </a:lnTo>
                  <a:lnTo>
                    <a:pt x="986483" y="3010294"/>
                  </a:lnTo>
                  <a:lnTo>
                    <a:pt x="1014669" y="2935197"/>
                  </a:lnTo>
                  <a:lnTo>
                    <a:pt x="1042854" y="2853307"/>
                  </a:lnTo>
                  <a:lnTo>
                    <a:pt x="1071039" y="2779355"/>
                  </a:lnTo>
                  <a:lnTo>
                    <a:pt x="1099224" y="2701552"/>
                  </a:lnTo>
                  <a:lnTo>
                    <a:pt x="1127410" y="2616099"/>
                  </a:lnTo>
                  <a:lnTo>
                    <a:pt x="1155595" y="2541230"/>
                  </a:lnTo>
                  <a:lnTo>
                    <a:pt x="1183780" y="2461980"/>
                  </a:lnTo>
                  <a:lnTo>
                    <a:pt x="1211965" y="2381928"/>
                  </a:lnTo>
                  <a:lnTo>
                    <a:pt x="1240151" y="2309761"/>
                  </a:lnTo>
                  <a:lnTo>
                    <a:pt x="1268336" y="2233924"/>
                  </a:lnTo>
                  <a:lnTo>
                    <a:pt x="1296521" y="2158071"/>
                  </a:lnTo>
                  <a:lnTo>
                    <a:pt x="1324706" y="2091386"/>
                  </a:lnTo>
                  <a:lnTo>
                    <a:pt x="1352892" y="2019577"/>
                  </a:lnTo>
                  <a:lnTo>
                    <a:pt x="1381077" y="1949468"/>
                  </a:lnTo>
                  <a:lnTo>
                    <a:pt x="1409262" y="1882065"/>
                  </a:lnTo>
                  <a:lnTo>
                    <a:pt x="1437447" y="1813867"/>
                  </a:lnTo>
                  <a:lnTo>
                    <a:pt x="1465633" y="1736822"/>
                  </a:lnTo>
                  <a:lnTo>
                    <a:pt x="1493818" y="1673137"/>
                  </a:lnTo>
                  <a:lnTo>
                    <a:pt x="1522003" y="1608785"/>
                  </a:lnTo>
                  <a:lnTo>
                    <a:pt x="1550188" y="1544434"/>
                  </a:lnTo>
                  <a:lnTo>
                    <a:pt x="1578374" y="1481534"/>
                  </a:lnTo>
                  <a:lnTo>
                    <a:pt x="1606559" y="1417801"/>
                  </a:lnTo>
                  <a:lnTo>
                    <a:pt x="1634744" y="1358921"/>
                  </a:lnTo>
                  <a:lnTo>
                    <a:pt x="1662929" y="1302886"/>
                  </a:lnTo>
                  <a:lnTo>
                    <a:pt x="1691115" y="1239044"/>
                  </a:lnTo>
                  <a:lnTo>
                    <a:pt x="1719300" y="1180019"/>
                  </a:lnTo>
                  <a:lnTo>
                    <a:pt x="1747485" y="1128758"/>
                  </a:lnTo>
                  <a:lnTo>
                    <a:pt x="1775671" y="1060748"/>
                  </a:lnTo>
                  <a:lnTo>
                    <a:pt x="1803856" y="1006442"/>
                  </a:lnTo>
                  <a:lnTo>
                    <a:pt x="1832041" y="956850"/>
                  </a:lnTo>
                  <a:lnTo>
                    <a:pt x="1860226" y="900088"/>
                  </a:lnTo>
                  <a:lnTo>
                    <a:pt x="1888412" y="848732"/>
                  </a:lnTo>
                  <a:lnTo>
                    <a:pt x="1916597" y="807646"/>
                  </a:lnTo>
                  <a:lnTo>
                    <a:pt x="1944782" y="759534"/>
                  </a:lnTo>
                  <a:lnTo>
                    <a:pt x="1972967" y="714991"/>
                  </a:lnTo>
                  <a:lnTo>
                    <a:pt x="2001153" y="676234"/>
                  </a:lnTo>
                  <a:lnTo>
                    <a:pt x="2029338" y="631113"/>
                  </a:lnTo>
                  <a:lnTo>
                    <a:pt x="2057523" y="596404"/>
                  </a:lnTo>
                  <a:lnTo>
                    <a:pt x="2085708" y="561103"/>
                  </a:lnTo>
                  <a:lnTo>
                    <a:pt x="2113894" y="525802"/>
                  </a:lnTo>
                  <a:lnTo>
                    <a:pt x="2142079" y="494836"/>
                  </a:lnTo>
                  <a:lnTo>
                    <a:pt x="2170264" y="468205"/>
                  </a:lnTo>
                  <a:lnTo>
                    <a:pt x="2198449" y="433769"/>
                  </a:lnTo>
                  <a:lnTo>
                    <a:pt x="2226635" y="405954"/>
                  </a:lnTo>
                  <a:lnTo>
                    <a:pt x="2254820" y="380127"/>
                  </a:lnTo>
                  <a:lnTo>
                    <a:pt x="2283005" y="354962"/>
                  </a:lnTo>
                  <a:lnTo>
                    <a:pt x="2311190" y="335202"/>
                  </a:lnTo>
                  <a:lnTo>
                    <a:pt x="2339376" y="311209"/>
                  </a:lnTo>
                  <a:lnTo>
                    <a:pt x="2367561" y="289333"/>
                  </a:lnTo>
                  <a:lnTo>
                    <a:pt x="2395746" y="268598"/>
                  </a:lnTo>
                  <a:lnTo>
                    <a:pt x="2423931" y="234401"/>
                  </a:lnTo>
                  <a:lnTo>
                    <a:pt x="2452117" y="208636"/>
                  </a:lnTo>
                  <a:lnTo>
                    <a:pt x="2480302" y="177215"/>
                  </a:lnTo>
                  <a:lnTo>
                    <a:pt x="2508487" y="147050"/>
                  </a:lnTo>
                  <a:lnTo>
                    <a:pt x="2536672" y="117905"/>
                  </a:lnTo>
                  <a:lnTo>
                    <a:pt x="2564858" y="97808"/>
                  </a:lnTo>
                  <a:lnTo>
                    <a:pt x="2593043" y="75700"/>
                  </a:lnTo>
                  <a:lnTo>
                    <a:pt x="2621228" y="56943"/>
                  </a:lnTo>
                  <a:lnTo>
                    <a:pt x="2649413" y="42517"/>
                  </a:lnTo>
                  <a:lnTo>
                    <a:pt x="2677599" y="34787"/>
                  </a:lnTo>
                  <a:lnTo>
                    <a:pt x="2705784" y="24737"/>
                  </a:lnTo>
                  <a:lnTo>
                    <a:pt x="2733969" y="17780"/>
                  </a:lnTo>
                  <a:lnTo>
                    <a:pt x="2762154" y="14036"/>
                  </a:lnTo>
                  <a:lnTo>
                    <a:pt x="2790340" y="10293"/>
                  </a:lnTo>
                  <a:lnTo>
                    <a:pt x="2818525" y="4678"/>
                  </a:lnTo>
                  <a:lnTo>
                    <a:pt x="2846710" y="935"/>
                  </a:lnTo>
                  <a:lnTo>
                    <a:pt x="2874895" y="935"/>
                  </a:lnTo>
                  <a:lnTo>
                    <a:pt x="2903081" y="935"/>
                  </a:lnTo>
                  <a:lnTo>
                    <a:pt x="2931266" y="935"/>
                  </a:lnTo>
                  <a:lnTo>
                    <a:pt x="2959451" y="935"/>
                  </a:lnTo>
                  <a:lnTo>
                    <a:pt x="2987636" y="935"/>
                  </a:lnTo>
                  <a:lnTo>
                    <a:pt x="3015822" y="935"/>
                  </a:lnTo>
                  <a:lnTo>
                    <a:pt x="3044007" y="0"/>
                  </a:lnTo>
                  <a:lnTo>
                    <a:pt x="3072192" y="0"/>
                  </a:lnTo>
                  <a:lnTo>
                    <a:pt x="3100377" y="0"/>
                  </a:lnTo>
                  <a:lnTo>
                    <a:pt x="3128563" y="0"/>
                  </a:lnTo>
                  <a:lnTo>
                    <a:pt x="3156748" y="0"/>
                  </a:lnTo>
                  <a:lnTo>
                    <a:pt x="3184933" y="0"/>
                  </a:lnTo>
                  <a:lnTo>
                    <a:pt x="3213118" y="0"/>
                  </a:lnTo>
                  <a:lnTo>
                    <a:pt x="3241304" y="0"/>
                  </a:lnTo>
                  <a:lnTo>
                    <a:pt x="3269489" y="0"/>
                  </a:lnTo>
                  <a:lnTo>
                    <a:pt x="3297674" y="0"/>
                  </a:lnTo>
                  <a:lnTo>
                    <a:pt x="3325859" y="0"/>
                  </a:lnTo>
                  <a:lnTo>
                    <a:pt x="3354045" y="0"/>
                  </a:lnTo>
                  <a:lnTo>
                    <a:pt x="3382230" y="0"/>
                  </a:lnTo>
                  <a:lnTo>
                    <a:pt x="3410415" y="0"/>
                  </a:lnTo>
                  <a:lnTo>
                    <a:pt x="3438600" y="0"/>
                  </a:lnTo>
                  <a:lnTo>
                    <a:pt x="3466786" y="0"/>
                  </a:lnTo>
                  <a:lnTo>
                    <a:pt x="3494971" y="0"/>
                  </a:lnTo>
                  <a:lnTo>
                    <a:pt x="3523156" y="0"/>
                  </a:lnTo>
                  <a:lnTo>
                    <a:pt x="3551342" y="0"/>
                  </a:lnTo>
                  <a:lnTo>
                    <a:pt x="3579527" y="0"/>
                  </a:lnTo>
                  <a:lnTo>
                    <a:pt x="3607712" y="0"/>
                  </a:lnTo>
                  <a:lnTo>
                    <a:pt x="3635897" y="0"/>
                  </a:lnTo>
                  <a:lnTo>
                    <a:pt x="3664083" y="0"/>
                  </a:lnTo>
                  <a:lnTo>
                    <a:pt x="3692268" y="0"/>
                  </a:lnTo>
                  <a:lnTo>
                    <a:pt x="3720453" y="0"/>
                  </a:lnTo>
                  <a:lnTo>
                    <a:pt x="3748638" y="0"/>
                  </a:lnTo>
                  <a:lnTo>
                    <a:pt x="3776824" y="0"/>
                  </a:lnTo>
                  <a:lnTo>
                    <a:pt x="3805009" y="0"/>
                  </a:lnTo>
                  <a:lnTo>
                    <a:pt x="3833194" y="0"/>
                  </a:lnTo>
                  <a:lnTo>
                    <a:pt x="3861379" y="0"/>
                  </a:lnTo>
                  <a:lnTo>
                    <a:pt x="3889565" y="0"/>
                  </a:lnTo>
                  <a:lnTo>
                    <a:pt x="3917750" y="0"/>
                  </a:lnTo>
                  <a:lnTo>
                    <a:pt x="3945935" y="0"/>
                  </a:lnTo>
                  <a:lnTo>
                    <a:pt x="3974120" y="0"/>
                  </a:lnTo>
                  <a:lnTo>
                    <a:pt x="4002306" y="0"/>
                  </a:lnTo>
                  <a:lnTo>
                    <a:pt x="4030491" y="0"/>
                  </a:lnTo>
                  <a:lnTo>
                    <a:pt x="4058676" y="0"/>
                  </a:lnTo>
                  <a:lnTo>
                    <a:pt x="4086861" y="0"/>
                  </a:lnTo>
                  <a:lnTo>
                    <a:pt x="4115047" y="0"/>
                  </a:lnTo>
                  <a:lnTo>
                    <a:pt x="4143232" y="0"/>
                  </a:lnTo>
                  <a:lnTo>
                    <a:pt x="4171417" y="0"/>
                  </a:lnTo>
                  <a:lnTo>
                    <a:pt x="4199602" y="0"/>
                  </a:lnTo>
                  <a:lnTo>
                    <a:pt x="4227788" y="0"/>
                  </a:lnTo>
                  <a:lnTo>
                    <a:pt x="4255973" y="0"/>
                  </a:lnTo>
                  <a:lnTo>
                    <a:pt x="4284158" y="0"/>
                  </a:lnTo>
                  <a:lnTo>
                    <a:pt x="4312343" y="0"/>
                  </a:lnTo>
                  <a:lnTo>
                    <a:pt x="4340529" y="0"/>
                  </a:lnTo>
                  <a:lnTo>
                    <a:pt x="4368714" y="0"/>
                  </a:lnTo>
                  <a:lnTo>
                    <a:pt x="4396899" y="0"/>
                  </a:lnTo>
                  <a:lnTo>
                    <a:pt x="4425084" y="0"/>
                  </a:lnTo>
                  <a:lnTo>
                    <a:pt x="4453270" y="0"/>
                  </a:lnTo>
                  <a:lnTo>
                    <a:pt x="4481455" y="0"/>
                  </a:lnTo>
                  <a:lnTo>
                    <a:pt x="4509640" y="0"/>
                  </a:lnTo>
                  <a:lnTo>
                    <a:pt x="4537825" y="0"/>
                  </a:lnTo>
                  <a:lnTo>
                    <a:pt x="4566011" y="0"/>
                  </a:lnTo>
                  <a:lnTo>
                    <a:pt x="4594196" y="0"/>
                  </a:lnTo>
                  <a:lnTo>
                    <a:pt x="4622381" y="0"/>
                  </a:lnTo>
                  <a:lnTo>
                    <a:pt x="4650566" y="0"/>
                  </a:lnTo>
                  <a:lnTo>
                    <a:pt x="4678752" y="0"/>
                  </a:lnTo>
                  <a:lnTo>
                    <a:pt x="4706937" y="0"/>
                  </a:lnTo>
                  <a:lnTo>
                    <a:pt x="4735122" y="0"/>
                  </a:lnTo>
                  <a:lnTo>
                    <a:pt x="4763307" y="0"/>
                  </a:lnTo>
                  <a:lnTo>
                    <a:pt x="4791493" y="0"/>
                  </a:lnTo>
                  <a:lnTo>
                    <a:pt x="4819678" y="0"/>
                  </a:lnTo>
                  <a:lnTo>
                    <a:pt x="4847863" y="0"/>
                  </a:lnTo>
                  <a:lnTo>
                    <a:pt x="4876048" y="0"/>
                  </a:lnTo>
                  <a:lnTo>
                    <a:pt x="4904234" y="0"/>
                  </a:lnTo>
                  <a:lnTo>
                    <a:pt x="4932419" y="0"/>
                  </a:lnTo>
                  <a:lnTo>
                    <a:pt x="4960604" y="0"/>
                  </a:lnTo>
                  <a:lnTo>
                    <a:pt x="4988789" y="0"/>
                  </a:lnTo>
                  <a:lnTo>
                    <a:pt x="5016975" y="0"/>
                  </a:lnTo>
                  <a:lnTo>
                    <a:pt x="5045160" y="0"/>
                  </a:lnTo>
                  <a:lnTo>
                    <a:pt x="5073345" y="0"/>
                  </a:lnTo>
                  <a:lnTo>
                    <a:pt x="5101530" y="0"/>
                  </a:lnTo>
                  <a:lnTo>
                    <a:pt x="5129716" y="0"/>
                  </a:lnTo>
                  <a:lnTo>
                    <a:pt x="5157901" y="0"/>
                  </a:lnTo>
                  <a:lnTo>
                    <a:pt x="5186086" y="0"/>
                  </a:lnTo>
                  <a:lnTo>
                    <a:pt x="5214272" y="0"/>
                  </a:lnTo>
                  <a:lnTo>
                    <a:pt x="5242457" y="0"/>
                  </a:lnTo>
                  <a:lnTo>
                    <a:pt x="5270642" y="0"/>
                  </a:lnTo>
                  <a:lnTo>
                    <a:pt x="5298827" y="0"/>
                  </a:lnTo>
                  <a:lnTo>
                    <a:pt x="5327013" y="0"/>
                  </a:lnTo>
                  <a:lnTo>
                    <a:pt x="5355198" y="0"/>
                  </a:lnTo>
                  <a:lnTo>
                    <a:pt x="5383383" y="0"/>
                  </a:lnTo>
                  <a:lnTo>
                    <a:pt x="5411568" y="0"/>
                  </a:lnTo>
                  <a:lnTo>
                    <a:pt x="5439754" y="0"/>
                  </a:lnTo>
                  <a:lnTo>
                    <a:pt x="5467939" y="0"/>
                  </a:lnTo>
                  <a:lnTo>
                    <a:pt x="5496124" y="0"/>
                  </a:lnTo>
                  <a:lnTo>
                    <a:pt x="5524309" y="0"/>
                  </a:lnTo>
                  <a:lnTo>
                    <a:pt x="5552495" y="0"/>
                  </a:lnTo>
                  <a:lnTo>
                    <a:pt x="5580680" y="0"/>
                  </a:lnTo>
                  <a:lnTo>
                    <a:pt x="5608865" y="0"/>
                  </a:lnTo>
                  <a:lnTo>
                    <a:pt x="5637050" y="0"/>
                  </a:lnTo>
                  <a:lnTo>
                    <a:pt x="5665236" y="0"/>
                  </a:lnTo>
                  <a:lnTo>
                    <a:pt x="5693421" y="0"/>
                  </a:lnTo>
                  <a:lnTo>
                    <a:pt x="5721606" y="0"/>
                  </a:lnTo>
                  <a:lnTo>
                    <a:pt x="5749791" y="0"/>
                  </a:lnTo>
                  <a:lnTo>
                    <a:pt x="5777977" y="0"/>
                  </a:lnTo>
                  <a:lnTo>
                    <a:pt x="5806162" y="0"/>
                  </a:lnTo>
                  <a:lnTo>
                    <a:pt x="5834347" y="0"/>
                  </a:lnTo>
                  <a:lnTo>
                    <a:pt x="5862532" y="0"/>
                  </a:lnTo>
                  <a:lnTo>
                    <a:pt x="5890718" y="0"/>
                  </a:lnTo>
                  <a:lnTo>
                    <a:pt x="5918903" y="0"/>
                  </a:lnTo>
                  <a:lnTo>
                    <a:pt x="5947088" y="0"/>
                  </a:lnTo>
                  <a:lnTo>
                    <a:pt x="5975273" y="0"/>
                  </a:lnTo>
                  <a:lnTo>
                    <a:pt x="6003459" y="0"/>
                  </a:lnTo>
                  <a:lnTo>
                    <a:pt x="6031644" y="0"/>
                  </a:lnTo>
                  <a:lnTo>
                    <a:pt x="6059829" y="0"/>
                  </a:lnTo>
                  <a:lnTo>
                    <a:pt x="6088014" y="0"/>
                  </a:lnTo>
                  <a:lnTo>
                    <a:pt x="6116200" y="0"/>
                  </a:lnTo>
                  <a:lnTo>
                    <a:pt x="6144385" y="0"/>
                  </a:lnTo>
                  <a:lnTo>
                    <a:pt x="6172570" y="0"/>
                  </a:lnTo>
                  <a:lnTo>
                    <a:pt x="6200755" y="0"/>
                  </a:lnTo>
                  <a:lnTo>
                    <a:pt x="6228941" y="0"/>
                  </a:lnTo>
                  <a:lnTo>
                    <a:pt x="6257126" y="0"/>
                  </a:lnTo>
                  <a:lnTo>
                    <a:pt x="6285311" y="0"/>
                  </a:lnTo>
                  <a:lnTo>
                    <a:pt x="6313496" y="0"/>
                  </a:lnTo>
                  <a:lnTo>
                    <a:pt x="6341682" y="0"/>
                  </a:lnTo>
                  <a:lnTo>
                    <a:pt x="6369867" y="0"/>
                  </a:lnTo>
                  <a:lnTo>
                    <a:pt x="6398052" y="0"/>
                  </a:lnTo>
                  <a:lnTo>
                    <a:pt x="6426237" y="0"/>
                  </a:lnTo>
                  <a:lnTo>
                    <a:pt x="6454423" y="0"/>
                  </a:lnTo>
                  <a:lnTo>
                    <a:pt x="6482608" y="0"/>
                  </a:lnTo>
                  <a:lnTo>
                    <a:pt x="6510793" y="0"/>
                  </a:lnTo>
                  <a:lnTo>
                    <a:pt x="6538978" y="0"/>
                  </a:lnTo>
                  <a:lnTo>
                    <a:pt x="6567164" y="0"/>
                  </a:lnTo>
                  <a:lnTo>
                    <a:pt x="6595349" y="0"/>
                  </a:lnTo>
                  <a:lnTo>
                    <a:pt x="6623534" y="0"/>
                  </a:lnTo>
                  <a:lnTo>
                    <a:pt x="6651719" y="0"/>
                  </a:lnTo>
                  <a:lnTo>
                    <a:pt x="6679905" y="0"/>
                  </a:lnTo>
                  <a:lnTo>
                    <a:pt x="6708090" y="0"/>
                  </a:lnTo>
                  <a:lnTo>
                    <a:pt x="6736275" y="0"/>
                  </a:lnTo>
                  <a:lnTo>
                    <a:pt x="6764460" y="0"/>
                  </a:lnTo>
                  <a:lnTo>
                    <a:pt x="6792646" y="0"/>
                  </a:lnTo>
                  <a:lnTo>
                    <a:pt x="6820831" y="0"/>
                  </a:lnTo>
                  <a:lnTo>
                    <a:pt x="6849016" y="0"/>
                  </a:lnTo>
                  <a:lnTo>
                    <a:pt x="6877201" y="0"/>
                  </a:lnTo>
                  <a:lnTo>
                    <a:pt x="6905387" y="0"/>
                  </a:lnTo>
                  <a:lnTo>
                    <a:pt x="6933572" y="0"/>
                  </a:lnTo>
                  <a:lnTo>
                    <a:pt x="6961757" y="0"/>
                  </a:lnTo>
                  <a:lnTo>
                    <a:pt x="6989943" y="0"/>
                  </a:lnTo>
                  <a:lnTo>
                    <a:pt x="7018128" y="0"/>
                  </a:lnTo>
                  <a:lnTo>
                    <a:pt x="7046313" y="0"/>
                  </a:lnTo>
                  <a:lnTo>
                    <a:pt x="7074498" y="0"/>
                  </a:lnTo>
                  <a:lnTo>
                    <a:pt x="71026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16592" y="1285723"/>
              <a:ext cx="7102684" cy="4473106"/>
            </a:xfrm>
            <a:custGeom>
              <a:avLst/>
              <a:pathLst>
                <a:path w="7102684" h="4473106">
                  <a:moveTo>
                    <a:pt x="7102684" y="0"/>
                  </a:moveTo>
                  <a:lnTo>
                    <a:pt x="7074498" y="0"/>
                  </a:lnTo>
                  <a:lnTo>
                    <a:pt x="7046313" y="0"/>
                  </a:lnTo>
                  <a:lnTo>
                    <a:pt x="7018128" y="0"/>
                  </a:lnTo>
                  <a:lnTo>
                    <a:pt x="6989943" y="0"/>
                  </a:lnTo>
                  <a:lnTo>
                    <a:pt x="6961757" y="0"/>
                  </a:lnTo>
                  <a:lnTo>
                    <a:pt x="6933572" y="0"/>
                  </a:lnTo>
                  <a:lnTo>
                    <a:pt x="6905387" y="0"/>
                  </a:lnTo>
                  <a:lnTo>
                    <a:pt x="6877201" y="0"/>
                  </a:lnTo>
                  <a:lnTo>
                    <a:pt x="6849016" y="0"/>
                  </a:lnTo>
                  <a:lnTo>
                    <a:pt x="6820831" y="0"/>
                  </a:lnTo>
                  <a:lnTo>
                    <a:pt x="6792646" y="0"/>
                  </a:lnTo>
                  <a:lnTo>
                    <a:pt x="6764460" y="0"/>
                  </a:lnTo>
                  <a:lnTo>
                    <a:pt x="6736275" y="0"/>
                  </a:lnTo>
                  <a:lnTo>
                    <a:pt x="6708090" y="0"/>
                  </a:lnTo>
                  <a:lnTo>
                    <a:pt x="6679905" y="0"/>
                  </a:lnTo>
                  <a:lnTo>
                    <a:pt x="6651719" y="0"/>
                  </a:lnTo>
                  <a:lnTo>
                    <a:pt x="6623534" y="0"/>
                  </a:lnTo>
                  <a:lnTo>
                    <a:pt x="6595349" y="0"/>
                  </a:lnTo>
                  <a:lnTo>
                    <a:pt x="6567164" y="0"/>
                  </a:lnTo>
                  <a:lnTo>
                    <a:pt x="6538978" y="0"/>
                  </a:lnTo>
                  <a:lnTo>
                    <a:pt x="6510793" y="0"/>
                  </a:lnTo>
                  <a:lnTo>
                    <a:pt x="6482608" y="0"/>
                  </a:lnTo>
                  <a:lnTo>
                    <a:pt x="6454423" y="0"/>
                  </a:lnTo>
                  <a:lnTo>
                    <a:pt x="6426237" y="0"/>
                  </a:lnTo>
                  <a:lnTo>
                    <a:pt x="6398052" y="0"/>
                  </a:lnTo>
                  <a:lnTo>
                    <a:pt x="6369867" y="0"/>
                  </a:lnTo>
                  <a:lnTo>
                    <a:pt x="6341682" y="0"/>
                  </a:lnTo>
                  <a:lnTo>
                    <a:pt x="6313496" y="0"/>
                  </a:lnTo>
                  <a:lnTo>
                    <a:pt x="6285311" y="0"/>
                  </a:lnTo>
                  <a:lnTo>
                    <a:pt x="6257126" y="0"/>
                  </a:lnTo>
                  <a:lnTo>
                    <a:pt x="6228941" y="0"/>
                  </a:lnTo>
                  <a:lnTo>
                    <a:pt x="6200755" y="0"/>
                  </a:lnTo>
                  <a:lnTo>
                    <a:pt x="6172570" y="0"/>
                  </a:lnTo>
                  <a:lnTo>
                    <a:pt x="6144385" y="0"/>
                  </a:lnTo>
                  <a:lnTo>
                    <a:pt x="6116200" y="0"/>
                  </a:lnTo>
                  <a:lnTo>
                    <a:pt x="6088014" y="0"/>
                  </a:lnTo>
                  <a:lnTo>
                    <a:pt x="6059829" y="0"/>
                  </a:lnTo>
                  <a:lnTo>
                    <a:pt x="6031644" y="0"/>
                  </a:lnTo>
                  <a:lnTo>
                    <a:pt x="6003459" y="0"/>
                  </a:lnTo>
                  <a:lnTo>
                    <a:pt x="5975273" y="0"/>
                  </a:lnTo>
                  <a:lnTo>
                    <a:pt x="5947088" y="0"/>
                  </a:lnTo>
                  <a:lnTo>
                    <a:pt x="5918903" y="0"/>
                  </a:lnTo>
                  <a:lnTo>
                    <a:pt x="5890718" y="0"/>
                  </a:lnTo>
                  <a:lnTo>
                    <a:pt x="5862532" y="0"/>
                  </a:lnTo>
                  <a:lnTo>
                    <a:pt x="5834347" y="0"/>
                  </a:lnTo>
                  <a:lnTo>
                    <a:pt x="5806162" y="0"/>
                  </a:lnTo>
                  <a:lnTo>
                    <a:pt x="5777977" y="0"/>
                  </a:lnTo>
                  <a:lnTo>
                    <a:pt x="5749791" y="0"/>
                  </a:lnTo>
                  <a:lnTo>
                    <a:pt x="5721606" y="0"/>
                  </a:lnTo>
                  <a:lnTo>
                    <a:pt x="5693421" y="0"/>
                  </a:lnTo>
                  <a:lnTo>
                    <a:pt x="5665236" y="0"/>
                  </a:lnTo>
                  <a:lnTo>
                    <a:pt x="5637050" y="0"/>
                  </a:lnTo>
                  <a:lnTo>
                    <a:pt x="5608865" y="0"/>
                  </a:lnTo>
                  <a:lnTo>
                    <a:pt x="5580680" y="0"/>
                  </a:lnTo>
                  <a:lnTo>
                    <a:pt x="5552495" y="0"/>
                  </a:lnTo>
                  <a:lnTo>
                    <a:pt x="5524309" y="0"/>
                  </a:lnTo>
                  <a:lnTo>
                    <a:pt x="5496124" y="0"/>
                  </a:lnTo>
                  <a:lnTo>
                    <a:pt x="5467939" y="0"/>
                  </a:lnTo>
                  <a:lnTo>
                    <a:pt x="5439754" y="0"/>
                  </a:lnTo>
                  <a:lnTo>
                    <a:pt x="5411568" y="0"/>
                  </a:lnTo>
                  <a:lnTo>
                    <a:pt x="5383383" y="0"/>
                  </a:lnTo>
                  <a:lnTo>
                    <a:pt x="5355198" y="0"/>
                  </a:lnTo>
                  <a:lnTo>
                    <a:pt x="5327013" y="0"/>
                  </a:lnTo>
                  <a:lnTo>
                    <a:pt x="5298827" y="0"/>
                  </a:lnTo>
                  <a:lnTo>
                    <a:pt x="5270642" y="0"/>
                  </a:lnTo>
                  <a:lnTo>
                    <a:pt x="5242457" y="0"/>
                  </a:lnTo>
                  <a:lnTo>
                    <a:pt x="5214272" y="0"/>
                  </a:lnTo>
                  <a:lnTo>
                    <a:pt x="5186086" y="0"/>
                  </a:lnTo>
                  <a:lnTo>
                    <a:pt x="5157901" y="0"/>
                  </a:lnTo>
                  <a:lnTo>
                    <a:pt x="5129716" y="0"/>
                  </a:lnTo>
                  <a:lnTo>
                    <a:pt x="5101530" y="0"/>
                  </a:lnTo>
                  <a:lnTo>
                    <a:pt x="5073345" y="19487"/>
                  </a:lnTo>
                  <a:lnTo>
                    <a:pt x="5045160" y="19487"/>
                  </a:lnTo>
                  <a:lnTo>
                    <a:pt x="5016975" y="56066"/>
                  </a:lnTo>
                  <a:lnTo>
                    <a:pt x="4988789" y="56066"/>
                  </a:lnTo>
                  <a:lnTo>
                    <a:pt x="4960604" y="110934"/>
                  </a:lnTo>
                  <a:lnTo>
                    <a:pt x="4932419" y="110934"/>
                  </a:lnTo>
                  <a:lnTo>
                    <a:pt x="4904234" y="134449"/>
                  </a:lnTo>
                  <a:lnTo>
                    <a:pt x="4876048" y="147886"/>
                  </a:lnTo>
                  <a:lnTo>
                    <a:pt x="4847863" y="181479"/>
                  </a:lnTo>
                  <a:lnTo>
                    <a:pt x="4819678" y="194916"/>
                  </a:lnTo>
                  <a:lnTo>
                    <a:pt x="4791493" y="210136"/>
                  </a:lnTo>
                  <a:lnTo>
                    <a:pt x="4763307" y="228329"/>
                  </a:lnTo>
                  <a:lnTo>
                    <a:pt x="4735122" y="251071"/>
                  </a:lnTo>
                  <a:lnTo>
                    <a:pt x="4706937" y="260168"/>
                  </a:lnTo>
                  <a:lnTo>
                    <a:pt x="4678752" y="289337"/>
                  </a:lnTo>
                  <a:lnTo>
                    <a:pt x="4650566" y="310151"/>
                  </a:lnTo>
                  <a:lnTo>
                    <a:pt x="4622381" y="324280"/>
                  </a:lnTo>
                  <a:lnTo>
                    <a:pt x="4594196" y="360303"/>
                  </a:lnTo>
                  <a:lnTo>
                    <a:pt x="4566011" y="372131"/>
                  </a:lnTo>
                  <a:lnTo>
                    <a:pt x="4537825" y="393421"/>
                  </a:lnTo>
                  <a:lnTo>
                    <a:pt x="4509640" y="423227"/>
                  </a:lnTo>
                  <a:lnTo>
                    <a:pt x="4481455" y="440259"/>
                  </a:lnTo>
                  <a:lnTo>
                    <a:pt x="4453270" y="465808"/>
                  </a:lnTo>
                  <a:lnTo>
                    <a:pt x="4425084" y="485535"/>
                  </a:lnTo>
                  <a:lnTo>
                    <a:pt x="4396899" y="505262"/>
                  </a:lnTo>
                  <a:lnTo>
                    <a:pt x="4368714" y="528276"/>
                  </a:lnTo>
                  <a:lnTo>
                    <a:pt x="4340529" y="557867"/>
                  </a:lnTo>
                  <a:lnTo>
                    <a:pt x="4312343" y="565949"/>
                  </a:lnTo>
                  <a:lnTo>
                    <a:pt x="4284158" y="590195"/>
                  </a:lnTo>
                  <a:lnTo>
                    <a:pt x="4255973" y="614441"/>
                  </a:lnTo>
                  <a:lnTo>
                    <a:pt x="4227788" y="627911"/>
                  </a:lnTo>
                  <a:lnTo>
                    <a:pt x="4199602" y="653061"/>
                  </a:lnTo>
                  <a:lnTo>
                    <a:pt x="4171417" y="675859"/>
                  </a:lnTo>
                  <a:lnTo>
                    <a:pt x="4143232" y="689538"/>
                  </a:lnTo>
                  <a:lnTo>
                    <a:pt x="4115047" y="716895"/>
                  </a:lnTo>
                  <a:lnTo>
                    <a:pt x="4086861" y="734066"/>
                  </a:lnTo>
                  <a:lnTo>
                    <a:pt x="4058676" y="749821"/>
                  </a:lnTo>
                  <a:lnTo>
                    <a:pt x="4030491" y="777392"/>
                  </a:lnTo>
                  <a:lnTo>
                    <a:pt x="4002306" y="789208"/>
                  </a:lnTo>
                  <a:lnTo>
                    <a:pt x="3974120" y="806028"/>
                  </a:lnTo>
                  <a:lnTo>
                    <a:pt x="3945935" y="837164"/>
                  </a:lnTo>
                  <a:lnTo>
                    <a:pt x="3917750" y="852732"/>
                  </a:lnTo>
                  <a:lnTo>
                    <a:pt x="3889565" y="864841"/>
                  </a:lnTo>
                  <a:lnTo>
                    <a:pt x="3861379" y="891225"/>
                  </a:lnTo>
                  <a:lnTo>
                    <a:pt x="3833194" y="901998"/>
                  </a:lnTo>
                  <a:lnTo>
                    <a:pt x="3805009" y="923542"/>
                  </a:lnTo>
                  <a:lnTo>
                    <a:pt x="3776824" y="945087"/>
                  </a:lnTo>
                  <a:lnTo>
                    <a:pt x="3748638" y="961291"/>
                  </a:lnTo>
                  <a:lnTo>
                    <a:pt x="3720453" y="974549"/>
                  </a:lnTo>
                  <a:lnTo>
                    <a:pt x="3692268" y="1003689"/>
                  </a:lnTo>
                  <a:lnTo>
                    <a:pt x="3664083" y="1013402"/>
                  </a:lnTo>
                  <a:lnTo>
                    <a:pt x="3635897" y="1032053"/>
                  </a:lnTo>
                  <a:lnTo>
                    <a:pt x="3607712" y="1052035"/>
                  </a:lnTo>
                  <a:lnTo>
                    <a:pt x="3579527" y="1068444"/>
                  </a:lnTo>
                  <a:lnTo>
                    <a:pt x="3551342" y="1086115"/>
                  </a:lnTo>
                  <a:lnTo>
                    <a:pt x="3523156" y="1108835"/>
                  </a:lnTo>
                  <a:lnTo>
                    <a:pt x="3494971" y="1142479"/>
                  </a:lnTo>
                  <a:lnTo>
                    <a:pt x="3466786" y="1165876"/>
                  </a:lnTo>
                  <a:lnTo>
                    <a:pt x="3438600" y="1197315"/>
                  </a:lnTo>
                  <a:lnTo>
                    <a:pt x="3410415" y="1236066"/>
                  </a:lnTo>
                  <a:lnTo>
                    <a:pt x="3382230" y="1269705"/>
                  </a:lnTo>
                  <a:lnTo>
                    <a:pt x="3354045" y="1297513"/>
                  </a:lnTo>
                  <a:lnTo>
                    <a:pt x="3325859" y="1331025"/>
                  </a:lnTo>
                  <a:lnTo>
                    <a:pt x="3297674" y="1360259"/>
                  </a:lnTo>
                  <a:lnTo>
                    <a:pt x="3269489" y="1402872"/>
                  </a:lnTo>
                  <a:lnTo>
                    <a:pt x="3241304" y="1426624"/>
                  </a:lnTo>
                  <a:lnTo>
                    <a:pt x="3213118" y="1455118"/>
                  </a:lnTo>
                  <a:lnTo>
                    <a:pt x="3184933" y="1489867"/>
                  </a:lnTo>
                  <a:lnTo>
                    <a:pt x="3156748" y="1528012"/>
                  </a:lnTo>
                  <a:lnTo>
                    <a:pt x="3128563" y="1554578"/>
                  </a:lnTo>
                  <a:lnTo>
                    <a:pt x="3100377" y="1583684"/>
                  </a:lnTo>
                  <a:lnTo>
                    <a:pt x="3072192" y="1616174"/>
                  </a:lnTo>
                  <a:lnTo>
                    <a:pt x="3044007" y="1646728"/>
                  </a:lnTo>
                  <a:lnTo>
                    <a:pt x="3015822" y="1682595"/>
                  </a:lnTo>
                  <a:lnTo>
                    <a:pt x="2987636" y="1708332"/>
                  </a:lnTo>
                  <a:lnTo>
                    <a:pt x="2959451" y="1739349"/>
                  </a:lnTo>
                  <a:lnTo>
                    <a:pt x="2931266" y="1773681"/>
                  </a:lnTo>
                  <a:lnTo>
                    <a:pt x="2903081" y="1806717"/>
                  </a:lnTo>
                  <a:lnTo>
                    <a:pt x="2874895" y="1832422"/>
                  </a:lnTo>
                  <a:lnTo>
                    <a:pt x="2846710" y="1866480"/>
                  </a:lnTo>
                  <a:lnTo>
                    <a:pt x="2818525" y="1897876"/>
                  </a:lnTo>
                  <a:lnTo>
                    <a:pt x="2790340" y="1953161"/>
                  </a:lnTo>
                  <a:lnTo>
                    <a:pt x="2762154" y="1995019"/>
                  </a:lnTo>
                  <a:lnTo>
                    <a:pt x="2733969" y="2027173"/>
                  </a:lnTo>
                  <a:lnTo>
                    <a:pt x="2705784" y="2074381"/>
                  </a:lnTo>
                  <a:lnTo>
                    <a:pt x="2677599" y="2118639"/>
                  </a:lnTo>
                  <a:lnTo>
                    <a:pt x="2649413" y="2158471"/>
                  </a:lnTo>
                  <a:lnTo>
                    <a:pt x="2621228" y="2194266"/>
                  </a:lnTo>
                  <a:lnTo>
                    <a:pt x="2593043" y="2235125"/>
                  </a:lnTo>
                  <a:lnTo>
                    <a:pt x="2564858" y="2278754"/>
                  </a:lnTo>
                  <a:lnTo>
                    <a:pt x="2536672" y="2321690"/>
                  </a:lnTo>
                  <a:lnTo>
                    <a:pt x="2508487" y="2351954"/>
                  </a:lnTo>
                  <a:lnTo>
                    <a:pt x="2480302" y="2387839"/>
                  </a:lnTo>
                  <a:lnTo>
                    <a:pt x="2452117" y="2430249"/>
                  </a:lnTo>
                  <a:lnTo>
                    <a:pt x="2423931" y="2469397"/>
                  </a:lnTo>
                  <a:lnTo>
                    <a:pt x="2395746" y="2498543"/>
                  </a:lnTo>
                  <a:lnTo>
                    <a:pt x="2367561" y="2537988"/>
                  </a:lnTo>
                  <a:lnTo>
                    <a:pt x="2339376" y="2574968"/>
                  </a:lnTo>
                  <a:lnTo>
                    <a:pt x="2311190" y="2611331"/>
                  </a:lnTo>
                  <a:lnTo>
                    <a:pt x="2283005" y="2645846"/>
                  </a:lnTo>
                  <a:lnTo>
                    <a:pt x="2254820" y="2679123"/>
                  </a:lnTo>
                  <a:lnTo>
                    <a:pt x="2226635" y="2713567"/>
                  </a:lnTo>
                  <a:lnTo>
                    <a:pt x="2198449" y="2749763"/>
                  </a:lnTo>
                  <a:lnTo>
                    <a:pt x="2170264" y="2778953"/>
                  </a:lnTo>
                  <a:lnTo>
                    <a:pt x="2142079" y="2812774"/>
                  </a:lnTo>
                  <a:lnTo>
                    <a:pt x="2113894" y="2848813"/>
                  </a:lnTo>
                  <a:lnTo>
                    <a:pt x="2085708" y="2877643"/>
                  </a:lnTo>
                  <a:lnTo>
                    <a:pt x="2057523" y="2912573"/>
                  </a:lnTo>
                  <a:lnTo>
                    <a:pt x="2029338" y="2945291"/>
                  </a:lnTo>
                  <a:lnTo>
                    <a:pt x="2001153" y="2980647"/>
                  </a:lnTo>
                  <a:lnTo>
                    <a:pt x="1972967" y="3008616"/>
                  </a:lnTo>
                  <a:lnTo>
                    <a:pt x="1944782" y="3041334"/>
                  </a:lnTo>
                  <a:lnTo>
                    <a:pt x="1916597" y="3066455"/>
                  </a:lnTo>
                  <a:lnTo>
                    <a:pt x="1888412" y="3102128"/>
                  </a:lnTo>
                  <a:lnTo>
                    <a:pt x="1860226" y="3132274"/>
                  </a:lnTo>
                  <a:lnTo>
                    <a:pt x="1832041" y="3163425"/>
                  </a:lnTo>
                  <a:lnTo>
                    <a:pt x="1803856" y="3191006"/>
                  </a:lnTo>
                  <a:lnTo>
                    <a:pt x="1775671" y="3226514"/>
                  </a:lnTo>
                  <a:lnTo>
                    <a:pt x="1747485" y="3253865"/>
                  </a:lnTo>
                  <a:lnTo>
                    <a:pt x="1719300" y="3284896"/>
                  </a:lnTo>
                  <a:lnTo>
                    <a:pt x="1691115" y="3320203"/>
                  </a:lnTo>
                  <a:lnTo>
                    <a:pt x="1662929" y="3350388"/>
                  </a:lnTo>
                  <a:lnTo>
                    <a:pt x="1634744" y="3378770"/>
                  </a:lnTo>
                  <a:lnTo>
                    <a:pt x="1606559" y="3414811"/>
                  </a:lnTo>
                  <a:lnTo>
                    <a:pt x="1578374" y="3448937"/>
                  </a:lnTo>
                  <a:lnTo>
                    <a:pt x="1550188" y="3475063"/>
                  </a:lnTo>
                  <a:lnTo>
                    <a:pt x="1522003" y="3504237"/>
                  </a:lnTo>
                  <a:lnTo>
                    <a:pt x="1493818" y="3536459"/>
                  </a:lnTo>
                  <a:lnTo>
                    <a:pt x="1465633" y="3570736"/>
                  </a:lnTo>
                  <a:lnTo>
                    <a:pt x="1437447" y="3596414"/>
                  </a:lnTo>
                  <a:lnTo>
                    <a:pt x="1409262" y="3622934"/>
                  </a:lnTo>
                  <a:lnTo>
                    <a:pt x="1381077" y="3651138"/>
                  </a:lnTo>
                  <a:lnTo>
                    <a:pt x="1352892" y="3686757"/>
                  </a:lnTo>
                  <a:lnTo>
                    <a:pt x="1324706" y="3707880"/>
                  </a:lnTo>
                  <a:lnTo>
                    <a:pt x="1296521" y="3735141"/>
                  </a:lnTo>
                  <a:lnTo>
                    <a:pt x="1268336" y="3764843"/>
                  </a:lnTo>
                  <a:lnTo>
                    <a:pt x="1240151" y="3794450"/>
                  </a:lnTo>
                  <a:lnTo>
                    <a:pt x="1211965" y="3819256"/>
                  </a:lnTo>
                  <a:lnTo>
                    <a:pt x="1183780" y="3846734"/>
                  </a:lnTo>
                  <a:lnTo>
                    <a:pt x="1155595" y="3873428"/>
                  </a:lnTo>
                  <a:lnTo>
                    <a:pt x="1127410" y="3904684"/>
                  </a:lnTo>
                  <a:lnTo>
                    <a:pt x="1099224" y="3930152"/>
                  </a:lnTo>
                  <a:lnTo>
                    <a:pt x="1071039" y="3955136"/>
                  </a:lnTo>
                  <a:lnTo>
                    <a:pt x="1042854" y="3983149"/>
                  </a:lnTo>
                  <a:lnTo>
                    <a:pt x="1014669" y="4011800"/>
                  </a:lnTo>
                  <a:lnTo>
                    <a:pt x="986483" y="4035242"/>
                  </a:lnTo>
                  <a:lnTo>
                    <a:pt x="958298" y="4058982"/>
                  </a:lnTo>
                  <a:lnTo>
                    <a:pt x="930113" y="4081993"/>
                  </a:lnTo>
                  <a:lnTo>
                    <a:pt x="901928" y="4102465"/>
                  </a:lnTo>
                  <a:lnTo>
                    <a:pt x="873742" y="4127605"/>
                  </a:lnTo>
                  <a:lnTo>
                    <a:pt x="845557" y="4147359"/>
                  </a:lnTo>
                  <a:lnTo>
                    <a:pt x="817372" y="4167117"/>
                  </a:lnTo>
                  <a:lnTo>
                    <a:pt x="789187" y="4187246"/>
                  </a:lnTo>
                  <a:lnTo>
                    <a:pt x="761001" y="4207374"/>
                  </a:lnTo>
                  <a:lnTo>
                    <a:pt x="732816" y="4223685"/>
                  </a:lnTo>
                  <a:lnTo>
                    <a:pt x="704631" y="4241762"/>
                  </a:lnTo>
                  <a:lnTo>
                    <a:pt x="676446" y="4258204"/>
                  </a:lnTo>
                  <a:lnTo>
                    <a:pt x="648260" y="4273640"/>
                  </a:lnTo>
                  <a:lnTo>
                    <a:pt x="620075" y="4291760"/>
                  </a:lnTo>
                  <a:lnTo>
                    <a:pt x="591890" y="4304958"/>
                  </a:lnTo>
                  <a:lnTo>
                    <a:pt x="563705" y="4323306"/>
                  </a:lnTo>
                  <a:lnTo>
                    <a:pt x="535519" y="4337296"/>
                  </a:lnTo>
                  <a:lnTo>
                    <a:pt x="507334" y="4350309"/>
                  </a:lnTo>
                  <a:lnTo>
                    <a:pt x="479149" y="4363426"/>
                  </a:lnTo>
                  <a:lnTo>
                    <a:pt x="450964" y="4377578"/>
                  </a:lnTo>
                  <a:lnTo>
                    <a:pt x="422778" y="4388270"/>
                  </a:lnTo>
                  <a:lnTo>
                    <a:pt x="394593" y="4397704"/>
                  </a:lnTo>
                  <a:lnTo>
                    <a:pt x="366408" y="4409968"/>
                  </a:lnTo>
                  <a:lnTo>
                    <a:pt x="338223" y="4420008"/>
                  </a:lnTo>
                  <a:lnTo>
                    <a:pt x="310037" y="4428222"/>
                  </a:lnTo>
                  <a:lnTo>
                    <a:pt x="281852" y="4434611"/>
                  </a:lnTo>
                  <a:lnTo>
                    <a:pt x="253667" y="4442217"/>
                  </a:lnTo>
                  <a:lnTo>
                    <a:pt x="225482" y="4449283"/>
                  </a:lnTo>
                  <a:lnTo>
                    <a:pt x="197296" y="4454877"/>
                  </a:lnTo>
                  <a:lnTo>
                    <a:pt x="169111" y="4459588"/>
                  </a:lnTo>
                  <a:lnTo>
                    <a:pt x="140926" y="4463982"/>
                  </a:lnTo>
                  <a:lnTo>
                    <a:pt x="112741" y="4467416"/>
                  </a:lnTo>
                  <a:lnTo>
                    <a:pt x="84555" y="4470268"/>
                  </a:lnTo>
                  <a:lnTo>
                    <a:pt x="56370" y="4471965"/>
                  </a:lnTo>
                  <a:lnTo>
                    <a:pt x="28185" y="4473106"/>
                  </a:lnTo>
                  <a:lnTo>
                    <a:pt x="0" y="44731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16592" y="1322640"/>
              <a:ext cx="7102684" cy="4436189"/>
            </a:xfrm>
            <a:custGeom>
              <a:avLst/>
              <a:pathLst>
                <a:path w="7102684" h="4436189">
                  <a:moveTo>
                    <a:pt x="0" y="4436189"/>
                  </a:moveTo>
                  <a:lnTo>
                    <a:pt x="28185" y="4435633"/>
                  </a:lnTo>
                  <a:lnTo>
                    <a:pt x="56370" y="4433922"/>
                  </a:lnTo>
                  <a:lnTo>
                    <a:pt x="84555" y="4431641"/>
                  </a:lnTo>
                  <a:lnTo>
                    <a:pt x="112741" y="4428219"/>
                  </a:lnTo>
                  <a:lnTo>
                    <a:pt x="140926" y="4423087"/>
                  </a:lnTo>
                  <a:lnTo>
                    <a:pt x="169111" y="4417788"/>
                  </a:lnTo>
                  <a:lnTo>
                    <a:pt x="197296" y="4412488"/>
                  </a:lnTo>
                  <a:lnTo>
                    <a:pt x="225482" y="4404540"/>
                  </a:lnTo>
                  <a:lnTo>
                    <a:pt x="253667" y="4394825"/>
                  </a:lnTo>
                  <a:lnTo>
                    <a:pt x="281852" y="4388136"/>
                  </a:lnTo>
                  <a:lnTo>
                    <a:pt x="310037" y="4379927"/>
                  </a:lnTo>
                  <a:lnTo>
                    <a:pt x="338223" y="4369590"/>
                  </a:lnTo>
                  <a:lnTo>
                    <a:pt x="366408" y="4359253"/>
                  </a:lnTo>
                  <a:lnTo>
                    <a:pt x="394593" y="4349199"/>
                  </a:lnTo>
                  <a:lnTo>
                    <a:pt x="422778" y="4337889"/>
                  </a:lnTo>
                  <a:lnTo>
                    <a:pt x="450964" y="4326580"/>
                  </a:lnTo>
                  <a:lnTo>
                    <a:pt x="479149" y="4313070"/>
                  </a:lnTo>
                  <a:lnTo>
                    <a:pt x="507334" y="4299646"/>
                  </a:lnTo>
                  <a:lnTo>
                    <a:pt x="535519" y="4288923"/>
                  </a:lnTo>
                  <a:lnTo>
                    <a:pt x="563705" y="4275277"/>
                  </a:lnTo>
                  <a:lnTo>
                    <a:pt x="591890" y="4260331"/>
                  </a:lnTo>
                  <a:lnTo>
                    <a:pt x="620075" y="4247433"/>
                  </a:lnTo>
                  <a:lnTo>
                    <a:pt x="648260" y="4234660"/>
                  </a:lnTo>
                  <a:lnTo>
                    <a:pt x="676446" y="4218190"/>
                  </a:lnTo>
                  <a:lnTo>
                    <a:pt x="704631" y="4203401"/>
                  </a:lnTo>
                  <a:lnTo>
                    <a:pt x="732816" y="4186285"/>
                  </a:lnTo>
                  <a:lnTo>
                    <a:pt x="761001" y="4172712"/>
                  </a:lnTo>
                  <a:lnTo>
                    <a:pt x="789187" y="4160183"/>
                  </a:lnTo>
                  <a:lnTo>
                    <a:pt x="817372" y="4141738"/>
                  </a:lnTo>
                  <a:lnTo>
                    <a:pt x="845557" y="4126849"/>
                  </a:lnTo>
                  <a:lnTo>
                    <a:pt x="873742" y="4114954"/>
                  </a:lnTo>
                  <a:lnTo>
                    <a:pt x="901928" y="4099093"/>
                  </a:lnTo>
                  <a:lnTo>
                    <a:pt x="930113" y="4082512"/>
                  </a:lnTo>
                  <a:lnTo>
                    <a:pt x="958298" y="4065989"/>
                  </a:lnTo>
                  <a:lnTo>
                    <a:pt x="986483" y="4050934"/>
                  </a:lnTo>
                  <a:lnTo>
                    <a:pt x="1014669" y="4037113"/>
                  </a:lnTo>
                  <a:lnTo>
                    <a:pt x="1042854" y="4020303"/>
                  </a:lnTo>
                  <a:lnTo>
                    <a:pt x="1071039" y="3997841"/>
                  </a:lnTo>
                  <a:lnTo>
                    <a:pt x="1099224" y="3982613"/>
                  </a:lnTo>
                  <a:lnTo>
                    <a:pt x="1127410" y="3966339"/>
                  </a:lnTo>
                  <a:lnTo>
                    <a:pt x="1155595" y="3945415"/>
                  </a:lnTo>
                  <a:lnTo>
                    <a:pt x="1183780" y="3925655"/>
                  </a:lnTo>
                  <a:lnTo>
                    <a:pt x="1211965" y="3907082"/>
                  </a:lnTo>
                  <a:lnTo>
                    <a:pt x="1240151" y="3890178"/>
                  </a:lnTo>
                  <a:lnTo>
                    <a:pt x="1268336" y="3870860"/>
                  </a:lnTo>
                  <a:lnTo>
                    <a:pt x="1296521" y="3848268"/>
                  </a:lnTo>
                  <a:lnTo>
                    <a:pt x="1324706" y="3826086"/>
                  </a:lnTo>
                  <a:lnTo>
                    <a:pt x="1352892" y="3811852"/>
                  </a:lnTo>
                  <a:lnTo>
                    <a:pt x="1381077" y="3788406"/>
                  </a:lnTo>
                  <a:lnTo>
                    <a:pt x="1409262" y="3764488"/>
                  </a:lnTo>
                  <a:lnTo>
                    <a:pt x="1437447" y="3744841"/>
                  </a:lnTo>
                  <a:lnTo>
                    <a:pt x="1465633" y="3726902"/>
                  </a:lnTo>
                  <a:lnTo>
                    <a:pt x="1493818" y="3702066"/>
                  </a:lnTo>
                  <a:lnTo>
                    <a:pt x="1522003" y="3677614"/>
                  </a:lnTo>
                  <a:lnTo>
                    <a:pt x="1550188" y="3656274"/>
                  </a:lnTo>
                  <a:lnTo>
                    <a:pt x="1578374" y="3635824"/>
                  </a:lnTo>
                  <a:lnTo>
                    <a:pt x="1606559" y="3611762"/>
                  </a:lnTo>
                  <a:lnTo>
                    <a:pt x="1634744" y="3587667"/>
                  </a:lnTo>
                  <a:lnTo>
                    <a:pt x="1662929" y="3561718"/>
                  </a:lnTo>
                  <a:lnTo>
                    <a:pt x="1691115" y="3539013"/>
                  </a:lnTo>
                  <a:lnTo>
                    <a:pt x="1719300" y="3513432"/>
                  </a:lnTo>
                  <a:lnTo>
                    <a:pt x="1747485" y="3487309"/>
                  </a:lnTo>
                  <a:lnTo>
                    <a:pt x="1775671" y="3461186"/>
                  </a:lnTo>
                  <a:lnTo>
                    <a:pt x="1803856" y="3435547"/>
                  </a:lnTo>
                  <a:lnTo>
                    <a:pt x="1832041" y="3409302"/>
                  </a:lnTo>
                  <a:lnTo>
                    <a:pt x="1860226" y="3382485"/>
                  </a:lnTo>
                  <a:lnTo>
                    <a:pt x="1888412" y="3352126"/>
                  </a:lnTo>
                  <a:lnTo>
                    <a:pt x="1916597" y="3324297"/>
                  </a:lnTo>
                  <a:lnTo>
                    <a:pt x="1944782" y="3298492"/>
                  </a:lnTo>
                  <a:lnTo>
                    <a:pt x="1972967" y="3266134"/>
                  </a:lnTo>
                  <a:lnTo>
                    <a:pt x="2001153" y="3235898"/>
                  </a:lnTo>
                  <a:lnTo>
                    <a:pt x="2029338" y="3207784"/>
                  </a:lnTo>
                  <a:lnTo>
                    <a:pt x="2057523" y="3177018"/>
                  </a:lnTo>
                  <a:lnTo>
                    <a:pt x="2085708" y="3145228"/>
                  </a:lnTo>
                  <a:lnTo>
                    <a:pt x="2113894" y="3114555"/>
                  </a:lnTo>
                  <a:lnTo>
                    <a:pt x="2142079" y="3078861"/>
                  </a:lnTo>
                  <a:lnTo>
                    <a:pt x="2170264" y="3047630"/>
                  </a:lnTo>
                  <a:lnTo>
                    <a:pt x="2198449" y="3014107"/>
                  </a:lnTo>
                  <a:lnTo>
                    <a:pt x="2226635" y="2973526"/>
                  </a:lnTo>
                  <a:lnTo>
                    <a:pt x="2254820" y="2944120"/>
                  </a:lnTo>
                  <a:lnTo>
                    <a:pt x="2283005" y="2905893"/>
                  </a:lnTo>
                  <a:lnTo>
                    <a:pt x="2311190" y="2866670"/>
                  </a:lnTo>
                  <a:lnTo>
                    <a:pt x="2339376" y="2829938"/>
                  </a:lnTo>
                  <a:lnTo>
                    <a:pt x="2367561" y="2797564"/>
                  </a:lnTo>
                  <a:lnTo>
                    <a:pt x="2395746" y="2752738"/>
                  </a:lnTo>
                  <a:lnTo>
                    <a:pt x="2423931" y="2716900"/>
                  </a:lnTo>
                  <a:lnTo>
                    <a:pt x="2452117" y="2676490"/>
                  </a:lnTo>
                  <a:lnTo>
                    <a:pt x="2480302" y="2638730"/>
                  </a:lnTo>
                  <a:lnTo>
                    <a:pt x="2508487" y="2599646"/>
                  </a:lnTo>
                  <a:lnTo>
                    <a:pt x="2536672" y="2559391"/>
                  </a:lnTo>
                  <a:lnTo>
                    <a:pt x="2564858" y="2518273"/>
                  </a:lnTo>
                  <a:lnTo>
                    <a:pt x="2593043" y="2482827"/>
                  </a:lnTo>
                  <a:lnTo>
                    <a:pt x="2621228" y="2443127"/>
                  </a:lnTo>
                  <a:lnTo>
                    <a:pt x="2649413" y="2394092"/>
                  </a:lnTo>
                  <a:lnTo>
                    <a:pt x="2677599" y="2362002"/>
                  </a:lnTo>
                  <a:lnTo>
                    <a:pt x="2705784" y="2316923"/>
                  </a:lnTo>
                  <a:lnTo>
                    <a:pt x="2733969" y="2275665"/>
                  </a:lnTo>
                  <a:lnTo>
                    <a:pt x="2762154" y="2231347"/>
                  </a:lnTo>
                  <a:lnTo>
                    <a:pt x="2790340" y="2188133"/>
                  </a:lnTo>
                  <a:lnTo>
                    <a:pt x="2818525" y="2141594"/>
                  </a:lnTo>
                  <a:lnTo>
                    <a:pt x="2846710" y="2100873"/>
                  </a:lnTo>
                  <a:lnTo>
                    <a:pt x="2874895" y="2051598"/>
                  </a:lnTo>
                  <a:lnTo>
                    <a:pt x="2903081" y="2005780"/>
                  </a:lnTo>
                  <a:lnTo>
                    <a:pt x="2931266" y="1966382"/>
                  </a:lnTo>
                  <a:lnTo>
                    <a:pt x="2959451" y="1915072"/>
                  </a:lnTo>
                  <a:lnTo>
                    <a:pt x="2987636" y="1872297"/>
                  </a:lnTo>
                  <a:lnTo>
                    <a:pt x="3015822" y="1826671"/>
                  </a:lnTo>
                  <a:lnTo>
                    <a:pt x="3044007" y="1779834"/>
                  </a:lnTo>
                  <a:lnTo>
                    <a:pt x="3072192" y="1727906"/>
                  </a:lnTo>
                  <a:lnTo>
                    <a:pt x="3100377" y="1684558"/>
                  </a:lnTo>
                  <a:lnTo>
                    <a:pt x="3128563" y="1629581"/>
                  </a:lnTo>
                  <a:lnTo>
                    <a:pt x="3156748" y="1587093"/>
                  </a:lnTo>
                  <a:lnTo>
                    <a:pt x="3184933" y="1536568"/>
                  </a:lnTo>
                  <a:lnTo>
                    <a:pt x="3213118" y="1483963"/>
                  </a:lnTo>
                  <a:lnTo>
                    <a:pt x="3241304" y="1436141"/>
                  </a:lnTo>
                  <a:lnTo>
                    <a:pt x="3269489" y="1383313"/>
                  </a:lnTo>
                  <a:lnTo>
                    <a:pt x="3297674" y="1322561"/>
                  </a:lnTo>
                  <a:lnTo>
                    <a:pt x="3325859" y="1272880"/>
                  </a:lnTo>
                  <a:lnTo>
                    <a:pt x="3354045" y="1216299"/>
                  </a:lnTo>
                  <a:lnTo>
                    <a:pt x="3382230" y="1165238"/>
                  </a:lnTo>
                  <a:lnTo>
                    <a:pt x="3410415" y="1102052"/>
                  </a:lnTo>
                  <a:lnTo>
                    <a:pt x="3438600" y="1040335"/>
                  </a:lnTo>
                  <a:lnTo>
                    <a:pt x="3466786" y="978618"/>
                  </a:lnTo>
                  <a:lnTo>
                    <a:pt x="3494971" y="925241"/>
                  </a:lnTo>
                  <a:lnTo>
                    <a:pt x="3523156" y="868150"/>
                  </a:lnTo>
                  <a:lnTo>
                    <a:pt x="3551342" y="809280"/>
                  </a:lnTo>
                  <a:lnTo>
                    <a:pt x="3579527" y="767230"/>
                  </a:lnTo>
                  <a:lnTo>
                    <a:pt x="3607712" y="712565"/>
                  </a:lnTo>
                  <a:lnTo>
                    <a:pt x="3635897" y="663141"/>
                  </a:lnTo>
                  <a:lnTo>
                    <a:pt x="3664083" y="616187"/>
                  </a:lnTo>
                  <a:lnTo>
                    <a:pt x="3692268" y="567998"/>
                  </a:lnTo>
                  <a:lnTo>
                    <a:pt x="3720453" y="525163"/>
                  </a:lnTo>
                  <a:lnTo>
                    <a:pt x="3748638" y="506504"/>
                  </a:lnTo>
                  <a:lnTo>
                    <a:pt x="3776824" y="472296"/>
                  </a:lnTo>
                  <a:lnTo>
                    <a:pt x="3805009" y="458733"/>
                  </a:lnTo>
                  <a:lnTo>
                    <a:pt x="3833194" y="431606"/>
                  </a:lnTo>
                  <a:lnTo>
                    <a:pt x="3861379" y="404479"/>
                  </a:lnTo>
                  <a:lnTo>
                    <a:pt x="3889565" y="380131"/>
                  </a:lnTo>
                  <a:lnTo>
                    <a:pt x="3917750" y="361851"/>
                  </a:lnTo>
                  <a:lnTo>
                    <a:pt x="3945935" y="329861"/>
                  </a:lnTo>
                  <a:lnTo>
                    <a:pt x="3974120" y="307010"/>
                  </a:lnTo>
                  <a:lnTo>
                    <a:pt x="4002306" y="295810"/>
                  </a:lnTo>
                  <a:lnTo>
                    <a:pt x="4030491" y="249176"/>
                  </a:lnTo>
                  <a:lnTo>
                    <a:pt x="4058676" y="235852"/>
                  </a:lnTo>
                  <a:lnTo>
                    <a:pt x="4086861" y="222528"/>
                  </a:lnTo>
                  <a:lnTo>
                    <a:pt x="4115047" y="179040"/>
                  </a:lnTo>
                  <a:lnTo>
                    <a:pt x="4143232" y="167317"/>
                  </a:lnTo>
                  <a:lnTo>
                    <a:pt x="4171417" y="132148"/>
                  </a:lnTo>
                  <a:lnTo>
                    <a:pt x="4199602" y="108703"/>
                  </a:lnTo>
                  <a:lnTo>
                    <a:pt x="4227788" y="90585"/>
                  </a:lnTo>
                  <a:lnTo>
                    <a:pt x="4255973" y="60390"/>
                  </a:lnTo>
                  <a:lnTo>
                    <a:pt x="4284158" y="0"/>
                  </a:lnTo>
                  <a:lnTo>
                    <a:pt x="4312343" y="0"/>
                  </a:lnTo>
                  <a:lnTo>
                    <a:pt x="4340529" y="0"/>
                  </a:lnTo>
                  <a:lnTo>
                    <a:pt x="4368714" y="0"/>
                  </a:lnTo>
                  <a:lnTo>
                    <a:pt x="4396899" y="0"/>
                  </a:lnTo>
                  <a:lnTo>
                    <a:pt x="4425084" y="0"/>
                  </a:lnTo>
                  <a:lnTo>
                    <a:pt x="4453270" y="0"/>
                  </a:lnTo>
                  <a:lnTo>
                    <a:pt x="4481455" y="0"/>
                  </a:lnTo>
                  <a:lnTo>
                    <a:pt x="4509640" y="0"/>
                  </a:lnTo>
                  <a:lnTo>
                    <a:pt x="4537825" y="0"/>
                  </a:lnTo>
                  <a:lnTo>
                    <a:pt x="4566011" y="0"/>
                  </a:lnTo>
                  <a:lnTo>
                    <a:pt x="4594196" y="0"/>
                  </a:lnTo>
                  <a:lnTo>
                    <a:pt x="4622381" y="0"/>
                  </a:lnTo>
                  <a:lnTo>
                    <a:pt x="4650566" y="0"/>
                  </a:lnTo>
                  <a:lnTo>
                    <a:pt x="4678752" y="0"/>
                  </a:lnTo>
                  <a:lnTo>
                    <a:pt x="4706937" y="0"/>
                  </a:lnTo>
                  <a:lnTo>
                    <a:pt x="4735122" y="0"/>
                  </a:lnTo>
                  <a:lnTo>
                    <a:pt x="4763307" y="0"/>
                  </a:lnTo>
                  <a:lnTo>
                    <a:pt x="4791493" y="0"/>
                  </a:lnTo>
                  <a:lnTo>
                    <a:pt x="4819678" y="0"/>
                  </a:lnTo>
                  <a:lnTo>
                    <a:pt x="4847863" y="0"/>
                  </a:lnTo>
                  <a:lnTo>
                    <a:pt x="4876048" y="0"/>
                  </a:lnTo>
                  <a:lnTo>
                    <a:pt x="4904234" y="0"/>
                  </a:lnTo>
                  <a:lnTo>
                    <a:pt x="4932419" y="0"/>
                  </a:lnTo>
                  <a:lnTo>
                    <a:pt x="4960604" y="0"/>
                  </a:lnTo>
                  <a:lnTo>
                    <a:pt x="4988789" y="0"/>
                  </a:lnTo>
                  <a:lnTo>
                    <a:pt x="5016975" y="0"/>
                  </a:lnTo>
                  <a:lnTo>
                    <a:pt x="5045160" y="0"/>
                  </a:lnTo>
                  <a:lnTo>
                    <a:pt x="5073345" y="0"/>
                  </a:lnTo>
                  <a:lnTo>
                    <a:pt x="5101530" y="0"/>
                  </a:lnTo>
                  <a:lnTo>
                    <a:pt x="5129716" y="0"/>
                  </a:lnTo>
                  <a:lnTo>
                    <a:pt x="5157901" y="0"/>
                  </a:lnTo>
                  <a:lnTo>
                    <a:pt x="5186086" y="0"/>
                  </a:lnTo>
                  <a:lnTo>
                    <a:pt x="5214272" y="0"/>
                  </a:lnTo>
                  <a:lnTo>
                    <a:pt x="5242457" y="0"/>
                  </a:lnTo>
                  <a:lnTo>
                    <a:pt x="5270642" y="0"/>
                  </a:lnTo>
                  <a:lnTo>
                    <a:pt x="5298827" y="0"/>
                  </a:lnTo>
                  <a:lnTo>
                    <a:pt x="5327013" y="0"/>
                  </a:lnTo>
                  <a:lnTo>
                    <a:pt x="5355198" y="0"/>
                  </a:lnTo>
                  <a:lnTo>
                    <a:pt x="5383383" y="0"/>
                  </a:lnTo>
                  <a:lnTo>
                    <a:pt x="5411568" y="0"/>
                  </a:lnTo>
                  <a:lnTo>
                    <a:pt x="5439754" y="0"/>
                  </a:lnTo>
                  <a:lnTo>
                    <a:pt x="5467939" y="0"/>
                  </a:lnTo>
                  <a:lnTo>
                    <a:pt x="5496124" y="0"/>
                  </a:lnTo>
                  <a:lnTo>
                    <a:pt x="5524309" y="0"/>
                  </a:lnTo>
                  <a:lnTo>
                    <a:pt x="5552495" y="0"/>
                  </a:lnTo>
                  <a:lnTo>
                    <a:pt x="5580680" y="0"/>
                  </a:lnTo>
                  <a:lnTo>
                    <a:pt x="5608865" y="0"/>
                  </a:lnTo>
                  <a:lnTo>
                    <a:pt x="5637050" y="0"/>
                  </a:lnTo>
                  <a:lnTo>
                    <a:pt x="5665236" y="0"/>
                  </a:lnTo>
                  <a:lnTo>
                    <a:pt x="5693421" y="0"/>
                  </a:lnTo>
                  <a:lnTo>
                    <a:pt x="5721606" y="0"/>
                  </a:lnTo>
                  <a:lnTo>
                    <a:pt x="5749791" y="0"/>
                  </a:lnTo>
                  <a:lnTo>
                    <a:pt x="5777977" y="0"/>
                  </a:lnTo>
                  <a:lnTo>
                    <a:pt x="5806162" y="0"/>
                  </a:lnTo>
                  <a:lnTo>
                    <a:pt x="5834347" y="0"/>
                  </a:lnTo>
                  <a:lnTo>
                    <a:pt x="5862532" y="0"/>
                  </a:lnTo>
                  <a:lnTo>
                    <a:pt x="5890718" y="0"/>
                  </a:lnTo>
                  <a:lnTo>
                    <a:pt x="5918903" y="0"/>
                  </a:lnTo>
                  <a:lnTo>
                    <a:pt x="5947088" y="0"/>
                  </a:lnTo>
                  <a:lnTo>
                    <a:pt x="5975273" y="0"/>
                  </a:lnTo>
                  <a:lnTo>
                    <a:pt x="6003459" y="0"/>
                  </a:lnTo>
                  <a:lnTo>
                    <a:pt x="6031644" y="0"/>
                  </a:lnTo>
                  <a:lnTo>
                    <a:pt x="6059829" y="0"/>
                  </a:lnTo>
                  <a:lnTo>
                    <a:pt x="6088014" y="0"/>
                  </a:lnTo>
                  <a:lnTo>
                    <a:pt x="6116200" y="0"/>
                  </a:lnTo>
                  <a:lnTo>
                    <a:pt x="6144385" y="0"/>
                  </a:lnTo>
                  <a:lnTo>
                    <a:pt x="6172570" y="0"/>
                  </a:lnTo>
                  <a:lnTo>
                    <a:pt x="6200755" y="0"/>
                  </a:lnTo>
                  <a:lnTo>
                    <a:pt x="6228941" y="0"/>
                  </a:lnTo>
                  <a:lnTo>
                    <a:pt x="6257126" y="0"/>
                  </a:lnTo>
                  <a:lnTo>
                    <a:pt x="6285311" y="0"/>
                  </a:lnTo>
                  <a:lnTo>
                    <a:pt x="6313496" y="0"/>
                  </a:lnTo>
                  <a:lnTo>
                    <a:pt x="6341682" y="0"/>
                  </a:lnTo>
                  <a:lnTo>
                    <a:pt x="6369867" y="0"/>
                  </a:lnTo>
                  <a:lnTo>
                    <a:pt x="6398052" y="0"/>
                  </a:lnTo>
                  <a:lnTo>
                    <a:pt x="6426237" y="0"/>
                  </a:lnTo>
                  <a:lnTo>
                    <a:pt x="6454423" y="0"/>
                  </a:lnTo>
                  <a:lnTo>
                    <a:pt x="6482608" y="0"/>
                  </a:lnTo>
                  <a:lnTo>
                    <a:pt x="6510793" y="0"/>
                  </a:lnTo>
                  <a:lnTo>
                    <a:pt x="6538978" y="0"/>
                  </a:lnTo>
                  <a:lnTo>
                    <a:pt x="6567164" y="0"/>
                  </a:lnTo>
                  <a:lnTo>
                    <a:pt x="6595349" y="0"/>
                  </a:lnTo>
                  <a:lnTo>
                    <a:pt x="6623534" y="0"/>
                  </a:lnTo>
                  <a:lnTo>
                    <a:pt x="6651719" y="0"/>
                  </a:lnTo>
                  <a:lnTo>
                    <a:pt x="6679905" y="0"/>
                  </a:lnTo>
                  <a:lnTo>
                    <a:pt x="6708090" y="0"/>
                  </a:lnTo>
                  <a:lnTo>
                    <a:pt x="6736275" y="0"/>
                  </a:lnTo>
                  <a:lnTo>
                    <a:pt x="6764460" y="0"/>
                  </a:lnTo>
                  <a:lnTo>
                    <a:pt x="6792646" y="0"/>
                  </a:lnTo>
                  <a:lnTo>
                    <a:pt x="6820831" y="0"/>
                  </a:lnTo>
                  <a:lnTo>
                    <a:pt x="6849016" y="0"/>
                  </a:lnTo>
                  <a:lnTo>
                    <a:pt x="6877201" y="0"/>
                  </a:lnTo>
                  <a:lnTo>
                    <a:pt x="6905387" y="0"/>
                  </a:lnTo>
                  <a:lnTo>
                    <a:pt x="6933572" y="0"/>
                  </a:lnTo>
                  <a:lnTo>
                    <a:pt x="6961757" y="0"/>
                  </a:lnTo>
                  <a:lnTo>
                    <a:pt x="6989943" y="0"/>
                  </a:lnTo>
                  <a:lnTo>
                    <a:pt x="7018128" y="0"/>
                  </a:lnTo>
                  <a:lnTo>
                    <a:pt x="7046313" y="0"/>
                  </a:lnTo>
                  <a:lnTo>
                    <a:pt x="7074498" y="0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7292" y="5616699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7292" y="4485005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292" y="3353311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7292" y="2221617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1089923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226664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26664" y="4627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26664" y="3495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26664" y="2363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226664" y="123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1659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12968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09344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305719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510645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95127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91503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87878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15942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1898662" y="3318987"/>
              <a:ext cx="4129050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Empty-space Function F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702100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4127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0778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30323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96833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885409" y="66488"/>
              <a:ext cx="56505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55604" y="1005715"/>
              <a:ext cx="7918806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55604" y="5231335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55604" y="4176345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55604" y="3121355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55604" y="2066365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55604" y="1011375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774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0214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2654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5093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55604" y="5758830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55604" y="4703840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55604" y="3648850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55604" y="2593860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55604" y="1538870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1555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43994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6434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28874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15550" y="5737730"/>
              <a:ext cx="7198914" cy="0"/>
            </a:xfrm>
            <a:custGeom>
              <a:avLst/>
              <a:pathLst>
                <a:path w="7198914" h="0">
                  <a:moveTo>
                    <a:pt x="0" y="0"/>
                  </a:moveTo>
                  <a:lnTo>
                    <a:pt x="14060" y="0"/>
                  </a:lnTo>
                  <a:lnTo>
                    <a:pt x="28120" y="0"/>
                  </a:lnTo>
                  <a:lnTo>
                    <a:pt x="42181" y="0"/>
                  </a:lnTo>
                  <a:lnTo>
                    <a:pt x="56241" y="0"/>
                  </a:lnTo>
                  <a:lnTo>
                    <a:pt x="70301" y="0"/>
                  </a:lnTo>
                  <a:lnTo>
                    <a:pt x="84362" y="0"/>
                  </a:lnTo>
                  <a:lnTo>
                    <a:pt x="98422" y="0"/>
                  </a:lnTo>
                  <a:lnTo>
                    <a:pt x="112483" y="0"/>
                  </a:lnTo>
                  <a:lnTo>
                    <a:pt x="126543" y="0"/>
                  </a:lnTo>
                  <a:lnTo>
                    <a:pt x="140603" y="0"/>
                  </a:lnTo>
                  <a:lnTo>
                    <a:pt x="154664" y="0"/>
                  </a:lnTo>
                  <a:lnTo>
                    <a:pt x="168724" y="0"/>
                  </a:lnTo>
                  <a:lnTo>
                    <a:pt x="182784" y="0"/>
                  </a:lnTo>
                  <a:lnTo>
                    <a:pt x="196845" y="0"/>
                  </a:lnTo>
                  <a:lnTo>
                    <a:pt x="210905" y="0"/>
                  </a:lnTo>
                  <a:lnTo>
                    <a:pt x="224966" y="0"/>
                  </a:lnTo>
                  <a:lnTo>
                    <a:pt x="239026" y="0"/>
                  </a:lnTo>
                  <a:lnTo>
                    <a:pt x="253086" y="0"/>
                  </a:lnTo>
                  <a:lnTo>
                    <a:pt x="267147" y="0"/>
                  </a:lnTo>
                  <a:lnTo>
                    <a:pt x="281207" y="0"/>
                  </a:lnTo>
                  <a:lnTo>
                    <a:pt x="295267" y="0"/>
                  </a:lnTo>
                  <a:lnTo>
                    <a:pt x="309328" y="0"/>
                  </a:lnTo>
                  <a:lnTo>
                    <a:pt x="323388" y="0"/>
                  </a:lnTo>
                  <a:lnTo>
                    <a:pt x="337449" y="0"/>
                  </a:lnTo>
                  <a:lnTo>
                    <a:pt x="351509" y="0"/>
                  </a:lnTo>
                  <a:lnTo>
                    <a:pt x="365569" y="0"/>
                  </a:lnTo>
                  <a:lnTo>
                    <a:pt x="379630" y="0"/>
                  </a:lnTo>
                  <a:lnTo>
                    <a:pt x="393690" y="0"/>
                  </a:lnTo>
                  <a:lnTo>
                    <a:pt x="407751" y="0"/>
                  </a:lnTo>
                  <a:lnTo>
                    <a:pt x="421811" y="0"/>
                  </a:lnTo>
                  <a:lnTo>
                    <a:pt x="435871" y="0"/>
                  </a:lnTo>
                  <a:lnTo>
                    <a:pt x="449932" y="0"/>
                  </a:lnTo>
                  <a:lnTo>
                    <a:pt x="463992" y="0"/>
                  </a:lnTo>
                  <a:lnTo>
                    <a:pt x="478052" y="0"/>
                  </a:lnTo>
                  <a:lnTo>
                    <a:pt x="492113" y="0"/>
                  </a:lnTo>
                  <a:lnTo>
                    <a:pt x="506173" y="0"/>
                  </a:lnTo>
                  <a:lnTo>
                    <a:pt x="520234" y="0"/>
                  </a:lnTo>
                  <a:lnTo>
                    <a:pt x="534294" y="0"/>
                  </a:lnTo>
                  <a:lnTo>
                    <a:pt x="548354" y="0"/>
                  </a:lnTo>
                  <a:lnTo>
                    <a:pt x="562415" y="0"/>
                  </a:lnTo>
                  <a:lnTo>
                    <a:pt x="576475" y="0"/>
                  </a:lnTo>
                  <a:lnTo>
                    <a:pt x="590535" y="0"/>
                  </a:lnTo>
                  <a:lnTo>
                    <a:pt x="604596" y="0"/>
                  </a:lnTo>
                  <a:lnTo>
                    <a:pt x="618656" y="0"/>
                  </a:lnTo>
                  <a:lnTo>
                    <a:pt x="632717" y="0"/>
                  </a:lnTo>
                  <a:lnTo>
                    <a:pt x="646777" y="0"/>
                  </a:lnTo>
                  <a:lnTo>
                    <a:pt x="660837" y="0"/>
                  </a:lnTo>
                  <a:lnTo>
                    <a:pt x="674898" y="0"/>
                  </a:lnTo>
                  <a:lnTo>
                    <a:pt x="688958" y="0"/>
                  </a:lnTo>
                  <a:lnTo>
                    <a:pt x="703019" y="0"/>
                  </a:lnTo>
                  <a:lnTo>
                    <a:pt x="717079" y="0"/>
                  </a:lnTo>
                  <a:lnTo>
                    <a:pt x="731139" y="0"/>
                  </a:lnTo>
                  <a:lnTo>
                    <a:pt x="745200" y="0"/>
                  </a:lnTo>
                  <a:lnTo>
                    <a:pt x="759260" y="0"/>
                  </a:lnTo>
                  <a:lnTo>
                    <a:pt x="773320" y="0"/>
                  </a:lnTo>
                  <a:lnTo>
                    <a:pt x="787381" y="0"/>
                  </a:lnTo>
                  <a:lnTo>
                    <a:pt x="801441" y="0"/>
                  </a:lnTo>
                  <a:lnTo>
                    <a:pt x="815502" y="0"/>
                  </a:lnTo>
                  <a:lnTo>
                    <a:pt x="829562" y="0"/>
                  </a:lnTo>
                  <a:lnTo>
                    <a:pt x="843622" y="0"/>
                  </a:lnTo>
                  <a:lnTo>
                    <a:pt x="857683" y="0"/>
                  </a:lnTo>
                  <a:lnTo>
                    <a:pt x="871743" y="0"/>
                  </a:lnTo>
                  <a:lnTo>
                    <a:pt x="885803" y="0"/>
                  </a:lnTo>
                  <a:lnTo>
                    <a:pt x="899864" y="0"/>
                  </a:lnTo>
                  <a:lnTo>
                    <a:pt x="913924" y="0"/>
                  </a:lnTo>
                  <a:lnTo>
                    <a:pt x="927985" y="0"/>
                  </a:lnTo>
                  <a:lnTo>
                    <a:pt x="942045" y="0"/>
                  </a:lnTo>
                  <a:lnTo>
                    <a:pt x="956105" y="0"/>
                  </a:lnTo>
                  <a:lnTo>
                    <a:pt x="970166" y="0"/>
                  </a:lnTo>
                  <a:lnTo>
                    <a:pt x="984226" y="0"/>
                  </a:lnTo>
                  <a:lnTo>
                    <a:pt x="998287" y="0"/>
                  </a:lnTo>
                  <a:lnTo>
                    <a:pt x="1012347" y="0"/>
                  </a:lnTo>
                  <a:lnTo>
                    <a:pt x="1026407" y="0"/>
                  </a:lnTo>
                  <a:lnTo>
                    <a:pt x="1040468" y="0"/>
                  </a:lnTo>
                  <a:lnTo>
                    <a:pt x="1054528" y="0"/>
                  </a:lnTo>
                  <a:lnTo>
                    <a:pt x="1068588" y="0"/>
                  </a:lnTo>
                  <a:lnTo>
                    <a:pt x="1082649" y="0"/>
                  </a:lnTo>
                  <a:lnTo>
                    <a:pt x="1096709" y="0"/>
                  </a:lnTo>
                  <a:lnTo>
                    <a:pt x="1110770" y="0"/>
                  </a:lnTo>
                  <a:lnTo>
                    <a:pt x="1124830" y="0"/>
                  </a:lnTo>
                  <a:lnTo>
                    <a:pt x="1138890" y="0"/>
                  </a:lnTo>
                  <a:lnTo>
                    <a:pt x="1152951" y="0"/>
                  </a:lnTo>
                  <a:lnTo>
                    <a:pt x="1167011" y="0"/>
                  </a:lnTo>
                  <a:lnTo>
                    <a:pt x="1181071" y="0"/>
                  </a:lnTo>
                  <a:lnTo>
                    <a:pt x="1195132" y="0"/>
                  </a:lnTo>
                  <a:lnTo>
                    <a:pt x="1209192" y="0"/>
                  </a:lnTo>
                  <a:lnTo>
                    <a:pt x="1223253" y="0"/>
                  </a:lnTo>
                  <a:lnTo>
                    <a:pt x="1237313" y="0"/>
                  </a:lnTo>
                  <a:lnTo>
                    <a:pt x="1251373" y="0"/>
                  </a:lnTo>
                  <a:lnTo>
                    <a:pt x="1265434" y="0"/>
                  </a:lnTo>
                  <a:lnTo>
                    <a:pt x="1279494" y="0"/>
                  </a:lnTo>
                  <a:lnTo>
                    <a:pt x="1293555" y="0"/>
                  </a:lnTo>
                  <a:lnTo>
                    <a:pt x="1307615" y="0"/>
                  </a:lnTo>
                  <a:lnTo>
                    <a:pt x="1321675" y="0"/>
                  </a:lnTo>
                  <a:lnTo>
                    <a:pt x="1335736" y="0"/>
                  </a:lnTo>
                  <a:lnTo>
                    <a:pt x="1349796" y="0"/>
                  </a:lnTo>
                  <a:lnTo>
                    <a:pt x="1363856" y="0"/>
                  </a:lnTo>
                  <a:lnTo>
                    <a:pt x="1377917" y="0"/>
                  </a:lnTo>
                  <a:lnTo>
                    <a:pt x="1391977" y="0"/>
                  </a:lnTo>
                  <a:lnTo>
                    <a:pt x="1406038" y="0"/>
                  </a:lnTo>
                  <a:lnTo>
                    <a:pt x="1420098" y="0"/>
                  </a:lnTo>
                  <a:lnTo>
                    <a:pt x="1434158" y="0"/>
                  </a:lnTo>
                  <a:lnTo>
                    <a:pt x="1448219" y="0"/>
                  </a:lnTo>
                  <a:lnTo>
                    <a:pt x="1462279" y="0"/>
                  </a:lnTo>
                  <a:lnTo>
                    <a:pt x="1476339" y="0"/>
                  </a:lnTo>
                  <a:lnTo>
                    <a:pt x="1490400" y="0"/>
                  </a:lnTo>
                  <a:lnTo>
                    <a:pt x="1504460" y="0"/>
                  </a:lnTo>
                  <a:lnTo>
                    <a:pt x="1518521" y="0"/>
                  </a:lnTo>
                  <a:lnTo>
                    <a:pt x="1532581" y="0"/>
                  </a:lnTo>
                  <a:lnTo>
                    <a:pt x="1546641" y="0"/>
                  </a:lnTo>
                  <a:lnTo>
                    <a:pt x="1560702" y="0"/>
                  </a:lnTo>
                  <a:lnTo>
                    <a:pt x="1574762" y="0"/>
                  </a:lnTo>
                  <a:lnTo>
                    <a:pt x="1588823" y="0"/>
                  </a:lnTo>
                  <a:lnTo>
                    <a:pt x="1602883" y="0"/>
                  </a:lnTo>
                  <a:lnTo>
                    <a:pt x="1616943" y="0"/>
                  </a:lnTo>
                  <a:lnTo>
                    <a:pt x="1631004" y="0"/>
                  </a:lnTo>
                  <a:lnTo>
                    <a:pt x="1645064" y="0"/>
                  </a:lnTo>
                  <a:lnTo>
                    <a:pt x="1659124" y="0"/>
                  </a:lnTo>
                  <a:lnTo>
                    <a:pt x="1673185" y="0"/>
                  </a:lnTo>
                  <a:lnTo>
                    <a:pt x="1687245" y="0"/>
                  </a:lnTo>
                  <a:lnTo>
                    <a:pt x="1701306" y="0"/>
                  </a:lnTo>
                  <a:lnTo>
                    <a:pt x="1715366" y="0"/>
                  </a:lnTo>
                  <a:lnTo>
                    <a:pt x="1729426" y="0"/>
                  </a:lnTo>
                  <a:lnTo>
                    <a:pt x="1743487" y="0"/>
                  </a:lnTo>
                  <a:lnTo>
                    <a:pt x="1757547" y="0"/>
                  </a:lnTo>
                  <a:lnTo>
                    <a:pt x="1771607" y="0"/>
                  </a:lnTo>
                  <a:lnTo>
                    <a:pt x="1785668" y="0"/>
                  </a:lnTo>
                  <a:lnTo>
                    <a:pt x="1799728" y="0"/>
                  </a:lnTo>
                  <a:lnTo>
                    <a:pt x="1813789" y="0"/>
                  </a:lnTo>
                  <a:lnTo>
                    <a:pt x="1827849" y="0"/>
                  </a:lnTo>
                  <a:lnTo>
                    <a:pt x="1841909" y="0"/>
                  </a:lnTo>
                  <a:lnTo>
                    <a:pt x="1855970" y="0"/>
                  </a:lnTo>
                  <a:lnTo>
                    <a:pt x="1870030" y="0"/>
                  </a:lnTo>
                  <a:lnTo>
                    <a:pt x="1884091" y="0"/>
                  </a:lnTo>
                  <a:lnTo>
                    <a:pt x="1898151" y="0"/>
                  </a:lnTo>
                  <a:lnTo>
                    <a:pt x="1912211" y="0"/>
                  </a:lnTo>
                  <a:lnTo>
                    <a:pt x="1926272" y="0"/>
                  </a:lnTo>
                  <a:lnTo>
                    <a:pt x="1940332" y="0"/>
                  </a:lnTo>
                  <a:lnTo>
                    <a:pt x="1954392" y="0"/>
                  </a:lnTo>
                  <a:lnTo>
                    <a:pt x="1968453" y="0"/>
                  </a:lnTo>
                  <a:lnTo>
                    <a:pt x="1982513" y="0"/>
                  </a:lnTo>
                  <a:lnTo>
                    <a:pt x="1996574" y="0"/>
                  </a:lnTo>
                  <a:lnTo>
                    <a:pt x="2010634" y="0"/>
                  </a:lnTo>
                  <a:lnTo>
                    <a:pt x="2024694" y="0"/>
                  </a:lnTo>
                  <a:lnTo>
                    <a:pt x="2038755" y="0"/>
                  </a:lnTo>
                  <a:lnTo>
                    <a:pt x="2052815" y="0"/>
                  </a:lnTo>
                  <a:lnTo>
                    <a:pt x="2066875" y="0"/>
                  </a:lnTo>
                  <a:lnTo>
                    <a:pt x="2080936" y="0"/>
                  </a:lnTo>
                  <a:lnTo>
                    <a:pt x="2094996" y="0"/>
                  </a:lnTo>
                  <a:lnTo>
                    <a:pt x="2109057" y="0"/>
                  </a:lnTo>
                  <a:lnTo>
                    <a:pt x="2123117" y="0"/>
                  </a:lnTo>
                  <a:lnTo>
                    <a:pt x="2137177" y="0"/>
                  </a:lnTo>
                  <a:lnTo>
                    <a:pt x="2151238" y="0"/>
                  </a:lnTo>
                  <a:lnTo>
                    <a:pt x="2165298" y="0"/>
                  </a:lnTo>
                  <a:lnTo>
                    <a:pt x="2179359" y="0"/>
                  </a:lnTo>
                  <a:lnTo>
                    <a:pt x="2193419" y="0"/>
                  </a:lnTo>
                  <a:lnTo>
                    <a:pt x="2207479" y="0"/>
                  </a:lnTo>
                  <a:lnTo>
                    <a:pt x="2221540" y="0"/>
                  </a:lnTo>
                  <a:lnTo>
                    <a:pt x="2235600" y="0"/>
                  </a:lnTo>
                  <a:lnTo>
                    <a:pt x="2249660" y="0"/>
                  </a:lnTo>
                  <a:lnTo>
                    <a:pt x="2263721" y="0"/>
                  </a:lnTo>
                  <a:lnTo>
                    <a:pt x="2277781" y="0"/>
                  </a:lnTo>
                  <a:lnTo>
                    <a:pt x="2291842" y="0"/>
                  </a:lnTo>
                  <a:lnTo>
                    <a:pt x="2305902" y="0"/>
                  </a:lnTo>
                  <a:lnTo>
                    <a:pt x="2319962" y="0"/>
                  </a:lnTo>
                  <a:lnTo>
                    <a:pt x="2334023" y="0"/>
                  </a:lnTo>
                  <a:lnTo>
                    <a:pt x="2348083" y="0"/>
                  </a:lnTo>
                  <a:lnTo>
                    <a:pt x="2362143" y="0"/>
                  </a:lnTo>
                  <a:lnTo>
                    <a:pt x="2376204" y="0"/>
                  </a:lnTo>
                  <a:lnTo>
                    <a:pt x="2390264" y="0"/>
                  </a:lnTo>
                  <a:lnTo>
                    <a:pt x="2404325" y="0"/>
                  </a:lnTo>
                  <a:lnTo>
                    <a:pt x="2418385" y="0"/>
                  </a:lnTo>
                  <a:lnTo>
                    <a:pt x="2432445" y="0"/>
                  </a:lnTo>
                  <a:lnTo>
                    <a:pt x="2446506" y="0"/>
                  </a:lnTo>
                  <a:lnTo>
                    <a:pt x="2460566" y="0"/>
                  </a:lnTo>
                  <a:lnTo>
                    <a:pt x="2474627" y="0"/>
                  </a:lnTo>
                  <a:lnTo>
                    <a:pt x="2488687" y="0"/>
                  </a:lnTo>
                  <a:lnTo>
                    <a:pt x="2502747" y="0"/>
                  </a:lnTo>
                  <a:lnTo>
                    <a:pt x="2516808" y="0"/>
                  </a:lnTo>
                  <a:lnTo>
                    <a:pt x="2530868" y="0"/>
                  </a:lnTo>
                  <a:lnTo>
                    <a:pt x="2544928" y="0"/>
                  </a:lnTo>
                  <a:lnTo>
                    <a:pt x="2558989" y="0"/>
                  </a:lnTo>
                  <a:lnTo>
                    <a:pt x="2573049" y="0"/>
                  </a:lnTo>
                  <a:lnTo>
                    <a:pt x="2587110" y="0"/>
                  </a:lnTo>
                  <a:lnTo>
                    <a:pt x="2601170" y="0"/>
                  </a:lnTo>
                  <a:lnTo>
                    <a:pt x="2615230" y="0"/>
                  </a:lnTo>
                  <a:lnTo>
                    <a:pt x="2629291" y="0"/>
                  </a:lnTo>
                  <a:lnTo>
                    <a:pt x="2643351" y="0"/>
                  </a:lnTo>
                  <a:lnTo>
                    <a:pt x="2657411" y="0"/>
                  </a:lnTo>
                  <a:lnTo>
                    <a:pt x="2671472" y="0"/>
                  </a:lnTo>
                  <a:lnTo>
                    <a:pt x="2685532" y="0"/>
                  </a:lnTo>
                  <a:lnTo>
                    <a:pt x="2699593" y="0"/>
                  </a:lnTo>
                  <a:lnTo>
                    <a:pt x="2713653" y="0"/>
                  </a:lnTo>
                  <a:lnTo>
                    <a:pt x="2727713" y="0"/>
                  </a:lnTo>
                  <a:lnTo>
                    <a:pt x="2741774" y="0"/>
                  </a:lnTo>
                  <a:lnTo>
                    <a:pt x="2755834" y="0"/>
                  </a:lnTo>
                  <a:lnTo>
                    <a:pt x="2769895" y="0"/>
                  </a:lnTo>
                  <a:lnTo>
                    <a:pt x="2783955" y="0"/>
                  </a:lnTo>
                  <a:lnTo>
                    <a:pt x="2798015" y="0"/>
                  </a:lnTo>
                  <a:lnTo>
                    <a:pt x="2812076" y="0"/>
                  </a:lnTo>
                  <a:lnTo>
                    <a:pt x="2826136" y="0"/>
                  </a:lnTo>
                  <a:lnTo>
                    <a:pt x="2840196" y="0"/>
                  </a:lnTo>
                  <a:lnTo>
                    <a:pt x="2854257" y="0"/>
                  </a:lnTo>
                  <a:lnTo>
                    <a:pt x="2868317" y="0"/>
                  </a:lnTo>
                  <a:lnTo>
                    <a:pt x="2882378" y="0"/>
                  </a:lnTo>
                  <a:lnTo>
                    <a:pt x="2896438" y="0"/>
                  </a:lnTo>
                  <a:lnTo>
                    <a:pt x="2910498" y="0"/>
                  </a:lnTo>
                  <a:lnTo>
                    <a:pt x="2924559" y="0"/>
                  </a:lnTo>
                  <a:lnTo>
                    <a:pt x="2938619" y="0"/>
                  </a:lnTo>
                  <a:lnTo>
                    <a:pt x="2952679" y="0"/>
                  </a:lnTo>
                  <a:lnTo>
                    <a:pt x="2966740" y="0"/>
                  </a:lnTo>
                  <a:lnTo>
                    <a:pt x="2980800" y="0"/>
                  </a:lnTo>
                  <a:lnTo>
                    <a:pt x="2994861" y="0"/>
                  </a:lnTo>
                  <a:lnTo>
                    <a:pt x="3008921" y="0"/>
                  </a:lnTo>
                  <a:lnTo>
                    <a:pt x="3022981" y="0"/>
                  </a:lnTo>
                  <a:lnTo>
                    <a:pt x="3037042" y="0"/>
                  </a:lnTo>
                  <a:lnTo>
                    <a:pt x="3051102" y="0"/>
                  </a:lnTo>
                  <a:lnTo>
                    <a:pt x="3065163" y="0"/>
                  </a:lnTo>
                  <a:lnTo>
                    <a:pt x="3079223" y="0"/>
                  </a:lnTo>
                  <a:lnTo>
                    <a:pt x="3093283" y="0"/>
                  </a:lnTo>
                  <a:lnTo>
                    <a:pt x="3107344" y="0"/>
                  </a:lnTo>
                  <a:lnTo>
                    <a:pt x="3121404" y="0"/>
                  </a:lnTo>
                  <a:lnTo>
                    <a:pt x="3135464" y="0"/>
                  </a:lnTo>
                  <a:lnTo>
                    <a:pt x="3149525" y="0"/>
                  </a:lnTo>
                  <a:lnTo>
                    <a:pt x="3163585" y="0"/>
                  </a:lnTo>
                  <a:lnTo>
                    <a:pt x="3177646" y="0"/>
                  </a:lnTo>
                  <a:lnTo>
                    <a:pt x="3191706" y="0"/>
                  </a:lnTo>
                  <a:lnTo>
                    <a:pt x="3205766" y="0"/>
                  </a:lnTo>
                  <a:lnTo>
                    <a:pt x="3219827" y="0"/>
                  </a:lnTo>
                  <a:lnTo>
                    <a:pt x="3233887" y="0"/>
                  </a:lnTo>
                  <a:lnTo>
                    <a:pt x="3247947" y="0"/>
                  </a:lnTo>
                  <a:lnTo>
                    <a:pt x="3262008" y="0"/>
                  </a:lnTo>
                  <a:lnTo>
                    <a:pt x="3276068" y="0"/>
                  </a:lnTo>
                  <a:lnTo>
                    <a:pt x="3290129" y="0"/>
                  </a:lnTo>
                  <a:lnTo>
                    <a:pt x="3304189" y="0"/>
                  </a:lnTo>
                  <a:lnTo>
                    <a:pt x="3318249" y="0"/>
                  </a:lnTo>
                  <a:lnTo>
                    <a:pt x="3332310" y="0"/>
                  </a:lnTo>
                  <a:lnTo>
                    <a:pt x="3346370" y="0"/>
                  </a:lnTo>
                  <a:lnTo>
                    <a:pt x="3360430" y="0"/>
                  </a:lnTo>
                  <a:lnTo>
                    <a:pt x="3374491" y="0"/>
                  </a:lnTo>
                  <a:lnTo>
                    <a:pt x="3388551" y="0"/>
                  </a:lnTo>
                  <a:lnTo>
                    <a:pt x="3402612" y="0"/>
                  </a:lnTo>
                  <a:lnTo>
                    <a:pt x="3416672" y="0"/>
                  </a:lnTo>
                  <a:lnTo>
                    <a:pt x="3430732" y="0"/>
                  </a:lnTo>
                  <a:lnTo>
                    <a:pt x="3444793" y="0"/>
                  </a:lnTo>
                  <a:lnTo>
                    <a:pt x="3458853" y="0"/>
                  </a:lnTo>
                  <a:lnTo>
                    <a:pt x="3472914" y="0"/>
                  </a:lnTo>
                  <a:lnTo>
                    <a:pt x="3486974" y="0"/>
                  </a:lnTo>
                  <a:lnTo>
                    <a:pt x="3501034" y="0"/>
                  </a:lnTo>
                  <a:lnTo>
                    <a:pt x="3515095" y="0"/>
                  </a:lnTo>
                  <a:lnTo>
                    <a:pt x="3529155" y="0"/>
                  </a:lnTo>
                  <a:lnTo>
                    <a:pt x="3543215" y="0"/>
                  </a:lnTo>
                  <a:lnTo>
                    <a:pt x="3557276" y="0"/>
                  </a:lnTo>
                  <a:lnTo>
                    <a:pt x="3571336" y="0"/>
                  </a:lnTo>
                  <a:lnTo>
                    <a:pt x="3585397" y="0"/>
                  </a:lnTo>
                  <a:lnTo>
                    <a:pt x="3599457" y="0"/>
                  </a:lnTo>
                  <a:lnTo>
                    <a:pt x="3613517" y="0"/>
                  </a:lnTo>
                  <a:lnTo>
                    <a:pt x="3627578" y="0"/>
                  </a:lnTo>
                  <a:lnTo>
                    <a:pt x="3641638" y="0"/>
                  </a:lnTo>
                  <a:lnTo>
                    <a:pt x="3655698" y="0"/>
                  </a:lnTo>
                  <a:lnTo>
                    <a:pt x="3669759" y="0"/>
                  </a:lnTo>
                  <a:lnTo>
                    <a:pt x="3683819" y="0"/>
                  </a:lnTo>
                  <a:lnTo>
                    <a:pt x="3697880" y="0"/>
                  </a:lnTo>
                  <a:lnTo>
                    <a:pt x="3711940" y="0"/>
                  </a:lnTo>
                  <a:lnTo>
                    <a:pt x="3726000" y="0"/>
                  </a:lnTo>
                  <a:lnTo>
                    <a:pt x="3740061" y="0"/>
                  </a:lnTo>
                  <a:lnTo>
                    <a:pt x="3754121" y="0"/>
                  </a:lnTo>
                  <a:lnTo>
                    <a:pt x="3768182" y="0"/>
                  </a:lnTo>
                  <a:lnTo>
                    <a:pt x="3782242" y="0"/>
                  </a:lnTo>
                  <a:lnTo>
                    <a:pt x="3796302" y="0"/>
                  </a:lnTo>
                  <a:lnTo>
                    <a:pt x="3810363" y="0"/>
                  </a:lnTo>
                  <a:lnTo>
                    <a:pt x="3824423" y="0"/>
                  </a:lnTo>
                  <a:lnTo>
                    <a:pt x="3838483" y="0"/>
                  </a:lnTo>
                  <a:lnTo>
                    <a:pt x="3852544" y="0"/>
                  </a:lnTo>
                  <a:lnTo>
                    <a:pt x="3866604" y="0"/>
                  </a:lnTo>
                  <a:lnTo>
                    <a:pt x="3880665" y="0"/>
                  </a:lnTo>
                  <a:lnTo>
                    <a:pt x="3894725" y="0"/>
                  </a:lnTo>
                  <a:lnTo>
                    <a:pt x="3908785" y="0"/>
                  </a:lnTo>
                  <a:lnTo>
                    <a:pt x="3922846" y="0"/>
                  </a:lnTo>
                  <a:lnTo>
                    <a:pt x="3936906" y="0"/>
                  </a:lnTo>
                  <a:lnTo>
                    <a:pt x="3950966" y="0"/>
                  </a:lnTo>
                  <a:lnTo>
                    <a:pt x="3965027" y="0"/>
                  </a:lnTo>
                  <a:lnTo>
                    <a:pt x="3979087" y="0"/>
                  </a:lnTo>
                  <a:lnTo>
                    <a:pt x="3993148" y="0"/>
                  </a:lnTo>
                  <a:lnTo>
                    <a:pt x="4007208" y="0"/>
                  </a:lnTo>
                  <a:lnTo>
                    <a:pt x="4021268" y="0"/>
                  </a:lnTo>
                  <a:lnTo>
                    <a:pt x="4035329" y="0"/>
                  </a:lnTo>
                  <a:lnTo>
                    <a:pt x="4049389" y="0"/>
                  </a:lnTo>
                  <a:lnTo>
                    <a:pt x="4063450" y="0"/>
                  </a:lnTo>
                  <a:lnTo>
                    <a:pt x="4077510" y="0"/>
                  </a:lnTo>
                  <a:lnTo>
                    <a:pt x="4091570" y="0"/>
                  </a:lnTo>
                  <a:lnTo>
                    <a:pt x="4105631" y="0"/>
                  </a:lnTo>
                  <a:lnTo>
                    <a:pt x="4119691" y="0"/>
                  </a:lnTo>
                  <a:lnTo>
                    <a:pt x="4133751" y="0"/>
                  </a:lnTo>
                  <a:lnTo>
                    <a:pt x="4147812" y="0"/>
                  </a:lnTo>
                  <a:lnTo>
                    <a:pt x="4161872" y="0"/>
                  </a:lnTo>
                  <a:lnTo>
                    <a:pt x="4175933" y="0"/>
                  </a:lnTo>
                  <a:lnTo>
                    <a:pt x="4189993" y="0"/>
                  </a:lnTo>
                  <a:lnTo>
                    <a:pt x="4204053" y="0"/>
                  </a:lnTo>
                  <a:lnTo>
                    <a:pt x="4218114" y="0"/>
                  </a:lnTo>
                  <a:lnTo>
                    <a:pt x="4232174" y="0"/>
                  </a:lnTo>
                  <a:lnTo>
                    <a:pt x="4246234" y="0"/>
                  </a:lnTo>
                  <a:lnTo>
                    <a:pt x="4260295" y="0"/>
                  </a:lnTo>
                  <a:lnTo>
                    <a:pt x="4274355" y="0"/>
                  </a:lnTo>
                  <a:lnTo>
                    <a:pt x="4288416" y="0"/>
                  </a:lnTo>
                  <a:lnTo>
                    <a:pt x="4302476" y="0"/>
                  </a:lnTo>
                  <a:lnTo>
                    <a:pt x="4316536" y="0"/>
                  </a:lnTo>
                  <a:lnTo>
                    <a:pt x="4330597" y="0"/>
                  </a:lnTo>
                  <a:lnTo>
                    <a:pt x="4344657" y="0"/>
                  </a:lnTo>
                  <a:lnTo>
                    <a:pt x="4358718" y="0"/>
                  </a:lnTo>
                  <a:lnTo>
                    <a:pt x="4372778" y="0"/>
                  </a:lnTo>
                  <a:lnTo>
                    <a:pt x="4386838" y="0"/>
                  </a:lnTo>
                  <a:lnTo>
                    <a:pt x="4400899" y="0"/>
                  </a:lnTo>
                  <a:lnTo>
                    <a:pt x="4414959" y="0"/>
                  </a:lnTo>
                  <a:lnTo>
                    <a:pt x="4429019" y="0"/>
                  </a:lnTo>
                  <a:lnTo>
                    <a:pt x="4443080" y="0"/>
                  </a:lnTo>
                  <a:lnTo>
                    <a:pt x="4457140" y="0"/>
                  </a:lnTo>
                  <a:lnTo>
                    <a:pt x="4471201" y="0"/>
                  </a:lnTo>
                  <a:lnTo>
                    <a:pt x="4485261" y="0"/>
                  </a:lnTo>
                  <a:lnTo>
                    <a:pt x="4499321" y="0"/>
                  </a:lnTo>
                  <a:lnTo>
                    <a:pt x="4513382" y="0"/>
                  </a:lnTo>
                  <a:lnTo>
                    <a:pt x="4527442" y="0"/>
                  </a:lnTo>
                  <a:lnTo>
                    <a:pt x="4541502" y="0"/>
                  </a:lnTo>
                  <a:lnTo>
                    <a:pt x="4555563" y="0"/>
                  </a:lnTo>
                  <a:lnTo>
                    <a:pt x="4569623" y="0"/>
                  </a:lnTo>
                  <a:lnTo>
                    <a:pt x="4583684" y="0"/>
                  </a:lnTo>
                  <a:lnTo>
                    <a:pt x="4597744" y="0"/>
                  </a:lnTo>
                  <a:lnTo>
                    <a:pt x="4611804" y="0"/>
                  </a:lnTo>
                  <a:lnTo>
                    <a:pt x="4625865" y="0"/>
                  </a:lnTo>
                  <a:lnTo>
                    <a:pt x="4639925" y="0"/>
                  </a:lnTo>
                  <a:lnTo>
                    <a:pt x="4653986" y="0"/>
                  </a:lnTo>
                  <a:lnTo>
                    <a:pt x="4668046" y="0"/>
                  </a:lnTo>
                  <a:lnTo>
                    <a:pt x="4682106" y="0"/>
                  </a:lnTo>
                  <a:lnTo>
                    <a:pt x="4696167" y="0"/>
                  </a:lnTo>
                  <a:lnTo>
                    <a:pt x="4710227" y="0"/>
                  </a:lnTo>
                  <a:lnTo>
                    <a:pt x="4724287" y="0"/>
                  </a:lnTo>
                  <a:lnTo>
                    <a:pt x="4738348" y="0"/>
                  </a:lnTo>
                  <a:lnTo>
                    <a:pt x="4752408" y="0"/>
                  </a:lnTo>
                  <a:lnTo>
                    <a:pt x="4766469" y="0"/>
                  </a:lnTo>
                  <a:lnTo>
                    <a:pt x="4780529" y="0"/>
                  </a:lnTo>
                  <a:lnTo>
                    <a:pt x="4794589" y="0"/>
                  </a:lnTo>
                  <a:lnTo>
                    <a:pt x="4808650" y="0"/>
                  </a:lnTo>
                  <a:lnTo>
                    <a:pt x="4822710" y="0"/>
                  </a:lnTo>
                  <a:lnTo>
                    <a:pt x="4836770" y="0"/>
                  </a:lnTo>
                  <a:lnTo>
                    <a:pt x="4850831" y="0"/>
                  </a:lnTo>
                  <a:lnTo>
                    <a:pt x="4864891" y="0"/>
                  </a:lnTo>
                  <a:lnTo>
                    <a:pt x="4878952" y="0"/>
                  </a:lnTo>
                  <a:lnTo>
                    <a:pt x="4893012" y="0"/>
                  </a:lnTo>
                  <a:lnTo>
                    <a:pt x="4907072" y="0"/>
                  </a:lnTo>
                  <a:lnTo>
                    <a:pt x="4921133" y="0"/>
                  </a:lnTo>
                  <a:lnTo>
                    <a:pt x="4935193" y="0"/>
                  </a:lnTo>
                  <a:lnTo>
                    <a:pt x="4949254" y="0"/>
                  </a:lnTo>
                  <a:lnTo>
                    <a:pt x="4963314" y="0"/>
                  </a:lnTo>
                  <a:lnTo>
                    <a:pt x="4977374" y="0"/>
                  </a:lnTo>
                  <a:lnTo>
                    <a:pt x="4991435" y="0"/>
                  </a:lnTo>
                  <a:lnTo>
                    <a:pt x="5005495" y="0"/>
                  </a:lnTo>
                  <a:lnTo>
                    <a:pt x="5019555" y="0"/>
                  </a:lnTo>
                  <a:lnTo>
                    <a:pt x="5033616" y="0"/>
                  </a:lnTo>
                  <a:lnTo>
                    <a:pt x="5047676" y="0"/>
                  </a:lnTo>
                  <a:lnTo>
                    <a:pt x="5061737" y="0"/>
                  </a:lnTo>
                  <a:lnTo>
                    <a:pt x="5075797" y="0"/>
                  </a:lnTo>
                  <a:lnTo>
                    <a:pt x="5089857" y="0"/>
                  </a:lnTo>
                  <a:lnTo>
                    <a:pt x="5103918" y="0"/>
                  </a:lnTo>
                  <a:lnTo>
                    <a:pt x="5117978" y="0"/>
                  </a:lnTo>
                  <a:lnTo>
                    <a:pt x="5132038" y="0"/>
                  </a:lnTo>
                  <a:lnTo>
                    <a:pt x="5146099" y="0"/>
                  </a:lnTo>
                  <a:lnTo>
                    <a:pt x="5160159" y="0"/>
                  </a:lnTo>
                  <a:lnTo>
                    <a:pt x="5174220" y="0"/>
                  </a:lnTo>
                  <a:lnTo>
                    <a:pt x="5188280" y="0"/>
                  </a:lnTo>
                  <a:lnTo>
                    <a:pt x="5202340" y="0"/>
                  </a:lnTo>
                  <a:lnTo>
                    <a:pt x="5216401" y="0"/>
                  </a:lnTo>
                  <a:lnTo>
                    <a:pt x="5230461" y="0"/>
                  </a:lnTo>
                  <a:lnTo>
                    <a:pt x="5244522" y="0"/>
                  </a:lnTo>
                  <a:lnTo>
                    <a:pt x="5258582" y="0"/>
                  </a:lnTo>
                  <a:lnTo>
                    <a:pt x="5272642" y="0"/>
                  </a:lnTo>
                  <a:lnTo>
                    <a:pt x="5286703" y="0"/>
                  </a:lnTo>
                  <a:lnTo>
                    <a:pt x="5300763" y="0"/>
                  </a:lnTo>
                  <a:lnTo>
                    <a:pt x="5314823" y="0"/>
                  </a:lnTo>
                  <a:lnTo>
                    <a:pt x="5328884" y="0"/>
                  </a:lnTo>
                  <a:lnTo>
                    <a:pt x="5342944" y="0"/>
                  </a:lnTo>
                  <a:lnTo>
                    <a:pt x="5357005" y="0"/>
                  </a:lnTo>
                  <a:lnTo>
                    <a:pt x="5371065" y="0"/>
                  </a:lnTo>
                  <a:lnTo>
                    <a:pt x="5385125" y="0"/>
                  </a:lnTo>
                  <a:lnTo>
                    <a:pt x="5399186" y="0"/>
                  </a:lnTo>
                  <a:lnTo>
                    <a:pt x="5413246" y="0"/>
                  </a:lnTo>
                  <a:lnTo>
                    <a:pt x="5427306" y="0"/>
                  </a:lnTo>
                  <a:lnTo>
                    <a:pt x="5441367" y="0"/>
                  </a:lnTo>
                  <a:lnTo>
                    <a:pt x="5455427" y="0"/>
                  </a:lnTo>
                  <a:lnTo>
                    <a:pt x="5469488" y="0"/>
                  </a:lnTo>
                  <a:lnTo>
                    <a:pt x="5483548" y="0"/>
                  </a:lnTo>
                  <a:lnTo>
                    <a:pt x="5497608" y="0"/>
                  </a:lnTo>
                  <a:lnTo>
                    <a:pt x="5511669" y="0"/>
                  </a:lnTo>
                  <a:lnTo>
                    <a:pt x="5525729" y="0"/>
                  </a:lnTo>
                  <a:lnTo>
                    <a:pt x="5539790" y="0"/>
                  </a:lnTo>
                  <a:lnTo>
                    <a:pt x="5553850" y="0"/>
                  </a:lnTo>
                  <a:lnTo>
                    <a:pt x="5567910" y="0"/>
                  </a:lnTo>
                  <a:lnTo>
                    <a:pt x="5581971" y="0"/>
                  </a:lnTo>
                  <a:lnTo>
                    <a:pt x="5596031" y="0"/>
                  </a:lnTo>
                  <a:lnTo>
                    <a:pt x="5610091" y="0"/>
                  </a:lnTo>
                  <a:lnTo>
                    <a:pt x="5624152" y="0"/>
                  </a:lnTo>
                  <a:lnTo>
                    <a:pt x="5638212" y="0"/>
                  </a:lnTo>
                  <a:lnTo>
                    <a:pt x="5652273" y="0"/>
                  </a:lnTo>
                  <a:lnTo>
                    <a:pt x="5666333" y="0"/>
                  </a:lnTo>
                  <a:lnTo>
                    <a:pt x="5680393" y="0"/>
                  </a:lnTo>
                  <a:lnTo>
                    <a:pt x="5694454" y="0"/>
                  </a:lnTo>
                  <a:lnTo>
                    <a:pt x="5708514" y="0"/>
                  </a:lnTo>
                  <a:lnTo>
                    <a:pt x="5722574" y="0"/>
                  </a:lnTo>
                  <a:lnTo>
                    <a:pt x="5736635" y="0"/>
                  </a:lnTo>
                  <a:lnTo>
                    <a:pt x="5750695" y="0"/>
                  </a:lnTo>
                  <a:lnTo>
                    <a:pt x="5764756" y="0"/>
                  </a:lnTo>
                  <a:lnTo>
                    <a:pt x="5778816" y="0"/>
                  </a:lnTo>
                  <a:lnTo>
                    <a:pt x="5792876" y="0"/>
                  </a:lnTo>
                  <a:lnTo>
                    <a:pt x="5806937" y="0"/>
                  </a:lnTo>
                  <a:lnTo>
                    <a:pt x="5820997" y="0"/>
                  </a:lnTo>
                  <a:lnTo>
                    <a:pt x="5835058" y="0"/>
                  </a:lnTo>
                  <a:lnTo>
                    <a:pt x="5849118" y="0"/>
                  </a:lnTo>
                  <a:lnTo>
                    <a:pt x="5863178" y="0"/>
                  </a:lnTo>
                  <a:lnTo>
                    <a:pt x="5877239" y="0"/>
                  </a:lnTo>
                  <a:lnTo>
                    <a:pt x="5891299" y="0"/>
                  </a:lnTo>
                  <a:lnTo>
                    <a:pt x="5905359" y="0"/>
                  </a:lnTo>
                  <a:lnTo>
                    <a:pt x="5919420" y="0"/>
                  </a:lnTo>
                  <a:lnTo>
                    <a:pt x="5933480" y="0"/>
                  </a:lnTo>
                  <a:lnTo>
                    <a:pt x="5947541" y="0"/>
                  </a:lnTo>
                  <a:lnTo>
                    <a:pt x="5961601" y="0"/>
                  </a:lnTo>
                  <a:lnTo>
                    <a:pt x="5975661" y="0"/>
                  </a:lnTo>
                  <a:lnTo>
                    <a:pt x="5989722" y="0"/>
                  </a:lnTo>
                  <a:lnTo>
                    <a:pt x="6003782" y="0"/>
                  </a:lnTo>
                  <a:lnTo>
                    <a:pt x="6017842" y="0"/>
                  </a:lnTo>
                  <a:lnTo>
                    <a:pt x="6031903" y="0"/>
                  </a:lnTo>
                  <a:lnTo>
                    <a:pt x="6045963" y="0"/>
                  </a:lnTo>
                  <a:lnTo>
                    <a:pt x="6060024" y="0"/>
                  </a:lnTo>
                  <a:lnTo>
                    <a:pt x="6074084" y="0"/>
                  </a:lnTo>
                  <a:lnTo>
                    <a:pt x="6088144" y="0"/>
                  </a:lnTo>
                  <a:lnTo>
                    <a:pt x="6102205" y="0"/>
                  </a:lnTo>
                  <a:lnTo>
                    <a:pt x="6116265" y="0"/>
                  </a:lnTo>
                  <a:lnTo>
                    <a:pt x="6130326" y="0"/>
                  </a:lnTo>
                  <a:lnTo>
                    <a:pt x="6144386" y="0"/>
                  </a:lnTo>
                  <a:lnTo>
                    <a:pt x="6158446" y="0"/>
                  </a:lnTo>
                  <a:lnTo>
                    <a:pt x="6172507" y="0"/>
                  </a:lnTo>
                  <a:lnTo>
                    <a:pt x="6186567" y="0"/>
                  </a:lnTo>
                  <a:lnTo>
                    <a:pt x="6200627" y="0"/>
                  </a:lnTo>
                  <a:lnTo>
                    <a:pt x="6214688" y="0"/>
                  </a:lnTo>
                  <a:lnTo>
                    <a:pt x="6228748" y="0"/>
                  </a:lnTo>
                  <a:lnTo>
                    <a:pt x="6242809" y="0"/>
                  </a:lnTo>
                  <a:lnTo>
                    <a:pt x="6256869" y="0"/>
                  </a:lnTo>
                  <a:lnTo>
                    <a:pt x="6270929" y="0"/>
                  </a:lnTo>
                  <a:lnTo>
                    <a:pt x="6284990" y="0"/>
                  </a:lnTo>
                  <a:lnTo>
                    <a:pt x="6299050" y="0"/>
                  </a:lnTo>
                  <a:lnTo>
                    <a:pt x="6313110" y="0"/>
                  </a:lnTo>
                  <a:lnTo>
                    <a:pt x="6327171" y="0"/>
                  </a:lnTo>
                  <a:lnTo>
                    <a:pt x="6341231" y="0"/>
                  </a:lnTo>
                  <a:lnTo>
                    <a:pt x="6355292" y="0"/>
                  </a:lnTo>
                  <a:lnTo>
                    <a:pt x="6369352" y="0"/>
                  </a:lnTo>
                  <a:lnTo>
                    <a:pt x="6383412" y="0"/>
                  </a:lnTo>
                  <a:lnTo>
                    <a:pt x="6397473" y="0"/>
                  </a:lnTo>
                  <a:lnTo>
                    <a:pt x="6411533" y="0"/>
                  </a:lnTo>
                  <a:lnTo>
                    <a:pt x="6425594" y="0"/>
                  </a:lnTo>
                  <a:lnTo>
                    <a:pt x="6439654" y="0"/>
                  </a:lnTo>
                  <a:lnTo>
                    <a:pt x="6453714" y="0"/>
                  </a:lnTo>
                  <a:lnTo>
                    <a:pt x="6467775" y="0"/>
                  </a:lnTo>
                  <a:lnTo>
                    <a:pt x="6481835" y="0"/>
                  </a:lnTo>
                  <a:lnTo>
                    <a:pt x="6495895" y="0"/>
                  </a:lnTo>
                  <a:lnTo>
                    <a:pt x="6509956" y="0"/>
                  </a:lnTo>
                  <a:lnTo>
                    <a:pt x="6524016" y="0"/>
                  </a:lnTo>
                  <a:lnTo>
                    <a:pt x="6538077" y="0"/>
                  </a:lnTo>
                  <a:lnTo>
                    <a:pt x="6552137" y="0"/>
                  </a:lnTo>
                  <a:lnTo>
                    <a:pt x="6566197" y="0"/>
                  </a:lnTo>
                  <a:lnTo>
                    <a:pt x="6580258" y="0"/>
                  </a:lnTo>
                  <a:lnTo>
                    <a:pt x="6594318" y="0"/>
                  </a:lnTo>
                  <a:lnTo>
                    <a:pt x="6608378" y="0"/>
                  </a:lnTo>
                  <a:lnTo>
                    <a:pt x="6622439" y="0"/>
                  </a:lnTo>
                  <a:lnTo>
                    <a:pt x="6636499" y="0"/>
                  </a:lnTo>
                  <a:lnTo>
                    <a:pt x="6650560" y="0"/>
                  </a:lnTo>
                  <a:lnTo>
                    <a:pt x="6664620" y="0"/>
                  </a:lnTo>
                  <a:lnTo>
                    <a:pt x="6678680" y="0"/>
                  </a:lnTo>
                  <a:lnTo>
                    <a:pt x="6692741" y="0"/>
                  </a:lnTo>
                  <a:lnTo>
                    <a:pt x="6706801" y="0"/>
                  </a:lnTo>
                  <a:lnTo>
                    <a:pt x="6720861" y="0"/>
                  </a:lnTo>
                  <a:lnTo>
                    <a:pt x="6734922" y="0"/>
                  </a:lnTo>
                  <a:lnTo>
                    <a:pt x="6748982" y="0"/>
                  </a:lnTo>
                  <a:lnTo>
                    <a:pt x="6763043" y="0"/>
                  </a:lnTo>
                  <a:lnTo>
                    <a:pt x="6777103" y="0"/>
                  </a:lnTo>
                  <a:lnTo>
                    <a:pt x="6791163" y="0"/>
                  </a:lnTo>
                  <a:lnTo>
                    <a:pt x="6805224" y="0"/>
                  </a:lnTo>
                  <a:lnTo>
                    <a:pt x="6819284" y="0"/>
                  </a:lnTo>
                  <a:lnTo>
                    <a:pt x="6833345" y="0"/>
                  </a:lnTo>
                  <a:lnTo>
                    <a:pt x="6847405" y="0"/>
                  </a:lnTo>
                  <a:lnTo>
                    <a:pt x="6861465" y="0"/>
                  </a:lnTo>
                  <a:lnTo>
                    <a:pt x="6875526" y="0"/>
                  </a:lnTo>
                  <a:lnTo>
                    <a:pt x="6889586" y="0"/>
                  </a:lnTo>
                  <a:lnTo>
                    <a:pt x="6903646" y="0"/>
                  </a:lnTo>
                  <a:lnTo>
                    <a:pt x="6917707" y="0"/>
                  </a:lnTo>
                  <a:lnTo>
                    <a:pt x="6931767" y="0"/>
                  </a:lnTo>
                  <a:lnTo>
                    <a:pt x="6945828" y="0"/>
                  </a:lnTo>
                  <a:lnTo>
                    <a:pt x="6959888" y="0"/>
                  </a:lnTo>
                  <a:lnTo>
                    <a:pt x="6973948" y="0"/>
                  </a:lnTo>
                  <a:lnTo>
                    <a:pt x="6988009" y="0"/>
                  </a:lnTo>
                  <a:lnTo>
                    <a:pt x="7002069" y="0"/>
                  </a:lnTo>
                  <a:lnTo>
                    <a:pt x="7016129" y="0"/>
                  </a:lnTo>
                  <a:lnTo>
                    <a:pt x="7030190" y="0"/>
                  </a:lnTo>
                  <a:lnTo>
                    <a:pt x="7044250" y="0"/>
                  </a:lnTo>
                  <a:lnTo>
                    <a:pt x="7058311" y="0"/>
                  </a:lnTo>
                  <a:lnTo>
                    <a:pt x="7072371" y="0"/>
                  </a:lnTo>
                  <a:lnTo>
                    <a:pt x="7086431" y="0"/>
                  </a:lnTo>
                  <a:lnTo>
                    <a:pt x="7100492" y="0"/>
                  </a:lnTo>
                  <a:lnTo>
                    <a:pt x="7114552" y="0"/>
                  </a:lnTo>
                  <a:lnTo>
                    <a:pt x="7128613" y="0"/>
                  </a:lnTo>
                  <a:lnTo>
                    <a:pt x="7142673" y="0"/>
                  </a:lnTo>
                  <a:lnTo>
                    <a:pt x="7156733" y="0"/>
                  </a:lnTo>
                  <a:lnTo>
                    <a:pt x="7170794" y="0"/>
                  </a:lnTo>
                  <a:lnTo>
                    <a:pt x="7184854" y="0"/>
                  </a:lnTo>
                  <a:lnTo>
                    <a:pt x="719891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515550" y="1232054"/>
              <a:ext cx="3065163" cy="4526775"/>
            </a:xfrm>
            <a:custGeom>
              <a:avLst/>
              <a:pathLst>
                <a:path w="3065163" h="4526775">
                  <a:moveTo>
                    <a:pt x="0" y="4505676"/>
                  </a:moveTo>
                  <a:lnTo>
                    <a:pt x="14060" y="4505672"/>
                  </a:lnTo>
                  <a:lnTo>
                    <a:pt x="28120" y="4505665"/>
                  </a:lnTo>
                  <a:lnTo>
                    <a:pt x="42181" y="4505660"/>
                  </a:lnTo>
                  <a:lnTo>
                    <a:pt x="56241" y="4505648"/>
                  </a:lnTo>
                  <a:lnTo>
                    <a:pt x="70301" y="4505632"/>
                  </a:lnTo>
                  <a:lnTo>
                    <a:pt x="84362" y="4505616"/>
                  </a:lnTo>
                  <a:lnTo>
                    <a:pt x="98422" y="4505590"/>
                  </a:lnTo>
                  <a:lnTo>
                    <a:pt x="112483" y="4505559"/>
                  </a:lnTo>
                  <a:lnTo>
                    <a:pt x="126543" y="4505524"/>
                  </a:lnTo>
                  <a:lnTo>
                    <a:pt x="140603" y="4505499"/>
                  </a:lnTo>
                  <a:lnTo>
                    <a:pt x="154664" y="4505453"/>
                  </a:lnTo>
                  <a:lnTo>
                    <a:pt x="168724" y="4505412"/>
                  </a:lnTo>
                  <a:lnTo>
                    <a:pt x="182784" y="4505372"/>
                  </a:lnTo>
                  <a:lnTo>
                    <a:pt x="196845" y="4505326"/>
                  </a:lnTo>
                  <a:lnTo>
                    <a:pt x="210905" y="4505267"/>
                  </a:lnTo>
                  <a:lnTo>
                    <a:pt x="224966" y="4505212"/>
                  </a:lnTo>
                  <a:lnTo>
                    <a:pt x="239026" y="4505150"/>
                  </a:lnTo>
                  <a:lnTo>
                    <a:pt x="253086" y="4505084"/>
                  </a:lnTo>
                  <a:lnTo>
                    <a:pt x="267147" y="4505014"/>
                  </a:lnTo>
                  <a:lnTo>
                    <a:pt x="281207" y="4504926"/>
                  </a:lnTo>
                  <a:lnTo>
                    <a:pt x="295267" y="4504859"/>
                  </a:lnTo>
                  <a:lnTo>
                    <a:pt x="309328" y="4504785"/>
                  </a:lnTo>
                  <a:lnTo>
                    <a:pt x="323388" y="4504676"/>
                  </a:lnTo>
                  <a:lnTo>
                    <a:pt x="337449" y="4504597"/>
                  </a:lnTo>
                  <a:lnTo>
                    <a:pt x="351509" y="4504510"/>
                  </a:lnTo>
                  <a:lnTo>
                    <a:pt x="365569" y="4504394"/>
                  </a:lnTo>
                  <a:lnTo>
                    <a:pt x="379630" y="4504295"/>
                  </a:lnTo>
                  <a:lnTo>
                    <a:pt x="393690" y="4504191"/>
                  </a:lnTo>
                  <a:lnTo>
                    <a:pt x="407751" y="4504084"/>
                  </a:lnTo>
                  <a:lnTo>
                    <a:pt x="421811" y="4503967"/>
                  </a:lnTo>
                  <a:lnTo>
                    <a:pt x="435871" y="4503841"/>
                  </a:lnTo>
                  <a:lnTo>
                    <a:pt x="449932" y="4503696"/>
                  </a:lnTo>
                  <a:lnTo>
                    <a:pt x="463992" y="4503567"/>
                  </a:lnTo>
                  <a:lnTo>
                    <a:pt x="478052" y="4503787"/>
                  </a:lnTo>
                  <a:lnTo>
                    <a:pt x="492113" y="4503684"/>
                  </a:lnTo>
                  <a:lnTo>
                    <a:pt x="506173" y="4503574"/>
                  </a:lnTo>
                  <a:lnTo>
                    <a:pt x="520234" y="4503474"/>
                  </a:lnTo>
                  <a:lnTo>
                    <a:pt x="534294" y="4503336"/>
                  </a:lnTo>
                  <a:lnTo>
                    <a:pt x="548354" y="4503165"/>
                  </a:lnTo>
                  <a:lnTo>
                    <a:pt x="562415" y="4503033"/>
                  </a:lnTo>
                  <a:lnTo>
                    <a:pt x="576475" y="4502885"/>
                  </a:lnTo>
                  <a:lnTo>
                    <a:pt x="590535" y="4502966"/>
                  </a:lnTo>
                  <a:lnTo>
                    <a:pt x="604596" y="4502811"/>
                  </a:lnTo>
                  <a:lnTo>
                    <a:pt x="618656" y="4502652"/>
                  </a:lnTo>
                  <a:lnTo>
                    <a:pt x="632717" y="4502482"/>
                  </a:lnTo>
                  <a:lnTo>
                    <a:pt x="646777" y="4502349"/>
                  </a:lnTo>
                  <a:lnTo>
                    <a:pt x="660837" y="4502177"/>
                  </a:lnTo>
                  <a:lnTo>
                    <a:pt x="674898" y="4502008"/>
                  </a:lnTo>
                  <a:lnTo>
                    <a:pt x="688958" y="4501840"/>
                  </a:lnTo>
                  <a:lnTo>
                    <a:pt x="703019" y="4501656"/>
                  </a:lnTo>
                  <a:lnTo>
                    <a:pt x="717079" y="4501474"/>
                  </a:lnTo>
                  <a:lnTo>
                    <a:pt x="731139" y="4501290"/>
                  </a:lnTo>
                  <a:lnTo>
                    <a:pt x="745200" y="4501066"/>
                  </a:lnTo>
                  <a:lnTo>
                    <a:pt x="759260" y="4500900"/>
                  </a:lnTo>
                  <a:lnTo>
                    <a:pt x="773320" y="4500689"/>
                  </a:lnTo>
                  <a:lnTo>
                    <a:pt x="787381" y="4500479"/>
                  </a:lnTo>
                  <a:lnTo>
                    <a:pt x="801441" y="4501303"/>
                  </a:lnTo>
                  <a:lnTo>
                    <a:pt x="815502" y="4501082"/>
                  </a:lnTo>
                  <a:lnTo>
                    <a:pt x="829562" y="4500872"/>
                  </a:lnTo>
                  <a:lnTo>
                    <a:pt x="843622" y="4500707"/>
                  </a:lnTo>
                  <a:lnTo>
                    <a:pt x="857683" y="4500551"/>
                  </a:lnTo>
                  <a:lnTo>
                    <a:pt x="871743" y="4500333"/>
                  </a:lnTo>
                  <a:lnTo>
                    <a:pt x="885803" y="4500114"/>
                  </a:lnTo>
                  <a:lnTo>
                    <a:pt x="899864" y="4499922"/>
                  </a:lnTo>
                  <a:lnTo>
                    <a:pt x="913924" y="4499972"/>
                  </a:lnTo>
                  <a:lnTo>
                    <a:pt x="927985" y="4499758"/>
                  </a:lnTo>
                  <a:lnTo>
                    <a:pt x="942045" y="4499563"/>
                  </a:lnTo>
                  <a:lnTo>
                    <a:pt x="956105" y="4499342"/>
                  </a:lnTo>
                  <a:lnTo>
                    <a:pt x="970166" y="4499064"/>
                  </a:lnTo>
                  <a:lnTo>
                    <a:pt x="984226" y="4498891"/>
                  </a:lnTo>
                  <a:lnTo>
                    <a:pt x="998287" y="4498645"/>
                  </a:lnTo>
                  <a:lnTo>
                    <a:pt x="1012347" y="4498396"/>
                  </a:lnTo>
                  <a:lnTo>
                    <a:pt x="1026407" y="4498150"/>
                  </a:lnTo>
                  <a:lnTo>
                    <a:pt x="1040468" y="4497849"/>
                  </a:lnTo>
                  <a:lnTo>
                    <a:pt x="1054528" y="4497607"/>
                  </a:lnTo>
                  <a:lnTo>
                    <a:pt x="1068588" y="4497305"/>
                  </a:lnTo>
                  <a:lnTo>
                    <a:pt x="1082649" y="4497015"/>
                  </a:lnTo>
                  <a:lnTo>
                    <a:pt x="1096709" y="4496701"/>
                  </a:lnTo>
                  <a:lnTo>
                    <a:pt x="1110770" y="4496381"/>
                  </a:lnTo>
                  <a:lnTo>
                    <a:pt x="1124830" y="4496061"/>
                  </a:lnTo>
                  <a:lnTo>
                    <a:pt x="1138890" y="4495747"/>
                  </a:lnTo>
                  <a:lnTo>
                    <a:pt x="1152951" y="4495439"/>
                  </a:lnTo>
                  <a:lnTo>
                    <a:pt x="1167011" y="4495103"/>
                  </a:lnTo>
                  <a:lnTo>
                    <a:pt x="1181071" y="4494831"/>
                  </a:lnTo>
                  <a:lnTo>
                    <a:pt x="1195132" y="4494411"/>
                  </a:lnTo>
                  <a:lnTo>
                    <a:pt x="1209192" y="4494113"/>
                  </a:lnTo>
                  <a:lnTo>
                    <a:pt x="1223253" y="4493787"/>
                  </a:lnTo>
                  <a:lnTo>
                    <a:pt x="1237313" y="4493421"/>
                  </a:lnTo>
                  <a:lnTo>
                    <a:pt x="1251373" y="4493003"/>
                  </a:lnTo>
                  <a:lnTo>
                    <a:pt x="1265434" y="4492661"/>
                  </a:lnTo>
                  <a:lnTo>
                    <a:pt x="1279494" y="4492281"/>
                  </a:lnTo>
                  <a:lnTo>
                    <a:pt x="1293555" y="4491888"/>
                  </a:lnTo>
                  <a:lnTo>
                    <a:pt x="1307615" y="4491441"/>
                  </a:lnTo>
                  <a:lnTo>
                    <a:pt x="1321675" y="4491080"/>
                  </a:lnTo>
                  <a:lnTo>
                    <a:pt x="1335736" y="4490542"/>
                  </a:lnTo>
                  <a:lnTo>
                    <a:pt x="1349796" y="4490180"/>
                  </a:lnTo>
                  <a:lnTo>
                    <a:pt x="1363856" y="4489683"/>
                  </a:lnTo>
                  <a:lnTo>
                    <a:pt x="1377917" y="4489199"/>
                  </a:lnTo>
                  <a:lnTo>
                    <a:pt x="1391977" y="4488768"/>
                  </a:lnTo>
                  <a:lnTo>
                    <a:pt x="1406038" y="4488315"/>
                  </a:lnTo>
                  <a:lnTo>
                    <a:pt x="1420098" y="4487724"/>
                  </a:lnTo>
                  <a:lnTo>
                    <a:pt x="1434158" y="4487180"/>
                  </a:lnTo>
                  <a:lnTo>
                    <a:pt x="1448219" y="4486636"/>
                  </a:lnTo>
                  <a:lnTo>
                    <a:pt x="1462279" y="4486115"/>
                  </a:lnTo>
                  <a:lnTo>
                    <a:pt x="1476339" y="4485642"/>
                  </a:lnTo>
                  <a:lnTo>
                    <a:pt x="1490400" y="4485032"/>
                  </a:lnTo>
                  <a:lnTo>
                    <a:pt x="1504460" y="4484412"/>
                  </a:lnTo>
                  <a:lnTo>
                    <a:pt x="1518521" y="4483812"/>
                  </a:lnTo>
                  <a:lnTo>
                    <a:pt x="1532581" y="4483167"/>
                  </a:lnTo>
                  <a:lnTo>
                    <a:pt x="1546641" y="4482569"/>
                  </a:lnTo>
                  <a:lnTo>
                    <a:pt x="1560702" y="4488324"/>
                  </a:lnTo>
                  <a:lnTo>
                    <a:pt x="1574762" y="4487712"/>
                  </a:lnTo>
                  <a:lnTo>
                    <a:pt x="1588823" y="4487089"/>
                  </a:lnTo>
                  <a:lnTo>
                    <a:pt x="1602883" y="4486515"/>
                  </a:lnTo>
                  <a:lnTo>
                    <a:pt x="1616943" y="4485915"/>
                  </a:lnTo>
                  <a:lnTo>
                    <a:pt x="1631004" y="4485208"/>
                  </a:lnTo>
                  <a:lnTo>
                    <a:pt x="1645064" y="4484540"/>
                  </a:lnTo>
                  <a:lnTo>
                    <a:pt x="1659124" y="4483906"/>
                  </a:lnTo>
                  <a:lnTo>
                    <a:pt x="1673185" y="4483138"/>
                  </a:lnTo>
                  <a:lnTo>
                    <a:pt x="1687245" y="4482175"/>
                  </a:lnTo>
                  <a:lnTo>
                    <a:pt x="1701306" y="4481566"/>
                  </a:lnTo>
                  <a:lnTo>
                    <a:pt x="1715366" y="4480839"/>
                  </a:lnTo>
                  <a:lnTo>
                    <a:pt x="1729426" y="4480013"/>
                  </a:lnTo>
                  <a:lnTo>
                    <a:pt x="1743487" y="4479114"/>
                  </a:lnTo>
                  <a:lnTo>
                    <a:pt x="1757547" y="4477972"/>
                  </a:lnTo>
                  <a:lnTo>
                    <a:pt x="1771607" y="4479395"/>
                  </a:lnTo>
                  <a:lnTo>
                    <a:pt x="1785668" y="4478078"/>
                  </a:lnTo>
                  <a:lnTo>
                    <a:pt x="1799728" y="4476617"/>
                  </a:lnTo>
                  <a:lnTo>
                    <a:pt x="1813789" y="4474923"/>
                  </a:lnTo>
                  <a:lnTo>
                    <a:pt x="1827849" y="4473518"/>
                  </a:lnTo>
                  <a:lnTo>
                    <a:pt x="1841909" y="4472062"/>
                  </a:lnTo>
                  <a:lnTo>
                    <a:pt x="1855970" y="4470377"/>
                  </a:lnTo>
                  <a:lnTo>
                    <a:pt x="1870030" y="4477134"/>
                  </a:lnTo>
                  <a:lnTo>
                    <a:pt x="1884091" y="4476190"/>
                  </a:lnTo>
                  <a:lnTo>
                    <a:pt x="1898151" y="4474373"/>
                  </a:lnTo>
                  <a:lnTo>
                    <a:pt x="1912211" y="4472322"/>
                  </a:lnTo>
                  <a:lnTo>
                    <a:pt x="1926272" y="4470352"/>
                  </a:lnTo>
                  <a:lnTo>
                    <a:pt x="1940332" y="4468834"/>
                  </a:lnTo>
                  <a:lnTo>
                    <a:pt x="1954392" y="4467114"/>
                  </a:lnTo>
                  <a:lnTo>
                    <a:pt x="1968453" y="4465288"/>
                  </a:lnTo>
                  <a:lnTo>
                    <a:pt x="1982513" y="4463624"/>
                  </a:lnTo>
                  <a:lnTo>
                    <a:pt x="1996574" y="4462117"/>
                  </a:lnTo>
                  <a:lnTo>
                    <a:pt x="2010634" y="4459636"/>
                  </a:lnTo>
                  <a:lnTo>
                    <a:pt x="2024694" y="4456607"/>
                  </a:lnTo>
                  <a:lnTo>
                    <a:pt x="2038755" y="4453739"/>
                  </a:lnTo>
                  <a:lnTo>
                    <a:pt x="2052815" y="4451514"/>
                  </a:lnTo>
                  <a:lnTo>
                    <a:pt x="2066875" y="4448643"/>
                  </a:lnTo>
                  <a:lnTo>
                    <a:pt x="2080936" y="4446323"/>
                  </a:lnTo>
                  <a:lnTo>
                    <a:pt x="2094996" y="4443522"/>
                  </a:lnTo>
                  <a:lnTo>
                    <a:pt x="2109057" y="4440906"/>
                  </a:lnTo>
                  <a:lnTo>
                    <a:pt x="2123117" y="4438325"/>
                  </a:lnTo>
                  <a:lnTo>
                    <a:pt x="2137177" y="4434595"/>
                  </a:lnTo>
                  <a:lnTo>
                    <a:pt x="2151238" y="4430415"/>
                  </a:lnTo>
                  <a:lnTo>
                    <a:pt x="2165298" y="4425972"/>
                  </a:lnTo>
                  <a:lnTo>
                    <a:pt x="2179359" y="4421967"/>
                  </a:lnTo>
                  <a:lnTo>
                    <a:pt x="2193419" y="4418711"/>
                  </a:lnTo>
                  <a:lnTo>
                    <a:pt x="2207479" y="4415757"/>
                  </a:lnTo>
                  <a:lnTo>
                    <a:pt x="2221540" y="4412259"/>
                  </a:lnTo>
                  <a:lnTo>
                    <a:pt x="2235600" y="4408127"/>
                  </a:lnTo>
                  <a:lnTo>
                    <a:pt x="2249660" y="4404557"/>
                  </a:lnTo>
                  <a:lnTo>
                    <a:pt x="2263721" y="4400072"/>
                  </a:lnTo>
                  <a:lnTo>
                    <a:pt x="2277781" y="4420335"/>
                  </a:lnTo>
                  <a:lnTo>
                    <a:pt x="2291842" y="4416730"/>
                  </a:lnTo>
                  <a:lnTo>
                    <a:pt x="2305902" y="4413341"/>
                  </a:lnTo>
                  <a:lnTo>
                    <a:pt x="2319962" y="4409487"/>
                  </a:lnTo>
                  <a:lnTo>
                    <a:pt x="2334023" y="4404921"/>
                  </a:lnTo>
                  <a:lnTo>
                    <a:pt x="2348083" y="4400941"/>
                  </a:lnTo>
                  <a:lnTo>
                    <a:pt x="2362143" y="4429466"/>
                  </a:lnTo>
                  <a:lnTo>
                    <a:pt x="2376204" y="4426074"/>
                  </a:lnTo>
                  <a:lnTo>
                    <a:pt x="2390264" y="4422727"/>
                  </a:lnTo>
                  <a:lnTo>
                    <a:pt x="2404325" y="4418529"/>
                  </a:lnTo>
                  <a:lnTo>
                    <a:pt x="2418385" y="4418961"/>
                  </a:lnTo>
                  <a:lnTo>
                    <a:pt x="2432445" y="4411260"/>
                  </a:lnTo>
                  <a:lnTo>
                    <a:pt x="2446506" y="4397670"/>
                  </a:lnTo>
                  <a:lnTo>
                    <a:pt x="2460566" y="4370004"/>
                  </a:lnTo>
                  <a:lnTo>
                    <a:pt x="2474627" y="4338650"/>
                  </a:lnTo>
                  <a:lnTo>
                    <a:pt x="2488687" y="4299727"/>
                  </a:lnTo>
                  <a:lnTo>
                    <a:pt x="2502747" y="4291618"/>
                  </a:lnTo>
                  <a:lnTo>
                    <a:pt x="2516808" y="4240497"/>
                  </a:lnTo>
                  <a:lnTo>
                    <a:pt x="2530868" y="4197555"/>
                  </a:lnTo>
                  <a:lnTo>
                    <a:pt x="2544928" y="4115250"/>
                  </a:lnTo>
                  <a:lnTo>
                    <a:pt x="2558989" y="3880093"/>
                  </a:lnTo>
                  <a:lnTo>
                    <a:pt x="2573049" y="3880093"/>
                  </a:lnTo>
                  <a:lnTo>
                    <a:pt x="2587110" y="3621420"/>
                  </a:lnTo>
                  <a:lnTo>
                    <a:pt x="2601170" y="3621420"/>
                  </a:lnTo>
                  <a:lnTo>
                    <a:pt x="2615230" y="3395081"/>
                  </a:lnTo>
                  <a:lnTo>
                    <a:pt x="2629291" y="2263387"/>
                  </a:lnTo>
                  <a:lnTo>
                    <a:pt x="2643351" y="0"/>
                  </a:lnTo>
                  <a:lnTo>
                    <a:pt x="2657411" y="0"/>
                  </a:lnTo>
                  <a:lnTo>
                    <a:pt x="2671472" y="0"/>
                  </a:lnTo>
                  <a:lnTo>
                    <a:pt x="2685532" y="0"/>
                  </a:lnTo>
                  <a:lnTo>
                    <a:pt x="2699593" y="0"/>
                  </a:lnTo>
                  <a:lnTo>
                    <a:pt x="2713653" y="0"/>
                  </a:lnTo>
                  <a:lnTo>
                    <a:pt x="2727713" y="0"/>
                  </a:lnTo>
                  <a:lnTo>
                    <a:pt x="2741774" y="0"/>
                  </a:lnTo>
                  <a:lnTo>
                    <a:pt x="2755834" y="0"/>
                  </a:lnTo>
                  <a:lnTo>
                    <a:pt x="2769895" y="0"/>
                  </a:lnTo>
                  <a:lnTo>
                    <a:pt x="2783955" y="0"/>
                  </a:lnTo>
                  <a:lnTo>
                    <a:pt x="2798015" y="0"/>
                  </a:lnTo>
                  <a:lnTo>
                    <a:pt x="2812076" y="0"/>
                  </a:lnTo>
                  <a:lnTo>
                    <a:pt x="2826136" y="0"/>
                  </a:lnTo>
                  <a:lnTo>
                    <a:pt x="2840196" y="0"/>
                  </a:lnTo>
                  <a:lnTo>
                    <a:pt x="2854257" y="0"/>
                  </a:lnTo>
                  <a:lnTo>
                    <a:pt x="2868317" y="0"/>
                  </a:lnTo>
                  <a:lnTo>
                    <a:pt x="2882378" y="0"/>
                  </a:lnTo>
                  <a:lnTo>
                    <a:pt x="2896438" y="0"/>
                  </a:lnTo>
                  <a:lnTo>
                    <a:pt x="2910498" y="0"/>
                  </a:lnTo>
                  <a:lnTo>
                    <a:pt x="2924559" y="0"/>
                  </a:lnTo>
                  <a:lnTo>
                    <a:pt x="2938619" y="0"/>
                  </a:lnTo>
                  <a:lnTo>
                    <a:pt x="2952679" y="0"/>
                  </a:lnTo>
                  <a:lnTo>
                    <a:pt x="2966740" y="0"/>
                  </a:lnTo>
                  <a:lnTo>
                    <a:pt x="2980800" y="0"/>
                  </a:lnTo>
                  <a:lnTo>
                    <a:pt x="2994861" y="0"/>
                  </a:lnTo>
                  <a:lnTo>
                    <a:pt x="3008921" y="0"/>
                  </a:lnTo>
                  <a:lnTo>
                    <a:pt x="3022981" y="0"/>
                  </a:lnTo>
                  <a:lnTo>
                    <a:pt x="3037042" y="0"/>
                  </a:lnTo>
                  <a:lnTo>
                    <a:pt x="3051102" y="0"/>
                  </a:lnTo>
                  <a:lnTo>
                    <a:pt x="3065163" y="0"/>
                  </a:lnTo>
                  <a:lnTo>
                    <a:pt x="3065163" y="4526775"/>
                  </a:lnTo>
                  <a:lnTo>
                    <a:pt x="3051102" y="4526775"/>
                  </a:lnTo>
                  <a:lnTo>
                    <a:pt x="3037042" y="4526775"/>
                  </a:lnTo>
                  <a:lnTo>
                    <a:pt x="3022981" y="4526775"/>
                  </a:lnTo>
                  <a:lnTo>
                    <a:pt x="3008921" y="4526775"/>
                  </a:lnTo>
                  <a:lnTo>
                    <a:pt x="2994861" y="4526775"/>
                  </a:lnTo>
                  <a:lnTo>
                    <a:pt x="2980800" y="4526775"/>
                  </a:lnTo>
                  <a:lnTo>
                    <a:pt x="2966740" y="4526775"/>
                  </a:lnTo>
                  <a:lnTo>
                    <a:pt x="2952679" y="4526775"/>
                  </a:lnTo>
                  <a:lnTo>
                    <a:pt x="2938619" y="4526775"/>
                  </a:lnTo>
                  <a:lnTo>
                    <a:pt x="2924559" y="4526775"/>
                  </a:lnTo>
                  <a:lnTo>
                    <a:pt x="2910498" y="4526775"/>
                  </a:lnTo>
                  <a:lnTo>
                    <a:pt x="2896438" y="4526775"/>
                  </a:lnTo>
                  <a:lnTo>
                    <a:pt x="2882378" y="4526775"/>
                  </a:lnTo>
                  <a:lnTo>
                    <a:pt x="2868317" y="4526775"/>
                  </a:lnTo>
                  <a:lnTo>
                    <a:pt x="2854257" y="4526775"/>
                  </a:lnTo>
                  <a:lnTo>
                    <a:pt x="2840196" y="4526775"/>
                  </a:lnTo>
                  <a:lnTo>
                    <a:pt x="2826136" y="4526775"/>
                  </a:lnTo>
                  <a:lnTo>
                    <a:pt x="2812076" y="4526775"/>
                  </a:lnTo>
                  <a:lnTo>
                    <a:pt x="2798015" y="4526775"/>
                  </a:lnTo>
                  <a:lnTo>
                    <a:pt x="2783955" y="4526775"/>
                  </a:lnTo>
                  <a:lnTo>
                    <a:pt x="2769895" y="4526775"/>
                  </a:lnTo>
                  <a:lnTo>
                    <a:pt x="2755834" y="4526775"/>
                  </a:lnTo>
                  <a:lnTo>
                    <a:pt x="2741774" y="4526775"/>
                  </a:lnTo>
                  <a:lnTo>
                    <a:pt x="2727713" y="4526775"/>
                  </a:lnTo>
                  <a:lnTo>
                    <a:pt x="2713653" y="4526775"/>
                  </a:lnTo>
                  <a:lnTo>
                    <a:pt x="2699593" y="4526775"/>
                  </a:lnTo>
                  <a:lnTo>
                    <a:pt x="2685532" y="4526775"/>
                  </a:lnTo>
                  <a:lnTo>
                    <a:pt x="2671472" y="4526775"/>
                  </a:lnTo>
                  <a:lnTo>
                    <a:pt x="2657411" y="4526775"/>
                  </a:lnTo>
                  <a:lnTo>
                    <a:pt x="2643351" y="4526775"/>
                  </a:lnTo>
                  <a:lnTo>
                    <a:pt x="2629291" y="4526775"/>
                  </a:lnTo>
                  <a:lnTo>
                    <a:pt x="2615230" y="4526775"/>
                  </a:lnTo>
                  <a:lnTo>
                    <a:pt x="2601170" y="4526775"/>
                  </a:lnTo>
                  <a:lnTo>
                    <a:pt x="2587110" y="4526775"/>
                  </a:lnTo>
                  <a:lnTo>
                    <a:pt x="2573049" y="4526775"/>
                  </a:lnTo>
                  <a:lnTo>
                    <a:pt x="2558989" y="4526775"/>
                  </a:lnTo>
                  <a:lnTo>
                    <a:pt x="2544928" y="4526775"/>
                  </a:lnTo>
                  <a:lnTo>
                    <a:pt x="2530868" y="4526775"/>
                  </a:lnTo>
                  <a:lnTo>
                    <a:pt x="2516808" y="4526775"/>
                  </a:lnTo>
                  <a:lnTo>
                    <a:pt x="2502747" y="4526775"/>
                  </a:lnTo>
                  <a:lnTo>
                    <a:pt x="2488687" y="4526775"/>
                  </a:lnTo>
                  <a:lnTo>
                    <a:pt x="2474627" y="4526775"/>
                  </a:lnTo>
                  <a:lnTo>
                    <a:pt x="2460566" y="4526775"/>
                  </a:lnTo>
                  <a:lnTo>
                    <a:pt x="2446506" y="4526775"/>
                  </a:lnTo>
                  <a:lnTo>
                    <a:pt x="2432445" y="4526775"/>
                  </a:lnTo>
                  <a:lnTo>
                    <a:pt x="2418385" y="4526775"/>
                  </a:lnTo>
                  <a:lnTo>
                    <a:pt x="2404325" y="4526775"/>
                  </a:lnTo>
                  <a:lnTo>
                    <a:pt x="2390264" y="4526775"/>
                  </a:lnTo>
                  <a:lnTo>
                    <a:pt x="2376204" y="4526775"/>
                  </a:lnTo>
                  <a:lnTo>
                    <a:pt x="2362143" y="4526775"/>
                  </a:lnTo>
                  <a:lnTo>
                    <a:pt x="2348083" y="4526775"/>
                  </a:lnTo>
                  <a:lnTo>
                    <a:pt x="2334023" y="4526775"/>
                  </a:lnTo>
                  <a:lnTo>
                    <a:pt x="2319962" y="4526775"/>
                  </a:lnTo>
                  <a:lnTo>
                    <a:pt x="2305902" y="4526775"/>
                  </a:lnTo>
                  <a:lnTo>
                    <a:pt x="2291842" y="4526775"/>
                  </a:lnTo>
                  <a:lnTo>
                    <a:pt x="2277781" y="4526775"/>
                  </a:lnTo>
                  <a:lnTo>
                    <a:pt x="2263721" y="4526775"/>
                  </a:lnTo>
                  <a:lnTo>
                    <a:pt x="2249660" y="4526775"/>
                  </a:lnTo>
                  <a:lnTo>
                    <a:pt x="2235600" y="4526775"/>
                  </a:lnTo>
                  <a:lnTo>
                    <a:pt x="2221540" y="4526775"/>
                  </a:lnTo>
                  <a:lnTo>
                    <a:pt x="2207479" y="4526775"/>
                  </a:lnTo>
                  <a:lnTo>
                    <a:pt x="2193419" y="4526775"/>
                  </a:lnTo>
                  <a:lnTo>
                    <a:pt x="2179359" y="4526775"/>
                  </a:lnTo>
                  <a:lnTo>
                    <a:pt x="2165298" y="4526775"/>
                  </a:lnTo>
                  <a:lnTo>
                    <a:pt x="2151238" y="4526775"/>
                  </a:lnTo>
                  <a:lnTo>
                    <a:pt x="2137177" y="4526775"/>
                  </a:lnTo>
                  <a:lnTo>
                    <a:pt x="2123117" y="4526775"/>
                  </a:lnTo>
                  <a:lnTo>
                    <a:pt x="2109057" y="4526775"/>
                  </a:lnTo>
                  <a:lnTo>
                    <a:pt x="2094996" y="4526775"/>
                  </a:lnTo>
                  <a:lnTo>
                    <a:pt x="2080936" y="4526775"/>
                  </a:lnTo>
                  <a:lnTo>
                    <a:pt x="2066875" y="4526775"/>
                  </a:lnTo>
                  <a:lnTo>
                    <a:pt x="2052815" y="4526775"/>
                  </a:lnTo>
                  <a:lnTo>
                    <a:pt x="2038755" y="4526775"/>
                  </a:lnTo>
                  <a:lnTo>
                    <a:pt x="2024694" y="4526775"/>
                  </a:lnTo>
                  <a:lnTo>
                    <a:pt x="2010634" y="4526775"/>
                  </a:lnTo>
                  <a:lnTo>
                    <a:pt x="1996574" y="4526775"/>
                  </a:lnTo>
                  <a:lnTo>
                    <a:pt x="1982513" y="4526775"/>
                  </a:lnTo>
                  <a:lnTo>
                    <a:pt x="1968453" y="4526775"/>
                  </a:lnTo>
                  <a:lnTo>
                    <a:pt x="1954392" y="4526775"/>
                  </a:lnTo>
                  <a:lnTo>
                    <a:pt x="1940332" y="4526775"/>
                  </a:lnTo>
                  <a:lnTo>
                    <a:pt x="1926272" y="4526775"/>
                  </a:lnTo>
                  <a:lnTo>
                    <a:pt x="1912211" y="4526775"/>
                  </a:lnTo>
                  <a:lnTo>
                    <a:pt x="1898151" y="4526775"/>
                  </a:lnTo>
                  <a:lnTo>
                    <a:pt x="1884091" y="4526775"/>
                  </a:lnTo>
                  <a:lnTo>
                    <a:pt x="1870030" y="4526775"/>
                  </a:lnTo>
                  <a:lnTo>
                    <a:pt x="1855970" y="4521689"/>
                  </a:lnTo>
                  <a:lnTo>
                    <a:pt x="1841909" y="4521719"/>
                  </a:lnTo>
                  <a:lnTo>
                    <a:pt x="1827849" y="4521748"/>
                  </a:lnTo>
                  <a:lnTo>
                    <a:pt x="1813789" y="4521475"/>
                  </a:lnTo>
                  <a:lnTo>
                    <a:pt x="1799728" y="4521522"/>
                  </a:lnTo>
                  <a:lnTo>
                    <a:pt x="1785668" y="4521572"/>
                  </a:lnTo>
                  <a:lnTo>
                    <a:pt x="1771607" y="4521632"/>
                  </a:lnTo>
                  <a:lnTo>
                    <a:pt x="1757547" y="4521681"/>
                  </a:lnTo>
                  <a:lnTo>
                    <a:pt x="1743487" y="4521738"/>
                  </a:lnTo>
                  <a:lnTo>
                    <a:pt x="1729426" y="4521782"/>
                  </a:lnTo>
                  <a:lnTo>
                    <a:pt x="1715366" y="4521817"/>
                  </a:lnTo>
                  <a:lnTo>
                    <a:pt x="1701306" y="4521869"/>
                  </a:lnTo>
                  <a:lnTo>
                    <a:pt x="1687245" y="4521916"/>
                  </a:lnTo>
                  <a:lnTo>
                    <a:pt x="1673185" y="4521962"/>
                  </a:lnTo>
                  <a:lnTo>
                    <a:pt x="1659124" y="4522004"/>
                  </a:lnTo>
                  <a:lnTo>
                    <a:pt x="1645064" y="4522056"/>
                  </a:lnTo>
                  <a:lnTo>
                    <a:pt x="1631004" y="4517126"/>
                  </a:lnTo>
                  <a:lnTo>
                    <a:pt x="1616943" y="4517296"/>
                  </a:lnTo>
                  <a:lnTo>
                    <a:pt x="1602883" y="4517423"/>
                  </a:lnTo>
                  <a:lnTo>
                    <a:pt x="1588823" y="4516994"/>
                  </a:lnTo>
                  <a:lnTo>
                    <a:pt x="1574762" y="4517097"/>
                  </a:lnTo>
                  <a:lnTo>
                    <a:pt x="1560702" y="4517194"/>
                  </a:lnTo>
                  <a:lnTo>
                    <a:pt x="1546641" y="4517307"/>
                  </a:lnTo>
                  <a:lnTo>
                    <a:pt x="1532581" y="4517410"/>
                  </a:lnTo>
                  <a:lnTo>
                    <a:pt x="1518521" y="4517493"/>
                  </a:lnTo>
                  <a:lnTo>
                    <a:pt x="1504460" y="4517595"/>
                  </a:lnTo>
                  <a:lnTo>
                    <a:pt x="1490400" y="4517679"/>
                  </a:lnTo>
                  <a:lnTo>
                    <a:pt x="1476339" y="4517763"/>
                  </a:lnTo>
                  <a:lnTo>
                    <a:pt x="1462279" y="4517861"/>
                  </a:lnTo>
                  <a:lnTo>
                    <a:pt x="1448219" y="4517952"/>
                  </a:lnTo>
                  <a:lnTo>
                    <a:pt x="1434158" y="4518031"/>
                  </a:lnTo>
                  <a:lnTo>
                    <a:pt x="1420098" y="4518104"/>
                  </a:lnTo>
                  <a:lnTo>
                    <a:pt x="1406038" y="4518188"/>
                  </a:lnTo>
                  <a:lnTo>
                    <a:pt x="1391977" y="4518278"/>
                  </a:lnTo>
                  <a:lnTo>
                    <a:pt x="1377917" y="4518354"/>
                  </a:lnTo>
                  <a:lnTo>
                    <a:pt x="1363856" y="4518430"/>
                  </a:lnTo>
                  <a:lnTo>
                    <a:pt x="1349796" y="4517728"/>
                  </a:lnTo>
                  <a:lnTo>
                    <a:pt x="1335736" y="4517772"/>
                  </a:lnTo>
                  <a:lnTo>
                    <a:pt x="1321675" y="4517810"/>
                  </a:lnTo>
                  <a:lnTo>
                    <a:pt x="1307615" y="4517841"/>
                  </a:lnTo>
                  <a:lnTo>
                    <a:pt x="1293555" y="4517873"/>
                  </a:lnTo>
                  <a:lnTo>
                    <a:pt x="1279494" y="4514980"/>
                  </a:lnTo>
                  <a:lnTo>
                    <a:pt x="1265434" y="4515068"/>
                  </a:lnTo>
                  <a:lnTo>
                    <a:pt x="1251373" y="4515153"/>
                  </a:lnTo>
                  <a:lnTo>
                    <a:pt x="1237313" y="4515237"/>
                  </a:lnTo>
                  <a:lnTo>
                    <a:pt x="1223253" y="4515328"/>
                  </a:lnTo>
                  <a:lnTo>
                    <a:pt x="1209192" y="4515410"/>
                  </a:lnTo>
                  <a:lnTo>
                    <a:pt x="1195132" y="4515512"/>
                  </a:lnTo>
                  <a:lnTo>
                    <a:pt x="1181071" y="4514515"/>
                  </a:lnTo>
                  <a:lnTo>
                    <a:pt x="1167011" y="4514624"/>
                  </a:lnTo>
                  <a:lnTo>
                    <a:pt x="1152951" y="4514715"/>
                  </a:lnTo>
                  <a:lnTo>
                    <a:pt x="1138890" y="4514816"/>
                  </a:lnTo>
                  <a:lnTo>
                    <a:pt x="1124830" y="4514919"/>
                  </a:lnTo>
                  <a:lnTo>
                    <a:pt x="1110770" y="4515003"/>
                  </a:lnTo>
                  <a:lnTo>
                    <a:pt x="1096709" y="4515097"/>
                  </a:lnTo>
                  <a:lnTo>
                    <a:pt x="1082649" y="4515182"/>
                  </a:lnTo>
                  <a:lnTo>
                    <a:pt x="1068588" y="4515270"/>
                  </a:lnTo>
                  <a:lnTo>
                    <a:pt x="1054528" y="4515353"/>
                  </a:lnTo>
                  <a:lnTo>
                    <a:pt x="1040468" y="4515417"/>
                  </a:lnTo>
                  <a:lnTo>
                    <a:pt x="1026407" y="4515514"/>
                  </a:lnTo>
                  <a:lnTo>
                    <a:pt x="1012347" y="4515604"/>
                  </a:lnTo>
                  <a:lnTo>
                    <a:pt x="998287" y="4515681"/>
                  </a:lnTo>
                  <a:lnTo>
                    <a:pt x="984226" y="4515755"/>
                  </a:lnTo>
                  <a:lnTo>
                    <a:pt x="970166" y="4515830"/>
                  </a:lnTo>
                  <a:lnTo>
                    <a:pt x="956105" y="4515378"/>
                  </a:lnTo>
                  <a:lnTo>
                    <a:pt x="942045" y="4515437"/>
                  </a:lnTo>
                  <a:lnTo>
                    <a:pt x="927985" y="4515485"/>
                  </a:lnTo>
                  <a:lnTo>
                    <a:pt x="913924" y="4515545"/>
                  </a:lnTo>
                  <a:lnTo>
                    <a:pt x="899864" y="4515594"/>
                  </a:lnTo>
                  <a:lnTo>
                    <a:pt x="885803" y="4515640"/>
                  </a:lnTo>
                  <a:lnTo>
                    <a:pt x="871743" y="4515691"/>
                  </a:lnTo>
                  <a:lnTo>
                    <a:pt x="857683" y="4515751"/>
                  </a:lnTo>
                  <a:lnTo>
                    <a:pt x="843622" y="4515802"/>
                  </a:lnTo>
                  <a:lnTo>
                    <a:pt x="829562" y="4515844"/>
                  </a:lnTo>
                  <a:lnTo>
                    <a:pt x="815502" y="4515893"/>
                  </a:lnTo>
                  <a:lnTo>
                    <a:pt x="801441" y="4513793"/>
                  </a:lnTo>
                  <a:lnTo>
                    <a:pt x="787381" y="4512262"/>
                  </a:lnTo>
                  <a:lnTo>
                    <a:pt x="773320" y="4512305"/>
                  </a:lnTo>
                  <a:lnTo>
                    <a:pt x="759260" y="4512353"/>
                  </a:lnTo>
                  <a:lnTo>
                    <a:pt x="745200" y="4512409"/>
                  </a:lnTo>
                  <a:lnTo>
                    <a:pt x="731139" y="4512463"/>
                  </a:lnTo>
                  <a:lnTo>
                    <a:pt x="717079" y="4512522"/>
                  </a:lnTo>
                  <a:lnTo>
                    <a:pt x="703019" y="4512575"/>
                  </a:lnTo>
                  <a:lnTo>
                    <a:pt x="688958" y="4511512"/>
                  </a:lnTo>
                  <a:lnTo>
                    <a:pt x="674898" y="4511566"/>
                  </a:lnTo>
                  <a:lnTo>
                    <a:pt x="660837" y="4511616"/>
                  </a:lnTo>
                  <a:lnTo>
                    <a:pt x="646777" y="4511663"/>
                  </a:lnTo>
                  <a:lnTo>
                    <a:pt x="632717" y="4511710"/>
                  </a:lnTo>
                  <a:lnTo>
                    <a:pt x="618656" y="4511750"/>
                  </a:lnTo>
                  <a:lnTo>
                    <a:pt x="604596" y="4511317"/>
                  </a:lnTo>
                  <a:lnTo>
                    <a:pt x="590535" y="4511397"/>
                  </a:lnTo>
                  <a:lnTo>
                    <a:pt x="576475" y="4511465"/>
                  </a:lnTo>
                  <a:lnTo>
                    <a:pt x="562415" y="4511520"/>
                  </a:lnTo>
                  <a:lnTo>
                    <a:pt x="548354" y="4511576"/>
                  </a:lnTo>
                  <a:lnTo>
                    <a:pt x="534294" y="4511632"/>
                  </a:lnTo>
                  <a:lnTo>
                    <a:pt x="520234" y="4511681"/>
                  </a:lnTo>
                  <a:lnTo>
                    <a:pt x="506173" y="4511323"/>
                  </a:lnTo>
                  <a:lnTo>
                    <a:pt x="492113" y="4511348"/>
                  </a:lnTo>
                  <a:lnTo>
                    <a:pt x="478052" y="4511370"/>
                  </a:lnTo>
                  <a:lnTo>
                    <a:pt x="463992" y="4511390"/>
                  </a:lnTo>
                  <a:lnTo>
                    <a:pt x="449932" y="4511410"/>
                  </a:lnTo>
                  <a:lnTo>
                    <a:pt x="435871" y="4511427"/>
                  </a:lnTo>
                  <a:lnTo>
                    <a:pt x="421811" y="4511443"/>
                  </a:lnTo>
                  <a:lnTo>
                    <a:pt x="407751" y="4511460"/>
                  </a:lnTo>
                  <a:lnTo>
                    <a:pt x="393690" y="4511472"/>
                  </a:lnTo>
                  <a:lnTo>
                    <a:pt x="379630" y="4511491"/>
                  </a:lnTo>
                  <a:lnTo>
                    <a:pt x="365569" y="4511512"/>
                  </a:lnTo>
                  <a:lnTo>
                    <a:pt x="351509" y="4511531"/>
                  </a:lnTo>
                  <a:lnTo>
                    <a:pt x="337449" y="4511543"/>
                  </a:lnTo>
                  <a:lnTo>
                    <a:pt x="323388" y="4511556"/>
                  </a:lnTo>
                  <a:lnTo>
                    <a:pt x="309328" y="4511565"/>
                  </a:lnTo>
                  <a:lnTo>
                    <a:pt x="295267" y="4511574"/>
                  </a:lnTo>
                  <a:lnTo>
                    <a:pt x="281207" y="4511585"/>
                  </a:lnTo>
                  <a:lnTo>
                    <a:pt x="267147" y="4511600"/>
                  </a:lnTo>
                  <a:lnTo>
                    <a:pt x="253086" y="4511615"/>
                  </a:lnTo>
                  <a:lnTo>
                    <a:pt x="239026" y="4509764"/>
                  </a:lnTo>
                  <a:lnTo>
                    <a:pt x="224966" y="4508301"/>
                  </a:lnTo>
                  <a:lnTo>
                    <a:pt x="210905" y="4508323"/>
                  </a:lnTo>
                  <a:lnTo>
                    <a:pt x="196845" y="4508345"/>
                  </a:lnTo>
                  <a:lnTo>
                    <a:pt x="182784" y="4508360"/>
                  </a:lnTo>
                  <a:lnTo>
                    <a:pt x="168724" y="4508376"/>
                  </a:lnTo>
                  <a:lnTo>
                    <a:pt x="154664" y="4508395"/>
                  </a:lnTo>
                  <a:lnTo>
                    <a:pt x="140603" y="4508416"/>
                  </a:lnTo>
                  <a:lnTo>
                    <a:pt x="126543" y="4507821"/>
                  </a:lnTo>
                  <a:lnTo>
                    <a:pt x="112483" y="4507843"/>
                  </a:lnTo>
                  <a:lnTo>
                    <a:pt x="98422" y="4505658"/>
                  </a:lnTo>
                  <a:lnTo>
                    <a:pt x="84362" y="4505662"/>
                  </a:lnTo>
                  <a:lnTo>
                    <a:pt x="70301" y="4505666"/>
                  </a:lnTo>
                  <a:lnTo>
                    <a:pt x="56241" y="4505670"/>
                  </a:lnTo>
                  <a:lnTo>
                    <a:pt x="42181" y="4505674"/>
                  </a:lnTo>
                  <a:lnTo>
                    <a:pt x="28120" y="4505676"/>
                  </a:lnTo>
                  <a:lnTo>
                    <a:pt x="14060" y="4505676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15550" y="1232054"/>
              <a:ext cx="3065163" cy="4505676"/>
            </a:xfrm>
            <a:custGeom>
              <a:avLst/>
              <a:pathLst>
                <a:path w="3065163" h="4505676">
                  <a:moveTo>
                    <a:pt x="0" y="4505676"/>
                  </a:moveTo>
                  <a:lnTo>
                    <a:pt x="14060" y="4505672"/>
                  </a:lnTo>
                  <a:lnTo>
                    <a:pt x="28120" y="4505665"/>
                  </a:lnTo>
                  <a:lnTo>
                    <a:pt x="42181" y="4505660"/>
                  </a:lnTo>
                  <a:lnTo>
                    <a:pt x="56241" y="4505648"/>
                  </a:lnTo>
                  <a:lnTo>
                    <a:pt x="70301" y="4505632"/>
                  </a:lnTo>
                  <a:lnTo>
                    <a:pt x="84362" y="4505616"/>
                  </a:lnTo>
                  <a:lnTo>
                    <a:pt x="98422" y="4505590"/>
                  </a:lnTo>
                  <a:lnTo>
                    <a:pt x="112483" y="4505559"/>
                  </a:lnTo>
                  <a:lnTo>
                    <a:pt x="126543" y="4505524"/>
                  </a:lnTo>
                  <a:lnTo>
                    <a:pt x="140603" y="4505499"/>
                  </a:lnTo>
                  <a:lnTo>
                    <a:pt x="154664" y="4505453"/>
                  </a:lnTo>
                  <a:lnTo>
                    <a:pt x="168724" y="4505412"/>
                  </a:lnTo>
                  <a:lnTo>
                    <a:pt x="182784" y="4505372"/>
                  </a:lnTo>
                  <a:lnTo>
                    <a:pt x="196845" y="4505326"/>
                  </a:lnTo>
                  <a:lnTo>
                    <a:pt x="210905" y="4505267"/>
                  </a:lnTo>
                  <a:lnTo>
                    <a:pt x="224966" y="4505212"/>
                  </a:lnTo>
                  <a:lnTo>
                    <a:pt x="239026" y="4505150"/>
                  </a:lnTo>
                  <a:lnTo>
                    <a:pt x="253086" y="4505084"/>
                  </a:lnTo>
                  <a:lnTo>
                    <a:pt x="267147" y="4505014"/>
                  </a:lnTo>
                  <a:lnTo>
                    <a:pt x="281207" y="4504926"/>
                  </a:lnTo>
                  <a:lnTo>
                    <a:pt x="295267" y="4504859"/>
                  </a:lnTo>
                  <a:lnTo>
                    <a:pt x="309328" y="4504785"/>
                  </a:lnTo>
                  <a:lnTo>
                    <a:pt x="323388" y="4504676"/>
                  </a:lnTo>
                  <a:lnTo>
                    <a:pt x="337449" y="4504597"/>
                  </a:lnTo>
                  <a:lnTo>
                    <a:pt x="351509" y="4504510"/>
                  </a:lnTo>
                  <a:lnTo>
                    <a:pt x="365569" y="4504394"/>
                  </a:lnTo>
                  <a:lnTo>
                    <a:pt x="379630" y="4504295"/>
                  </a:lnTo>
                  <a:lnTo>
                    <a:pt x="393690" y="4504191"/>
                  </a:lnTo>
                  <a:lnTo>
                    <a:pt x="407751" y="4504084"/>
                  </a:lnTo>
                  <a:lnTo>
                    <a:pt x="421811" y="4503967"/>
                  </a:lnTo>
                  <a:lnTo>
                    <a:pt x="435871" y="4503841"/>
                  </a:lnTo>
                  <a:lnTo>
                    <a:pt x="449932" y="4503696"/>
                  </a:lnTo>
                  <a:lnTo>
                    <a:pt x="463992" y="4503567"/>
                  </a:lnTo>
                  <a:lnTo>
                    <a:pt x="478052" y="4503787"/>
                  </a:lnTo>
                  <a:lnTo>
                    <a:pt x="492113" y="4503684"/>
                  </a:lnTo>
                  <a:lnTo>
                    <a:pt x="506173" y="4503574"/>
                  </a:lnTo>
                  <a:lnTo>
                    <a:pt x="520234" y="4503474"/>
                  </a:lnTo>
                  <a:lnTo>
                    <a:pt x="534294" y="4503336"/>
                  </a:lnTo>
                  <a:lnTo>
                    <a:pt x="548354" y="4503165"/>
                  </a:lnTo>
                  <a:lnTo>
                    <a:pt x="562415" y="4503033"/>
                  </a:lnTo>
                  <a:lnTo>
                    <a:pt x="576475" y="4502885"/>
                  </a:lnTo>
                  <a:lnTo>
                    <a:pt x="590535" y="4502966"/>
                  </a:lnTo>
                  <a:lnTo>
                    <a:pt x="604596" y="4502811"/>
                  </a:lnTo>
                  <a:lnTo>
                    <a:pt x="618656" y="4502652"/>
                  </a:lnTo>
                  <a:lnTo>
                    <a:pt x="632717" y="4502482"/>
                  </a:lnTo>
                  <a:lnTo>
                    <a:pt x="646777" y="4502349"/>
                  </a:lnTo>
                  <a:lnTo>
                    <a:pt x="660837" y="4502177"/>
                  </a:lnTo>
                  <a:lnTo>
                    <a:pt x="674898" y="4502008"/>
                  </a:lnTo>
                  <a:lnTo>
                    <a:pt x="688958" y="4501840"/>
                  </a:lnTo>
                  <a:lnTo>
                    <a:pt x="703019" y="4501656"/>
                  </a:lnTo>
                  <a:lnTo>
                    <a:pt x="717079" y="4501474"/>
                  </a:lnTo>
                  <a:lnTo>
                    <a:pt x="731139" y="4501290"/>
                  </a:lnTo>
                  <a:lnTo>
                    <a:pt x="745200" y="4501066"/>
                  </a:lnTo>
                  <a:lnTo>
                    <a:pt x="759260" y="4500900"/>
                  </a:lnTo>
                  <a:lnTo>
                    <a:pt x="773320" y="4500689"/>
                  </a:lnTo>
                  <a:lnTo>
                    <a:pt x="787381" y="4500479"/>
                  </a:lnTo>
                  <a:lnTo>
                    <a:pt x="801441" y="4501303"/>
                  </a:lnTo>
                  <a:lnTo>
                    <a:pt x="815502" y="4501082"/>
                  </a:lnTo>
                  <a:lnTo>
                    <a:pt x="829562" y="4500872"/>
                  </a:lnTo>
                  <a:lnTo>
                    <a:pt x="843622" y="4500707"/>
                  </a:lnTo>
                  <a:lnTo>
                    <a:pt x="857683" y="4500551"/>
                  </a:lnTo>
                  <a:lnTo>
                    <a:pt x="871743" y="4500333"/>
                  </a:lnTo>
                  <a:lnTo>
                    <a:pt x="885803" y="4500114"/>
                  </a:lnTo>
                  <a:lnTo>
                    <a:pt x="899864" y="4499922"/>
                  </a:lnTo>
                  <a:lnTo>
                    <a:pt x="913924" y="4499972"/>
                  </a:lnTo>
                  <a:lnTo>
                    <a:pt x="927985" y="4499758"/>
                  </a:lnTo>
                  <a:lnTo>
                    <a:pt x="942045" y="4499563"/>
                  </a:lnTo>
                  <a:lnTo>
                    <a:pt x="956105" y="4499342"/>
                  </a:lnTo>
                  <a:lnTo>
                    <a:pt x="970166" y="4499064"/>
                  </a:lnTo>
                  <a:lnTo>
                    <a:pt x="984226" y="4498891"/>
                  </a:lnTo>
                  <a:lnTo>
                    <a:pt x="998287" y="4498645"/>
                  </a:lnTo>
                  <a:lnTo>
                    <a:pt x="1012347" y="4498396"/>
                  </a:lnTo>
                  <a:lnTo>
                    <a:pt x="1026407" y="4498150"/>
                  </a:lnTo>
                  <a:lnTo>
                    <a:pt x="1040468" y="4497849"/>
                  </a:lnTo>
                  <a:lnTo>
                    <a:pt x="1054528" y="4497607"/>
                  </a:lnTo>
                  <a:lnTo>
                    <a:pt x="1068588" y="4497305"/>
                  </a:lnTo>
                  <a:lnTo>
                    <a:pt x="1082649" y="4497015"/>
                  </a:lnTo>
                  <a:lnTo>
                    <a:pt x="1096709" y="4496701"/>
                  </a:lnTo>
                  <a:lnTo>
                    <a:pt x="1110770" y="4496381"/>
                  </a:lnTo>
                  <a:lnTo>
                    <a:pt x="1124830" y="4496061"/>
                  </a:lnTo>
                  <a:lnTo>
                    <a:pt x="1138890" y="4495747"/>
                  </a:lnTo>
                  <a:lnTo>
                    <a:pt x="1152951" y="4495439"/>
                  </a:lnTo>
                  <a:lnTo>
                    <a:pt x="1167011" y="4495103"/>
                  </a:lnTo>
                  <a:lnTo>
                    <a:pt x="1181071" y="4494831"/>
                  </a:lnTo>
                  <a:lnTo>
                    <a:pt x="1195132" y="4494411"/>
                  </a:lnTo>
                  <a:lnTo>
                    <a:pt x="1209192" y="4494113"/>
                  </a:lnTo>
                  <a:lnTo>
                    <a:pt x="1223253" y="4493787"/>
                  </a:lnTo>
                  <a:lnTo>
                    <a:pt x="1237313" y="4493421"/>
                  </a:lnTo>
                  <a:lnTo>
                    <a:pt x="1251373" y="4493003"/>
                  </a:lnTo>
                  <a:lnTo>
                    <a:pt x="1265434" y="4492661"/>
                  </a:lnTo>
                  <a:lnTo>
                    <a:pt x="1279494" y="4492281"/>
                  </a:lnTo>
                  <a:lnTo>
                    <a:pt x="1293555" y="4491888"/>
                  </a:lnTo>
                  <a:lnTo>
                    <a:pt x="1307615" y="4491441"/>
                  </a:lnTo>
                  <a:lnTo>
                    <a:pt x="1321675" y="4491080"/>
                  </a:lnTo>
                  <a:lnTo>
                    <a:pt x="1335736" y="4490542"/>
                  </a:lnTo>
                  <a:lnTo>
                    <a:pt x="1349796" y="4490180"/>
                  </a:lnTo>
                  <a:lnTo>
                    <a:pt x="1363856" y="4489683"/>
                  </a:lnTo>
                  <a:lnTo>
                    <a:pt x="1377917" y="4489199"/>
                  </a:lnTo>
                  <a:lnTo>
                    <a:pt x="1391977" y="4488768"/>
                  </a:lnTo>
                  <a:lnTo>
                    <a:pt x="1406038" y="4488315"/>
                  </a:lnTo>
                  <a:lnTo>
                    <a:pt x="1420098" y="4487724"/>
                  </a:lnTo>
                  <a:lnTo>
                    <a:pt x="1434158" y="4487180"/>
                  </a:lnTo>
                  <a:lnTo>
                    <a:pt x="1448219" y="4486636"/>
                  </a:lnTo>
                  <a:lnTo>
                    <a:pt x="1462279" y="4486115"/>
                  </a:lnTo>
                  <a:lnTo>
                    <a:pt x="1476339" y="4485642"/>
                  </a:lnTo>
                  <a:lnTo>
                    <a:pt x="1490400" y="4485032"/>
                  </a:lnTo>
                  <a:lnTo>
                    <a:pt x="1504460" y="4484412"/>
                  </a:lnTo>
                  <a:lnTo>
                    <a:pt x="1518521" y="4483812"/>
                  </a:lnTo>
                  <a:lnTo>
                    <a:pt x="1532581" y="4483167"/>
                  </a:lnTo>
                  <a:lnTo>
                    <a:pt x="1546641" y="4482569"/>
                  </a:lnTo>
                  <a:lnTo>
                    <a:pt x="1560702" y="4488324"/>
                  </a:lnTo>
                  <a:lnTo>
                    <a:pt x="1574762" y="4487712"/>
                  </a:lnTo>
                  <a:lnTo>
                    <a:pt x="1588823" y="4487089"/>
                  </a:lnTo>
                  <a:lnTo>
                    <a:pt x="1602883" y="4486515"/>
                  </a:lnTo>
                  <a:lnTo>
                    <a:pt x="1616943" y="4485915"/>
                  </a:lnTo>
                  <a:lnTo>
                    <a:pt x="1631004" y="4485208"/>
                  </a:lnTo>
                  <a:lnTo>
                    <a:pt x="1645064" y="4484540"/>
                  </a:lnTo>
                  <a:lnTo>
                    <a:pt x="1659124" y="4483906"/>
                  </a:lnTo>
                  <a:lnTo>
                    <a:pt x="1673185" y="4483138"/>
                  </a:lnTo>
                  <a:lnTo>
                    <a:pt x="1687245" y="4482175"/>
                  </a:lnTo>
                  <a:lnTo>
                    <a:pt x="1701306" y="4481566"/>
                  </a:lnTo>
                  <a:lnTo>
                    <a:pt x="1715366" y="4480839"/>
                  </a:lnTo>
                  <a:lnTo>
                    <a:pt x="1729426" y="4480013"/>
                  </a:lnTo>
                  <a:lnTo>
                    <a:pt x="1743487" y="4479114"/>
                  </a:lnTo>
                  <a:lnTo>
                    <a:pt x="1757547" y="4477972"/>
                  </a:lnTo>
                  <a:lnTo>
                    <a:pt x="1771607" y="4479395"/>
                  </a:lnTo>
                  <a:lnTo>
                    <a:pt x="1785668" y="4478078"/>
                  </a:lnTo>
                  <a:lnTo>
                    <a:pt x="1799728" y="4476617"/>
                  </a:lnTo>
                  <a:lnTo>
                    <a:pt x="1813789" y="4474923"/>
                  </a:lnTo>
                  <a:lnTo>
                    <a:pt x="1827849" y="4473518"/>
                  </a:lnTo>
                  <a:lnTo>
                    <a:pt x="1841909" y="4472062"/>
                  </a:lnTo>
                  <a:lnTo>
                    <a:pt x="1855970" y="4470377"/>
                  </a:lnTo>
                  <a:lnTo>
                    <a:pt x="1870030" y="4477134"/>
                  </a:lnTo>
                  <a:lnTo>
                    <a:pt x="1884091" y="4476190"/>
                  </a:lnTo>
                  <a:lnTo>
                    <a:pt x="1898151" y="4474373"/>
                  </a:lnTo>
                  <a:lnTo>
                    <a:pt x="1912211" y="4472322"/>
                  </a:lnTo>
                  <a:lnTo>
                    <a:pt x="1926272" y="4470352"/>
                  </a:lnTo>
                  <a:lnTo>
                    <a:pt x="1940332" y="4468834"/>
                  </a:lnTo>
                  <a:lnTo>
                    <a:pt x="1954392" y="4467114"/>
                  </a:lnTo>
                  <a:lnTo>
                    <a:pt x="1968453" y="4465288"/>
                  </a:lnTo>
                  <a:lnTo>
                    <a:pt x="1982513" y="4463624"/>
                  </a:lnTo>
                  <a:lnTo>
                    <a:pt x="1996574" y="4462117"/>
                  </a:lnTo>
                  <a:lnTo>
                    <a:pt x="2010634" y="4459636"/>
                  </a:lnTo>
                  <a:lnTo>
                    <a:pt x="2024694" y="4456607"/>
                  </a:lnTo>
                  <a:lnTo>
                    <a:pt x="2038755" y="4453739"/>
                  </a:lnTo>
                  <a:lnTo>
                    <a:pt x="2052815" y="4451514"/>
                  </a:lnTo>
                  <a:lnTo>
                    <a:pt x="2066875" y="4448643"/>
                  </a:lnTo>
                  <a:lnTo>
                    <a:pt x="2080936" y="4446323"/>
                  </a:lnTo>
                  <a:lnTo>
                    <a:pt x="2094996" y="4443522"/>
                  </a:lnTo>
                  <a:lnTo>
                    <a:pt x="2109057" y="4440906"/>
                  </a:lnTo>
                  <a:lnTo>
                    <a:pt x="2123117" y="4438325"/>
                  </a:lnTo>
                  <a:lnTo>
                    <a:pt x="2137177" y="4434595"/>
                  </a:lnTo>
                  <a:lnTo>
                    <a:pt x="2151238" y="4430415"/>
                  </a:lnTo>
                  <a:lnTo>
                    <a:pt x="2165298" y="4425972"/>
                  </a:lnTo>
                  <a:lnTo>
                    <a:pt x="2179359" y="4421967"/>
                  </a:lnTo>
                  <a:lnTo>
                    <a:pt x="2193419" y="4418711"/>
                  </a:lnTo>
                  <a:lnTo>
                    <a:pt x="2207479" y="4415757"/>
                  </a:lnTo>
                  <a:lnTo>
                    <a:pt x="2221540" y="4412259"/>
                  </a:lnTo>
                  <a:lnTo>
                    <a:pt x="2235600" y="4408127"/>
                  </a:lnTo>
                  <a:lnTo>
                    <a:pt x="2249660" y="4404557"/>
                  </a:lnTo>
                  <a:lnTo>
                    <a:pt x="2263721" y="4400072"/>
                  </a:lnTo>
                  <a:lnTo>
                    <a:pt x="2277781" y="4420335"/>
                  </a:lnTo>
                  <a:lnTo>
                    <a:pt x="2291842" y="4416730"/>
                  </a:lnTo>
                  <a:lnTo>
                    <a:pt x="2305902" y="4413341"/>
                  </a:lnTo>
                  <a:lnTo>
                    <a:pt x="2319962" y="4409487"/>
                  </a:lnTo>
                  <a:lnTo>
                    <a:pt x="2334023" y="4404921"/>
                  </a:lnTo>
                  <a:lnTo>
                    <a:pt x="2348083" y="4400941"/>
                  </a:lnTo>
                  <a:lnTo>
                    <a:pt x="2362143" y="4429466"/>
                  </a:lnTo>
                  <a:lnTo>
                    <a:pt x="2376204" y="4426074"/>
                  </a:lnTo>
                  <a:lnTo>
                    <a:pt x="2390264" y="4422727"/>
                  </a:lnTo>
                  <a:lnTo>
                    <a:pt x="2404325" y="4418529"/>
                  </a:lnTo>
                  <a:lnTo>
                    <a:pt x="2418385" y="4418961"/>
                  </a:lnTo>
                  <a:lnTo>
                    <a:pt x="2432445" y="4411260"/>
                  </a:lnTo>
                  <a:lnTo>
                    <a:pt x="2446506" y="4397670"/>
                  </a:lnTo>
                  <a:lnTo>
                    <a:pt x="2460566" y="4370004"/>
                  </a:lnTo>
                  <a:lnTo>
                    <a:pt x="2474627" y="4338650"/>
                  </a:lnTo>
                  <a:lnTo>
                    <a:pt x="2488687" y="4299727"/>
                  </a:lnTo>
                  <a:lnTo>
                    <a:pt x="2502747" y="4291618"/>
                  </a:lnTo>
                  <a:lnTo>
                    <a:pt x="2516808" y="4240497"/>
                  </a:lnTo>
                  <a:lnTo>
                    <a:pt x="2530868" y="4197555"/>
                  </a:lnTo>
                  <a:lnTo>
                    <a:pt x="2544928" y="4115250"/>
                  </a:lnTo>
                  <a:lnTo>
                    <a:pt x="2558989" y="3880093"/>
                  </a:lnTo>
                  <a:lnTo>
                    <a:pt x="2573049" y="3880093"/>
                  </a:lnTo>
                  <a:lnTo>
                    <a:pt x="2587110" y="3621420"/>
                  </a:lnTo>
                  <a:lnTo>
                    <a:pt x="2601170" y="3621420"/>
                  </a:lnTo>
                  <a:lnTo>
                    <a:pt x="2615230" y="3395081"/>
                  </a:lnTo>
                  <a:lnTo>
                    <a:pt x="2629291" y="2263387"/>
                  </a:lnTo>
                  <a:lnTo>
                    <a:pt x="2643351" y="0"/>
                  </a:lnTo>
                  <a:lnTo>
                    <a:pt x="2657411" y="0"/>
                  </a:lnTo>
                  <a:lnTo>
                    <a:pt x="2671472" y="0"/>
                  </a:lnTo>
                  <a:lnTo>
                    <a:pt x="2685532" y="0"/>
                  </a:lnTo>
                  <a:lnTo>
                    <a:pt x="2699593" y="0"/>
                  </a:lnTo>
                  <a:lnTo>
                    <a:pt x="2713653" y="0"/>
                  </a:lnTo>
                  <a:lnTo>
                    <a:pt x="2727713" y="0"/>
                  </a:lnTo>
                  <a:lnTo>
                    <a:pt x="2741774" y="0"/>
                  </a:lnTo>
                  <a:lnTo>
                    <a:pt x="2755834" y="0"/>
                  </a:lnTo>
                  <a:lnTo>
                    <a:pt x="2769895" y="0"/>
                  </a:lnTo>
                  <a:lnTo>
                    <a:pt x="2783955" y="0"/>
                  </a:lnTo>
                  <a:lnTo>
                    <a:pt x="2798015" y="0"/>
                  </a:lnTo>
                  <a:lnTo>
                    <a:pt x="2812076" y="0"/>
                  </a:lnTo>
                  <a:lnTo>
                    <a:pt x="2826136" y="0"/>
                  </a:lnTo>
                  <a:lnTo>
                    <a:pt x="2840196" y="0"/>
                  </a:lnTo>
                  <a:lnTo>
                    <a:pt x="2854257" y="0"/>
                  </a:lnTo>
                  <a:lnTo>
                    <a:pt x="2868317" y="0"/>
                  </a:lnTo>
                  <a:lnTo>
                    <a:pt x="2882378" y="0"/>
                  </a:lnTo>
                  <a:lnTo>
                    <a:pt x="2896438" y="0"/>
                  </a:lnTo>
                  <a:lnTo>
                    <a:pt x="2910498" y="0"/>
                  </a:lnTo>
                  <a:lnTo>
                    <a:pt x="2924559" y="0"/>
                  </a:lnTo>
                  <a:lnTo>
                    <a:pt x="2938619" y="0"/>
                  </a:lnTo>
                  <a:lnTo>
                    <a:pt x="2952679" y="0"/>
                  </a:lnTo>
                  <a:lnTo>
                    <a:pt x="2966740" y="0"/>
                  </a:lnTo>
                  <a:lnTo>
                    <a:pt x="2980800" y="0"/>
                  </a:lnTo>
                  <a:lnTo>
                    <a:pt x="2994861" y="0"/>
                  </a:lnTo>
                  <a:lnTo>
                    <a:pt x="3008921" y="0"/>
                  </a:lnTo>
                  <a:lnTo>
                    <a:pt x="3022981" y="0"/>
                  </a:lnTo>
                  <a:lnTo>
                    <a:pt x="3037042" y="0"/>
                  </a:lnTo>
                  <a:lnTo>
                    <a:pt x="3051102" y="0"/>
                  </a:lnTo>
                  <a:lnTo>
                    <a:pt x="306516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15550" y="5737713"/>
              <a:ext cx="3065163" cy="21117"/>
            </a:xfrm>
            <a:custGeom>
              <a:avLst/>
              <a:pathLst>
                <a:path w="3065163" h="21117">
                  <a:moveTo>
                    <a:pt x="3065163" y="21117"/>
                  </a:moveTo>
                  <a:lnTo>
                    <a:pt x="3051102" y="21117"/>
                  </a:lnTo>
                  <a:lnTo>
                    <a:pt x="3037042" y="21117"/>
                  </a:lnTo>
                  <a:lnTo>
                    <a:pt x="3022981" y="21117"/>
                  </a:lnTo>
                  <a:lnTo>
                    <a:pt x="3008921" y="21117"/>
                  </a:lnTo>
                  <a:lnTo>
                    <a:pt x="2994861" y="21117"/>
                  </a:lnTo>
                  <a:lnTo>
                    <a:pt x="2980800" y="21117"/>
                  </a:lnTo>
                  <a:lnTo>
                    <a:pt x="2966740" y="21117"/>
                  </a:lnTo>
                  <a:lnTo>
                    <a:pt x="2952679" y="21117"/>
                  </a:lnTo>
                  <a:lnTo>
                    <a:pt x="2938619" y="21117"/>
                  </a:lnTo>
                  <a:lnTo>
                    <a:pt x="2924559" y="21117"/>
                  </a:lnTo>
                  <a:lnTo>
                    <a:pt x="2910498" y="21117"/>
                  </a:lnTo>
                  <a:lnTo>
                    <a:pt x="2896438" y="21117"/>
                  </a:lnTo>
                  <a:lnTo>
                    <a:pt x="2882378" y="21117"/>
                  </a:lnTo>
                  <a:lnTo>
                    <a:pt x="2868317" y="21117"/>
                  </a:lnTo>
                  <a:lnTo>
                    <a:pt x="2854257" y="21117"/>
                  </a:lnTo>
                  <a:lnTo>
                    <a:pt x="2840196" y="21117"/>
                  </a:lnTo>
                  <a:lnTo>
                    <a:pt x="2826136" y="21117"/>
                  </a:lnTo>
                  <a:lnTo>
                    <a:pt x="2812076" y="21117"/>
                  </a:lnTo>
                  <a:lnTo>
                    <a:pt x="2798015" y="21117"/>
                  </a:lnTo>
                  <a:lnTo>
                    <a:pt x="2783955" y="21117"/>
                  </a:lnTo>
                  <a:lnTo>
                    <a:pt x="2769895" y="21117"/>
                  </a:lnTo>
                  <a:lnTo>
                    <a:pt x="2755834" y="21117"/>
                  </a:lnTo>
                  <a:lnTo>
                    <a:pt x="2741774" y="21117"/>
                  </a:lnTo>
                  <a:lnTo>
                    <a:pt x="2727713" y="21117"/>
                  </a:lnTo>
                  <a:lnTo>
                    <a:pt x="2713653" y="21117"/>
                  </a:lnTo>
                  <a:lnTo>
                    <a:pt x="2699593" y="21117"/>
                  </a:lnTo>
                  <a:lnTo>
                    <a:pt x="2685532" y="21117"/>
                  </a:lnTo>
                  <a:lnTo>
                    <a:pt x="2671472" y="21117"/>
                  </a:lnTo>
                  <a:lnTo>
                    <a:pt x="2657411" y="21117"/>
                  </a:lnTo>
                  <a:lnTo>
                    <a:pt x="2643351" y="21117"/>
                  </a:lnTo>
                  <a:lnTo>
                    <a:pt x="2629291" y="21117"/>
                  </a:lnTo>
                  <a:lnTo>
                    <a:pt x="2615230" y="21117"/>
                  </a:lnTo>
                  <a:lnTo>
                    <a:pt x="2601170" y="21117"/>
                  </a:lnTo>
                  <a:lnTo>
                    <a:pt x="2587110" y="21117"/>
                  </a:lnTo>
                  <a:lnTo>
                    <a:pt x="2573049" y="21117"/>
                  </a:lnTo>
                  <a:lnTo>
                    <a:pt x="2558989" y="21117"/>
                  </a:lnTo>
                  <a:lnTo>
                    <a:pt x="2544928" y="21117"/>
                  </a:lnTo>
                  <a:lnTo>
                    <a:pt x="2530868" y="21117"/>
                  </a:lnTo>
                  <a:lnTo>
                    <a:pt x="2516808" y="21117"/>
                  </a:lnTo>
                  <a:lnTo>
                    <a:pt x="2502747" y="21117"/>
                  </a:lnTo>
                  <a:lnTo>
                    <a:pt x="2488687" y="21117"/>
                  </a:lnTo>
                  <a:lnTo>
                    <a:pt x="2474627" y="21117"/>
                  </a:lnTo>
                  <a:lnTo>
                    <a:pt x="2460566" y="21117"/>
                  </a:lnTo>
                  <a:lnTo>
                    <a:pt x="2446506" y="21117"/>
                  </a:lnTo>
                  <a:lnTo>
                    <a:pt x="2432445" y="21117"/>
                  </a:lnTo>
                  <a:lnTo>
                    <a:pt x="2418385" y="21117"/>
                  </a:lnTo>
                  <a:lnTo>
                    <a:pt x="2404325" y="21117"/>
                  </a:lnTo>
                  <a:lnTo>
                    <a:pt x="2390264" y="21117"/>
                  </a:lnTo>
                  <a:lnTo>
                    <a:pt x="2376204" y="21117"/>
                  </a:lnTo>
                  <a:lnTo>
                    <a:pt x="2362143" y="21117"/>
                  </a:lnTo>
                  <a:lnTo>
                    <a:pt x="2348083" y="21117"/>
                  </a:lnTo>
                  <a:lnTo>
                    <a:pt x="2334023" y="21117"/>
                  </a:lnTo>
                  <a:lnTo>
                    <a:pt x="2319962" y="21117"/>
                  </a:lnTo>
                  <a:lnTo>
                    <a:pt x="2305902" y="21117"/>
                  </a:lnTo>
                  <a:lnTo>
                    <a:pt x="2291842" y="21117"/>
                  </a:lnTo>
                  <a:lnTo>
                    <a:pt x="2277781" y="21117"/>
                  </a:lnTo>
                  <a:lnTo>
                    <a:pt x="2263721" y="21117"/>
                  </a:lnTo>
                  <a:lnTo>
                    <a:pt x="2249660" y="21117"/>
                  </a:lnTo>
                  <a:lnTo>
                    <a:pt x="2235600" y="21117"/>
                  </a:lnTo>
                  <a:lnTo>
                    <a:pt x="2221540" y="21117"/>
                  </a:lnTo>
                  <a:lnTo>
                    <a:pt x="2207479" y="21117"/>
                  </a:lnTo>
                  <a:lnTo>
                    <a:pt x="2193419" y="21117"/>
                  </a:lnTo>
                  <a:lnTo>
                    <a:pt x="2179359" y="21117"/>
                  </a:lnTo>
                  <a:lnTo>
                    <a:pt x="2165298" y="21117"/>
                  </a:lnTo>
                  <a:lnTo>
                    <a:pt x="2151238" y="21117"/>
                  </a:lnTo>
                  <a:lnTo>
                    <a:pt x="2137177" y="21117"/>
                  </a:lnTo>
                  <a:lnTo>
                    <a:pt x="2123117" y="21117"/>
                  </a:lnTo>
                  <a:lnTo>
                    <a:pt x="2109057" y="21117"/>
                  </a:lnTo>
                  <a:lnTo>
                    <a:pt x="2094996" y="21117"/>
                  </a:lnTo>
                  <a:lnTo>
                    <a:pt x="2080936" y="21117"/>
                  </a:lnTo>
                  <a:lnTo>
                    <a:pt x="2066875" y="21117"/>
                  </a:lnTo>
                  <a:lnTo>
                    <a:pt x="2052815" y="21117"/>
                  </a:lnTo>
                  <a:lnTo>
                    <a:pt x="2038755" y="21117"/>
                  </a:lnTo>
                  <a:lnTo>
                    <a:pt x="2024694" y="21117"/>
                  </a:lnTo>
                  <a:lnTo>
                    <a:pt x="2010634" y="21117"/>
                  </a:lnTo>
                  <a:lnTo>
                    <a:pt x="1996574" y="21117"/>
                  </a:lnTo>
                  <a:lnTo>
                    <a:pt x="1982513" y="21117"/>
                  </a:lnTo>
                  <a:lnTo>
                    <a:pt x="1968453" y="21117"/>
                  </a:lnTo>
                  <a:lnTo>
                    <a:pt x="1954392" y="21117"/>
                  </a:lnTo>
                  <a:lnTo>
                    <a:pt x="1940332" y="21117"/>
                  </a:lnTo>
                  <a:lnTo>
                    <a:pt x="1926272" y="21117"/>
                  </a:lnTo>
                  <a:lnTo>
                    <a:pt x="1912211" y="21117"/>
                  </a:lnTo>
                  <a:lnTo>
                    <a:pt x="1898151" y="21117"/>
                  </a:lnTo>
                  <a:lnTo>
                    <a:pt x="1884091" y="21117"/>
                  </a:lnTo>
                  <a:lnTo>
                    <a:pt x="1870030" y="21117"/>
                  </a:lnTo>
                  <a:lnTo>
                    <a:pt x="1855970" y="16031"/>
                  </a:lnTo>
                  <a:lnTo>
                    <a:pt x="1841909" y="16060"/>
                  </a:lnTo>
                  <a:lnTo>
                    <a:pt x="1827849" y="16089"/>
                  </a:lnTo>
                  <a:lnTo>
                    <a:pt x="1813789" y="15817"/>
                  </a:lnTo>
                  <a:lnTo>
                    <a:pt x="1799728" y="15863"/>
                  </a:lnTo>
                  <a:lnTo>
                    <a:pt x="1785668" y="15913"/>
                  </a:lnTo>
                  <a:lnTo>
                    <a:pt x="1771607" y="15973"/>
                  </a:lnTo>
                  <a:lnTo>
                    <a:pt x="1757547" y="16022"/>
                  </a:lnTo>
                  <a:lnTo>
                    <a:pt x="1743487" y="16079"/>
                  </a:lnTo>
                  <a:lnTo>
                    <a:pt x="1729426" y="16123"/>
                  </a:lnTo>
                  <a:lnTo>
                    <a:pt x="1715366" y="16158"/>
                  </a:lnTo>
                  <a:lnTo>
                    <a:pt x="1701306" y="16211"/>
                  </a:lnTo>
                  <a:lnTo>
                    <a:pt x="1687245" y="16257"/>
                  </a:lnTo>
                  <a:lnTo>
                    <a:pt x="1673185" y="16303"/>
                  </a:lnTo>
                  <a:lnTo>
                    <a:pt x="1659124" y="16345"/>
                  </a:lnTo>
                  <a:lnTo>
                    <a:pt x="1645064" y="16397"/>
                  </a:lnTo>
                  <a:lnTo>
                    <a:pt x="1631004" y="11467"/>
                  </a:lnTo>
                  <a:lnTo>
                    <a:pt x="1616943" y="11637"/>
                  </a:lnTo>
                  <a:lnTo>
                    <a:pt x="1602883" y="11764"/>
                  </a:lnTo>
                  <a:lnTo>
                    <a:pt x="1588823" y="11335"/>
                  </a:lnTo>
                  <a:lnTo>
                    <a:pt x="1574762" y="11438"/>
                  </a:lnTo>
                  <a:lnTo>
                    <a:pt x="1560702" y="11535"/>
                  </a:lnTo>
                  <a:lnTo>
                    <a:pt x="1546641" y="11648"/>
                  </a:lnTo>
                  <a:lnTo>
                    <a:pt x="1532581" y="11752"/>
                  </a:lnTo>
                  <a:lnTo>
                    <a:pt x="1518521" y="11834"/>
                  </a:lnTo>
                  <a:lnTo>
                    <a:pt x="1504460" y="11937"/>
                  </a:lnTo>
                  <a:lnTo>
                    <a:pt x="1490400" y="12020"/>
                  </a:lnTo>
                  <a:lnTo>
                    <a:pt x="1476339" y="12104"/>
                  </a:lnTo>
                  <a:lnTo>
                    <a:pt x="1462279" y="12202"/>
                  </a:lnTo>
                  <a:lnTo>
                    <a:pt x="1448219" y="12293"/>
                  </a:lnTo>
                  <a:lnTo>
                    <a:pt x="1434158" y="12372"/>
                  </a:lnTo>
                  <a:lnTo>
                    <a:pt x="1420098" y="12445"/>
                  </a:lnTo>
                  <a:lnTo>
                    <a:pt x="1406038" y="12529"/>
                  </a:lnTo>
                  <a:lnTo>
                    <a:pt x="1391977" y="12619"/>
                  </a:lnTo>
                  <a:lnTo>
                    <a:pt x="1377917" y="12696"/>
                  </a:lnTo>
                  <a:lnTo>
                    <a:pt x="1363856" y="12771"/>
                  </a:lnTo>
                  <a:lnTo>
                    <a:pt x="1349796" y="12069"/>
                  </a:lnTo>
                  <a:lnTo>
                    <a:pt x="1335736" y="12113"/>
                  </a:lnTo>
                  <a:lnTo>
                    <a:pt x="1321675" y="12151"/>
                  </a:lnTo>
                  <a:lnTo>
                    <a:pt x="1307615" y="12182"/>
                  </a:lnTo>
                  <a:lnTo>
                    <a:pt x="1293555" y="12214"/>
                  </a:lnTo>
                  <a:lnTo>
                    <a:pt x="1279494" y="9321"/>
                  </a:lnTo>
                  <a:lnTo>
                    <a:pt x="1265434" y="9409"/>
                  </a:lnTo>
                  <a:lnTo>
                    <a:pt x="1251373" y="9494"/>
                  </a:lnTo>
                  <a:lnTo>
                    <a:pt x="1237313" y="9578"/>
                  </a:lnTo>
                  <a:lnTo>
                    <a:pt x="1223253" y="9670"/>
                  </a:lnTo>
                  <a:lnTo>
                    <a:pt x="1209192" y="9751"/>
                  </a:lnTo>
                  <a:lnTo>
                    <a:pt x="1195132" y="9853"/>
                  </a:lnTo>
                  <a:lnTo>
                    <a:pt x="1181071" y="8856"/>
                  </a:lnTo>
                  <a:lnTo>
                    <a:pt x="1167011" y="8965"/>
                  </a:lnTo>
                  <a:lnTo>
                    <a:pt x="1152951" y="9056"/>
                  </a:lnTo>
                  <a:lnTo>
                    <a:pt x="1138890" y="9157"/>
                  </a:lnTo>
                  <a:lnTo>
                    <a:pt x="1124830" y="9260"/>
                  </a:lnTo>
                  <a:lnTo>
                    <a:pt x="1110770" y="9344"/>
                  </a:lnTo>
                  <a:lnTo>
                    <a:pt x="1096709" y="9439"/>
                  </a:lnTo>
                  <a:lnTo>
                    <a:pt x="1082649" y="9523"/>
                  </a:lnTo>
                  <a:lnTo>
                    <a:pt x="1068588" y="9611"/>
                  </a:lnTo>
                  <a:lnTo>
                    <a:pt x="1054528" y="9695"/>
                  </a:lnTo>
                  <a:lnTo>
                    <a:pt x="1040468" y="9758"/>
                  </a:lnTo>
                  <a:lnTo>
                    <a:pt x="1026407" y="9855"/>
                  </a:lnTo>
                  <a:lnTo>
                    <a:pt x="1012347" y="9945"/>
                  </a:lnTo>
                  <a:lnTo>
                    <a:pt x="998287" y="10022"/>
                  </a:lnTo>
                  <a:lnTo>
                    <a:pt x="984226" y="10096"/>
                  </a:lnTo>
                  <a:lnTo>
                    <a:pt x="970166" y="10171"/>
                  </a:lnTo>
                  <a:lnTo>
                    <a:pt x="956105" y="9719"/>
                  </a:lnTo>
                  <a:lnTo>
                    <a:pt x="942045" y="9778"/>
                  </a:lnTo>
                  <a:lnTo>
                    <a:pt x="927985" y="9827"/>
                  </a:lnTo>
                  <a:lnTo>
                    <a:pt x="913924" y="9886"/>
                  </a:lnTo>
                  <a:lnTo>
                    <a:pt x="899864" y="9935"/>
                  </a:lnTo>
                  <a:lnTo>
                    <a:pt x="885803" y="9982"/>
                  </a:lnTo>
                  <a:lnTo>
                    <a:pt x="871743" y="10032"/>
                  </a:lnTo>
                  <a:lnTo>
                    <a:pt x="857683" y="10092"/>
                  </a:lnTo>
                  <a:lnTo>
                    <a:pt x="843622" y="10144"/>
                  </a:lnTo>
                  <a:lnTo>
                    <a:pt x="829562" y="10186"/>
                  </a:lnTo>
                  <a:lnTo>
                    <a:pt x="815502" y="10234"/>
                  </a:lnTo>
                  <a:lnTo>
                    <a:pt x="801441" y="8135"/>
                  </a:lnTo>
                  <a:lnTo>
                    <a:pt x="787381" y="6603"/>
                  </a:lnTo>
                  <a:lnTo>
                    <a:pt x="773320" y="6647"/>
                  </a:lnTo>
                  <a:lnTo>
                    <a:pt x="759260" y="6694"/>
                  </a:lnTo>
                  <a:lnTo>
                    <a:pt x="745200" y="6751"/>
                  </a:lnTo>
                  <a:lnTo>
                    <a:pt x="731139" y="6804"/>
                  </a:lnTo>
                  <a:lnTo>
                    <a:pt x="717079" y="6863"/>
                  </a:lnTo>
                  <a:lnTo>
                    <a:pt x="703019" y="6916"/>
                  </a:lnTo>
                  <a:lnTo>
                    <a:pt x="688958" y="5853"/>
                  </a:lnTo>
                  <a:lnTo>
                    <a:pt x="674898" y="5907"/>
                  </a:lnTo>
                  <a:lnTo>
                    <a:pt x="660837" y="5957"/>
                  </a:lnTo>
                  <a:lnTo>
                    <a:pt x="646777" y="6004"/>
                  </a:lnTo>
                  <a:lnTo>
                    <a:pt x="632717" y="6051"/>
                  </a:lnTo>
                  <a:lnTo>
                    <a:pt x="618656" y="6091"/>
                  </a:lnTo>
                  <a:lnTo>
                    <a:pt x="604596" y="5658"/>
                  </a:lnTo>
                  <a:lnTo>
                    <a:pt x="590535" y="5738"/>
                  </a:lnTo>
                  <a:lnTo>
                    <a:pt x="576475" y="5806"/>
                  </a:lnTo>
                  <a:lnTo>
                    <a:pt x="562415" y="5861"/>
                  </a:lnTo>
                  <a:lnTo>
                    <a:pt x="548354" y="5917"/>
                  </a:lnTo>
                  <a:lnTo>
                    <a:pt x="534294" y="5973"/>
                  </a:lnTo>
                  <a:lnTo>
                    <a:pt x="520234" y="6022"/>
                  </a:lnTo>
                  <a:lnTo>
                    <a:pt x="506173" y="5664"/>
                  </a:lnTo>
                  <a:lnTo>
                    <a:pt x="492113" y="5689"/>
                  </a:lnTo>
                  <a:lnTo>
                    <a:pt x="478052" y="5711"/>
                  </a:lnTo>
                  <a:lnTo>
                    <a:pt x="463992" y="5731"/>
                  </a:lnTo>
                  <a:lnTo>
                    <a:pt x="449932" y="5751"/>
                  </a:lnTo>
                  <a:lnTo>
                    <a:pt x="435871" y="5769"/>
                  </a:lnTo>
                  <a:lnTo>
                    <a:pt x="421811" y="5784"/>
                  </a:lnTo>
                  <a:lnTo>
                    <a:pt x="407751" y="5801"/>
                  </a:lnTo>
                  <a:lnTo>
                    <a:pt x="393690" y="5813"/>
                  </a:lnTo>
                  <a:lnTo>
                    <a:pt x="379630" y="5832"/>
                  </a:lnTo>
                  <a:lnTo>
                    <a:pt x="365569" y="5853"/>
                  </a:lnTo>
                  <a:lnTo>
                    <a:pt x="351509" y="5872"/>
                  </a:lnTo>
                  <a:lnTo>
                    <a:pt x="337449" y="5884"/>
                  </a:lnTo>
                  <a:lnTo>
                    <a:pt x="323388" y="5898"/>
                  </a:lnTo>
                  <a:lnTo>
                    <a:pt x="309328" y="5906"/>
                  </a:lnTo>
                  <a:lnTo>
                    <a:pt x="295267" y="5915"/>
                  </a:lnTo>
                  <a:lnTo>
                    <a:pt x="281207" y="5926"/>
                  </a:lnTo>
                  <a:lnTo>
                    <a:pt x="267147" y="5941"/>
                  </a:lnTo>
                  <a:lnTo>
                    <a:pt x="253086" y="5956"/>
                  </a:lnTo>
                  <a:lnTo>
                    <a:pt x="239026" y="4105"/>
                  </a:lnTo>
                  <a:lnTo>
                    <a:pt x="224966" y="2642"/>
                  </a:lnTo>
                  <a:lnTo>
                    <a:pt x="210905" y="2664"/>
                  </a:lnTo>
                  <a:lnTo>
                    <a:pt x="196845" y="2686"/>
                  </a:lnTo>
                  <a:lnTo>
                    <a:pt x="182784" y="2702"/>
                  </a:lnTo>
                  <a:lnTo>
                    <a:pt x="168724" y="2717"/>
                  </a:lnTo>
                  <a:lnTo>
                    <a:pt x="154664" y="2736"/>
                  </a:lnTo>
                  <a:lnTo>
                    <a:pt x="140603" y="2757"/>
                  </a:lnTo>
                  <a:lnTo>
                    <a:pt x="126543" y="2163"/>
                  </a:lnTo>
                  <a:lnTo>
                    <a:pt x="112483" y="2184"/>
                  </a:lnTo>
                  <a:lnTo>
                    <a:pt x="98422" y="0"/>
                  </a:lnTo>
                  <a:lnTo>
                    <a:pt x="84362" y="3"/>
                  </a:lnTo>
                  <a:lnTo>
                    <a:pt x="70301" y="7"/>
                  </a:lnTo>
                  <a:lnTo>
                    <a:pt x="56241" y="11"/>
                  </a:lnTo>
                  <a:lnTo>
                    <a:pt x="42181" y="15"/>
                  </a:lnTo>
                  <a:lnTo>
                    <a:pt x="28120" y="17"/>
                  </a:lnTo>
                  <a:lnTo>
                    <a:pt x="14060" y="17"/>
                  </a:lnTo>
                  <a:lnTo>
                    <a:pt x="0" y="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15550" y="5651686"/>
              <a:ext cx="7198914" cy="104739"/>
            </a:xfrm>
            <a:custGeom>
              <a:avLst/>
              <a:pathLst>
                <a:path w="7198914" h="104739">
                  <a:moveTo>
                    <a:pt x="0" y="86044"/>
                  </a:moveTo>
                  <a:lnTo>
                    <a:pt x="14060" y="88680"/>
                  </a:lnTo>
                  <a:lnTo>
                    <a:pt x="28120" y="88679"/>
                  </a:lnTo>
                  <a:lnTo>
                    <a:pt x="42181" y="88676"/>
                  </a:lnTo>
                  <a:lnTo>
                    <a:pt x="56241" y="88672"/>
                  </a:lnTo>
                  <a:lnTo>
                    <a:pt x="70301" y="88669"/>
                  </a:lnTo>
                  <a:lnTo>
                    <a:pt x="84362" y="88663"/>
                  </a:lnTo>
                  <a:lnTo>
                    <a:pt x="98422" y="88656"/>
                  </a:lnTo>
                  <a:lnTo>
                    <a:pt x="112483" y="92759"/>
                  </a:lnTo>
                  <a:lnTo>
                    <a:pt x="126543" y="92751"/>
                  </a:lnTo>
                  <a:lnTo>
                    <a:pt x="140603" y="92744"/>
                  </a:lnTo>
                  <a:lnTo>
                    <a:pt x="154664" y="92735"/>
                  </a:lnTo>
                  <a:lnTo>
                    <a:pt x="168724" y="92726"/>
                  </a:lnTo>
                  <a:lnTo>
                    <a:pt x="182784" y="92719"/>
                  </a:lnTo>
                  <a:lnTo>
                    <a:pt x="196845" y="92711"/>
                  </a:lnTo>
                  <a:lnTo>
                    <a:pt x="210905" y="92698"/>
                  </a:lnTo>
                  <a:lnTo>
                    <a:pt x="224966" y="92685"/>
                  </a:lnTo>
                  <a:lnTo>
                    <a:pt x="239026" y="92671"/>
                  </a:lnTo>
                  <a:lnTo>
                    <a:pt x="253086" y="92656"/>
                  </a:lnTo>
                  <a:lnTo>
                    <a:pt x="267147" y="92642"/>
                  </a:lnTo>
                  <a:lnTo>
                    <a:pt x="281207" y="92632"/>
                  </a:lnTo>
                  <a:lnTo>
                    <a:pt x="295267" y="92624"/>
                  </a:lnTo>
                  <a:lnTo>
                    <a:pt x="309328" y="92610"/>
                  </a:lnTo>
                  <a:lnTo>
                    <a:pt x="323388" y="92594"/>
                  </a:lnTo>
                  <a:lnTo>
                    <a:pt x="337449" y="92575"/>
                  </a:lnTo>
                  <a:lnTo>
                    <a:pt x="351509" y="92557"/>
                  </a:lnTo>
                  <a:lnTo>
                    <a:pt x="365569" y="92543"/>
                  </a:lnTo>
                  <a:lnTo>
                    <a:pt x="379630" y="92523"/>
                  </a:lnTo>
                  <a:lnTo>
                    <a:pt x="393690" y="92510"/>
                  </a:lnTo>
                  <a:lnTo>
                    <a:pt x="407751" y="92493"/>
                  </a:lnTo>
                  <a:lnTo>
                    <a:pt x="421811" y="96667"/>
                  </a:lnTo>
                  <a:lnTo>
                    <a:pt x="435871" y="96654"/>
                  </a:lnTo>
                  <a:lnTo>
                    <a:pt x="449932" y="96640"/>
                  </a:lnTo>
                  <a:lnTo>
                    <a:pt x="463992" y="98727"/>
                  </a:lnTo>
                  <a:lnTo>
                    <a:pt x="478052" y="98714"/>
                  </a:lnTo>
                  <a:lnTo>
                    <a:pt x="492113" y="98703"/>
                  </a:lnTo>
                  <a:lnTo>
                    <a:pt x="506173" y="100804"/>
                  </a:lnTo>
                  <a:lnTo>
                    <a:pt x="520234" y="100795"/>
                  </a:lnTo>
                  <a:lnTo>
                    <a:pt x="534294" y="100789"/>
                  </a:lnTo>
                  <a:lnTo>
                    <a:pt x="548354" y="100780"/>
                  </a:lnTo>
                  <a:lnTo>
                    <a:pt x="562415" y="100769"/>
                  </a:lnTo>
                  <a:lnTo>
                    <a:pt x="576475" y="100756"/>
                  </a:lnTo>
                  <a:lnTo>
                    <a:pt x="590535" y="100746"/>
                  </a:lnTo>
                  <a:lnTo>
                    <a:pt x="604596" y="100737"/>
                  </a:lnTo>
                  <a:lnTo>
                    <a:pt x="618656" y="100725"/>
                  </a:lnTo>
                  <a:lnTo>
                    <a:pt x="632717" y="100719"/>
                  </a:lnTo>
                  <a:lnTo>
                    <a:pt x="646777" y="100710"/>
                  </a:lnTo>
                  <a:lnTo>
                    <a:pt x="660837" y="100701"/>
                  </a:lnTo>
                  <a:lnTo>
                    <a:pt x="674898" y="100689"/>
                  </a:lnTo>
                  <a:lnTo>
                    <a:pt x="688958" y="100675"/>
                  </a:lnTo>
                  <a:lnTo>
                    <a:pt x="703019" y="100665"/>
                  </a:lnTo>
                  <a:lnTo>
                    <a:pt x="717079" y="100653"/>
                  </a:lnTo>
                  <a:lnTo>
                    <a:pt x="731139" y="100640"/>
                  </a:lnTo>
                  <a:lnTo>
                    <a:pt x="745200" y="100626"/>
                  </a:lnTo>
                  <a:lnTo>
                    <a:pt x="759260" y="100618"/>
                  </a:lnTo>
                  <a:lnTo>
                    <a:pt x="773320" y="100607"/>
                  </a:lnTo>
                  <a:lnTo>
                    <a:pt x="787381" y="100598"/>
                  </a:lnTo>
                  <a:lnTo>
                    <a:pt x="801441" y="100587"/>
                  </a:lnTo>
                  <a:lnTo>
                    <a:pt x="815502" y="100572"/>
                  </a:lnTo>
                  <a:lnTo>
                    <a:pt x="829562" y="100559"/>
                  </a:lnTo>
                  <a:lnTo>
                    <a:pt x="843622" y="100549"/>
                  </a:lnTo>
                  <a:lnTo>
                    <a:pt x="857683" y="100536"/>
                  </a:lnTo>
                  <a:lnTo>
                    <a:pt x="871743" y="100528"/>
                  </a:lnTo>
                  <a:lnTo>
                    <a:pt x="885803" y="100518"/>
                  </a:lnTo>
                  <a:lnTo>
                    <a:pt x="899864" y="100506"/>
                  </a:lnTo>
                  <a:lnTo>
                    <a:pt x="913924" y="100493"/>
                  </a:lnTo>
                  <a:lnTo>
                    <a:pt x="927985" y="100479"/>
                  </a:lnTo>
                  <a:lnTo>
                    <a:pt x="942045" y="100466"/>
                  </a:lnTo>
                  <a:lnTo>
                    <a:pt x="956105" y="100455"/>
                  </a:lnTo>
                  <a:lnTo>
                    <a:pt x="970166" y="100442"/>
                  </a:lnTo>
                  <a:lnTo>
                    <a:pt x="984226" y="100427"/>
                  </a:lnTo>
                  <a:lnTo>
                    <a:pt x="998287" y="100417"/>
                  </a:lnTo>
                  <a:lnTo>
                    <a:pt x="1012347" y="100404"/>
                  </a:lnTo>
                  <a:lnTo>
                    <a:pt x="1026407" y="100394"/>
                  </a:lnTo>
                  <a:lnTo>
                    <a:pt x="1040468" y="100380"/>
                  </a:lnTo>
                  <a:lnTo>
                    <a:pt x="1054528" y="102625"/>
                  </a:lnTo>
                  <a:lnTo>
                    <a:pt x="1068588" y="102614"/>
                  </a:lnTo>
                  <a:lnTo>
                    <a:pt x="1082649" y="102603"/>
                  </a:lnTo>
                  <a:lnTo>
                    <a:pt x="1096709" y="102593"/>
                  </a:lnTo>
                  <a:lnTo>
                    <a:pt x="1110770" y="102587"/>
                  </a:lnTo>
                  <a:lnTo>
                    <a:pt x="1124830" y="102576"/>
                  </a:lnTo>
                  <a:lnTo>
                    <a:pt x="1138890" y="102568"/>
                  </a:lnTo>
                  <a:lnTo>
                    <a:pt x="1152951" y="102557"/>
                  </a:lnTo>
                  <a:lnTo>
                    <a:pt x="1167011" y="102545"/>
                  </a:lnTo>
                  <a:lnTo>
                    <a:pt x="1181071" y="102532"/>
                  </a:lnTo>
                  <a:lnTo>
                    <a:pt x="1195132" y="102524"/>
                  </a:lnTo>
                  <a:lnTo>
                    <a:pt x="1209192" y="102512"/>
                  </a:lnTo>
                  <a:lnTo>
                    <a:pt x="1223253" y="102503"/>
                  </a:lnTo>
                  <a:lnTo>
                    <a:pt x="1237313" y="102490"/>
                  </a:lnTo>
                  <a:lnTo>
                    <a:pt x="1251373" y="102481"/>
                  </a:lnTo>
                  <a:lnTo>
                    <a:pt x="1265434" y="102470"/>
                  </a:lnTo>
                  <a:lnTo>
                    <a:pt x="1279494" y="102459"/>
                  </a:lnTo>
                  <a:lnTo>
                    <a:pt x="1293555" y="102446"/>
                  </a:lnTo>
                  <a:lnTo>
                    <a:pt x="1307615" y="102432"/>
                  </a:lnTo>
                  <a:lnTo>
                    <a:pt x="1321675" y="102420"/>
                  </a:lnTo>
                  <a:lnTo>
                    <a:pt x="1335736" y="102408"/>
                  </a:lnTo>
                  <a:lnTo>
                    <a:pt x="1349796" y="102395"/>
                  </a:lnTo>
                  <a:lnTo>
                    <a:pt x="1363856" y="102389"/>
                  </a:lnTo>
                  <a:lnTo>
                    <a:pt x="1377917" y="102376"/>
                  </a:lnTo>
                  <a:lnTo>
                    <a:pt x="1391977" y="102363"/>
                  </a:lnTo>
                  <a:lnTo>
                    <a:pt x="1406038" y="102350"/>
                  </a:lnTo>
                  <a:lnTo>
                    <a:pt x="1420098" y="104739"/>
                  </a:lnTo>
                  <a:lnTo>
                    <a:pt x="1434158" y="104733"/>
                  </a:lnTo>
                  <a:lnTo>
                    <a:pt x="1448219" y="104725"/>
                  </a:lnTo>
                  <a:lnTo>
                    <a:pt x="1462279" y="104720"/>
                  </a:lnTo>
                  <a:lnTo>
                    <a:pt x="1476339" y="104714"/>
                  </a:lnTo>
                  <a:lnTo>
                    <a:pt x="1490400" y="104708"/>
                  </a:lnTo>
                  <a:lnTo>
                    <a:pt x="1504460" y="104698"/>
                  </a:lnTo>
                  <a:lnTo>
                    <a:pt x="1518521" y="104693"/>
                  </a:lnTo>
                  <a:lnTo>
                    <a:pt x="1532581" y="104685"/>
                  </a:lnTo>
                  <a:lnTo>
                    <a:pt x="1546641" y="104677"/>
                  </a:lnTo>
                  <a:lnTo>
                    <a:pt x="1560702" y="104669"/>
                  </a:lnTo>
                  <a:lnTo>
                    <a:pt x="1574762" y="104662"/>
                  </a:lnTo>
                  <a:lnTo>
                    <a:pt x="1588823" y="104655"/>
                  </a:lnTo>
                  <a:lnTo>
                    <a:pt x="1602883" y="104649"/>
                  </a:lnTo>
                  <a:lnTo>
                    <a:pt x="1616943" y="104641"/>
                  </a:lnTo>
                  <a:lnTo>
                    <a:pt x="1631004" y="104633"/>
                  </a:lnTo>
                  <a:lnTo>
                    <a:pt x="1645064" y="104625"/>
                  </a:lnTo>
                  <a:lnTo>
                    <a:pt x="1659124" y="104617"/>
                  </a:lnTo>
                  <a:lnTo>
                    <a:pt x="1673185" y="104606"/>
                  </a:lnTo>
                  <a:lnTo>
                    <a:pt x="1687245" y="104599"/>
                  </a:lnTo>
                  <a:lnTo>
                    <a:pt x="1701306" y="104592"/>
                  </a:lnTo>
                  <a:lnTo>
                    <a:pt x="1715366" y="104584"/>
                  </a:lnTo>
                  <a:lnTo>
                    <a:pt x="1729426" y="104576"/>
                  </a:lnTo>
                  <a:lnTo>
                    <a:pt x="1743487" y="104565"/>
                  </a:lnTo>
                  <a:lnTo>
                    <a:pt x="1757547" y="104557"/>
                  </a:lnTo>
                  <a:lnTo>
                    <a:pt x="1771607" y="104547"/>
                  </a:lnTo>
                  <a:lnTo>
                    <a:pt x="1785668" y="104537"/>
                  </a:lnTo>
                  <a:lnTo>
                    <a:pt x="1799728" y="104529"/>
                  </a:lnTo>
                  <a:lnTo>
                    <a:pt x="1813789" y="104520"/>
                  </a:lnTo>
                  <a:lnTo>
                    <a:pt x="1827849" y="104510"/>
                  </a:lnTo>
                  <a:lnTo>
                    <a:pt x="1841909" y="104498"/>
                  </a:lnTo>
                  <a:lnTo>
                    <a:pt x="1855970" y="104491"/>
                  </a:lnTo>
                  <a:lnTo>
                    <a:pt x="1870030" y="104482"/>
                  </a:lnTo>
                  <a:lnTo>
                    <a:pt x="1884091" y="104469"/>
                  </a:lnTo>
                  <a:lnTo>
                    <a:pt x="1898151" y="104459"/>
                  </a:lnTo>
                  <a:lnTo>
                    <a:pt x="1912211" y="104447"/>
                  </a:lnTo>
                  <a:lnTo>
                    <a:pt x="1926272" y="104435"/>
                  </a:lnTo>
                  <a:lnTo>
                    <a:pt x="1940332" y="104426"/>
                  </a:lnTo>
                  <a:lnTo>
                    <a:pt x="1954392" y="104416"/>
                  </a:lnTo>
                  <a:lnTo>
                    <a:pt x="1968453" y="104404"/>
                  </a:lnTo>
                  <a:lnTo>
                    <a:pt x="1982513" y="104394"/>
                  </a:lnTo>
                  <a:lnTo>
                    <a:pt x="1996574" y="104381"/>
                  </a:lnTo>
                  <a:lnTo>
                    <a:pt x="2010634" y="104365"/>
                  </a:lnTo>
                  <a:lnTo>
                    <a:pt x="2024694" y="104355"/>
                  </a:lnTo>
                  <a:lnTo>
                    <a:pt x="2038755" y="104344"/>
                  </a:lnTo>
                  <a:lnTo>
                    <a:pt x="2052815" y="104331"/>
                  </a:lnTo>
                  <a:lnTo>
                    <a:pt x="2066875" y="104320"/>
                  </a:lnTo>
                  <a:lnTo>
                    <a:pt x="2080936" y="104304"/>
                  </a:lnTo>
                  <a:lnTo>
                    <a:pt x="2094996" y="104290"/>
                  </a:lnTo>
                  <a:lnTo>
                    <a:pt x="2109057" y="104278"/>
                  </a:lnTo>
                  <a:lnTo>
                    <a:pt x="2123117" y="104263"/>
                  </a:lnTo>
                  <a:lnTo>
                    <a:pt x="2137177" y="104254"/>
                  </a:lnTo>
                  <a:lnTo>
                    <a:pt x="2151238" y="104234"/>
                  </a:lnTo>
                  <a:lnTo>
                    <a:pt x="2165298" y="104219"/>
                  </a:lnTo>
                  <a:lnTo>
                    <a:pt x="2179359" y="104204"/>
                  </a:lnTo>
                  <a:lnTo>
                    <a:pt x="2193419" y="104189"/>
                  </a:lnTo>
                  <a:lnTo>
                    <a:pt x="2207479" y="104173"/>
                  </a:lnTo>
                  <a:lnTo>
                    <a:pt x="2221540" y="104161"/>
                  </a:lnTo>
                  <a:lnTo>
                    <a:pt x="2235600" y="104141"/>
                  </a:lnTo>
                  <a:lnTo>
                    <a:pt x="2249660" y="104127"/>
                  </a:lnTo>
                  <a:lnTo>
                    <a:pt x="2263721" y="104104"/>
                  </a:lnTo>
                  <a:lnTo>
                    <a:pt x="2277781" y="104089"/>
                  </a:lnTo>
                  <a:lnTo>
                    <a:pt x="2291842" y="104078"/>
                  </a:lnTo>
                  <a:lnTo>
                    <a:pt x="2305902" y="104057"/>
                  </a:lnTo>
                  <a:lnTo>
                    <a:pt x="2319962" y="104039"/>
                  </a:lnTo>
                  <a:lnTo>
                    <a:pt x="2334023" y="104018"/>
                  </a:lnTo>
                  <a:lnTo>
                    <a:pt x="2348083" y="103998"/>
                  </a:lnTo>
                  <a:lnTo>
                    <a:pt x="2362143" y="103977"/>
                  </a:lnTo>
                  <a:lnTo>
                    <a:pt x="2376204" y="103958"/>
                  </a:lnTo>
                  <a:lnTo>
                    <a:pt x="2390264" y="103940"/>
                  </a:lnTo>
                  <a:lnTo>
                    <a:pt x="2404325" y="103923"/>
                  </a:lnTo>
                  <a:lnTo>
                    <a:pt x="2418385" y="103892"/>
                  </a:lnTo>
                  <a:lnTo>
                    <a:pt x="2432445" y="103873"/>
                  </a:lnTo>
                  <a:lnTo>
                    <a:pt x="2446506" y="103852"/>
                  </a:lnTo>
                  <a:lnTo>
                    <a:pt x="2460566" y="103830"/>
                  </a:lnTo>
                  <a:lnTo>
                    <a:pt x="2474627" y="103806"/>
                  </a:lnTo>
                  <a:lnTo>
                    <a:pt x="2488687" y="103782"/>
                  </a:lnTo>
                  <a:lnTo>
                    <a:pt x="2502747" y="103760"/>
                  </a:lnTo>
                  <a:lnTo>
                    <a:pt x="2516808" y="103737"/>
                  </a:lnTo>
                  <a:lnTo>
                    <a:pt x="2530868" y="103712"/>
                  </a:lnTo>
                  <a:lnTo>
                    <a:pt x="2544928" y="103687"/>
                  </a:lnTo>
                  <a:lnTo>
                    <a:pt x="2558989" y="103672"/>
                  </a:lnTo>
                  <a:lnTo>
                    <a:pt x="2573049" y="103637"/>
                  </a:lnTo>
                  <a:lnTo>
                    <a:pt x="2587110" y="103603"/>
                  </a:lnTo>
                  <a:lnTo>
                    <a:pt x="2601170" y="103581"/>
                  </a:lnTo>
                  <a:lnTo>
                    <a:pt x="2615230" y="103560"/>
                  </a:lnTo>
                  <a:lnTo>
                    <a:pt x="2629291" y="103533"/>
                  </a:lnTo>
                  <a:lnTo>
                    <a:pt x="2643351" y="103501"/>
                  </a:lnTo>
                  <a:lnTo>
                    <a:pt x="2657411" y="103474"/>
                  </a:lnTo>
                  <a:lnTo>
                    <a:pt x="2671472" y="103455"/>
                  </a:lnTo>
                  <a:lnTo>
                    <a:pt x="2685532" y="103409"/>
                  </a:lnTo>
                  <a:lnTo>
                    <a:pt x="2699593" y="103378"/>
                  </a:lnTo>
                  <a:lnTo>
                    <a:pt x="2713653" y="103352"/>
                  </a:lnTo>
                  <a:lnTo>
                    <a:pt x="2727713" y="103326"/>
                  </a:lnTo>
                  <a:lnTo>
                    <a:pt x="2741774" y="103283"/>
                  </a:lnTo>
                  <a:lnTo>
                    <a:pt x="2755834" y="103248"/>
                  </a:lnTo>
                  <a:lnTo>
                    <a:pt x="2769895" y="103217"/>
                  </a:lnTo>
                  <a:lnTo>
                    <a:pt x="2783955" y="103186"/>
                  </a:lnTo>
                  <a:lnTo>
                    <a:pt x="2798015" y="103154"/>
                  </a:lnTo>
                  <a:lnTo>
                    <a:pt x="2812076" y="103115"/>
                  </a:lnTo>
                  <a:lnTo>
                    <a:pt x="2826136" y="103078"/>
                  </a:lnTo>
                  <a:lnTo>
                    <a:pt x="2840196" y="103029"/>
                  </a:lnTo>
                  <a:lnTo>
                    <a:pt x="2854257" y="102984"/>
                  </a:lnTo>
                  <a:lnTo>
                    <a:pt x="2868317" y="102956"/>
                  </a:lnTo>
                  <a:lnTo>
                    <a:pt x="2882378" y="102917"/>
                  </a:lnTo>
                  <a:lnTo>
                    <a:pt x="2896438" y="102876"/>
                  </a:lnTo>
                  <a:lnTo>
                    <a:pt x="2910498" y="102827"/>
                  </a:lnTo>
                  <a:lnTo>
                    <a:pt x="2924559" y="102776"/>
                  </a:lnTo>
                  <a:lnTo>
                    <a:pt x="2938619" y="102728"/>
                  </a:lnTo>
                  <a:lnTo>
                    <a:pt x="2952679" y="102684"/>
                  </a:lnTo>
                  <a:lnTo>
                    <a:pt x="2966740" y="102636"/>
                  </a:lnTo>
                  <a:lnTo>
                    <a:pt x="2980800" y="102602"/>
                  </a:lnTo>
                  <a:lnTo>
                    <a:pt x="2994861" y="102547"/>
                  </a:lnTo>
                  <a:lnTo>
                    <a:pt x="3008921" y="102475"/>
                  </a:lnTo>
                  <a:lnTo>
                    <a:pt x="3022981" y="102430"/>
                  </a:lnTo>
                  <a:lnTo>
                    <a:pt x="3037042" y="102386"/>
                  </a:lnTo>
                  <a:lnTo>
                    <a:pt x="3051102" y="102335"/>
                  </a:lnTo>
                  <a:lnTo>
                    <a:pt x="3065163" y="102261"/>
                  </a:lnTo>
                  <a:lnTo>
                    <a:pt x="3079223" y="102194"/>
                  </a:lnTo>
                  <a:lnTo>
                    <a:pt x="3093283" y="102151"/>
                  </a:lnTo>
                  <a:lnTo>
                    <a:pt x="3107344" y="102082"/>
                  </a:lnTo>
                  <a:lnTo>
                    <a:pt x="3121404" y="102003"/>
                  </a:lnTo>
                  <a:lnTo>
                    <a:pt x="3135464" y="101948"/>
                  </a:lnTo>
                  <a:lnTo>
                    <a:pt x="3149525" y="101892"/>
                  </a:lnTo>
                  <a:lnTo>
                    <a:pt x="3163585" y="101822"/>
                  </a:lnTo>
                  <a:lnTo>
                    <a:pt x="3177646" y="101708"/>
                  </a:lnTo>
                  <a:lnTo>
                    <a:pt x="3191706" y="101631"/>
                  </a:lnTo>
                  <a:lnTo>
                    <a:pt x="3205766" y="101578"/>
                  </a:lnTo>
                  <a:lnTo>
                    <a:pt x="3219827" y="101497"/>
                  </a:lnTo>
                  <a:lnTo>
                    <a:pt x="3233887" y="101401"/>
                  </a:lnTo>
                  <a:lnTo>
                    <a:pt x="3247947" y="101302"/>
                  </a:lnTo>
                  <a:lnTo>
                    <a:pt x="3262008" y="101209"/>
                  </a:lnTo>
                  <a:lnTo>
                    <a:pt x="3276068" y="101107"/>
                  </a:lnTo>
                  <a:lnTo>
                    <a:pt x="3290129" y="101032"/>
                  </a:lnTo>
                  <a:lnTo>
                    <a:pt x="3304189" y="100897"/>
                  </a:lnTo>
                  <a:lnTo>
                    <a:pt x="3318249" y="100818"/>
                  </a:lnTo>
                  <a:lnTo>
                    <a:pt x="3332310" y="100679"/>
                  </a:lnTo>
                  <a:lnTo>
                    <a:pt x="3346370" y="100546"/>
                  </a:lnTo>
                  <a:lnTo>
                    <a:pt x="3360430" y="100428"/>
                  </a:lnTo>
                  <a:lnTo>
                    <a:pt x="3374491" y="100313"/>
                  </a:lnTo>
                  <a:lnTo>
                    <a:pt x="3388551" y="100143"/>
                  </a:lnTo>
                  <a:lnTo>
                    <a:pt x="3402612" y="100040"/>
                  </a:lnTo>
                  <a:lnTo>
                    <a:pt x="3416672" y="99856"/>
                  </a:lnTo>
                  <a:lnTo>
                    <a:pt x="3430732" y="99700"/>
                  </a:lnTo>
                  <a:lnTo>
                    <a:pt x="3444793" y="99508"/>
                  </a:lnTo>
                  <a:lnTo>
                    <a:pt x="3458853" y="99347"/>
                  </a:lnTo>
                  <a:lnTo>
                    <a:pt x="3472914" y="99201"/>
                  </a:lnTo>
                  <a:lnTo>
                    <a:pt x="3486974" y="98957"/>
                  </a:lnTo>
                  <a:lnTo>
                    <a:pt x="3501034" y="98607"/>
                  </a:lnTo>
                  <a:lnTo>
                    <a:pt x="3515095" y="98462"/>
                  </a:lnTo>
                  <a:lnTo>
                    <a:pt x="3529155" y="98283"/>
                  </a:lnTo>
                  <a:lnTo>
                    <a:pt x="3543215" y="97977"/>
                  </a:lnTo>
                  <a:lnTo>
                    <a:pt x="3557276" y="97705"/>
                  </a:lnTo>
                  <a:lnTo>
                    <a:pt x="3571336" y="97437"/>
                  </a:lnTo>
                  <a:lnTo>
                    <a:pt x="3585397" y="97215"/>
                  </a:lnTo>
                  <a:lnTo>
                    <a:pt x="3599457" y="96801"/>
                  </a:lnTo>
                  <a:lnTo>
                    <a:pt x="3613517" y="96505"/>
                  </a:lnTo>
                  <a:lnTo>
                    <a:pt x="3627578" y="96325"/>
                  </a:lnTo>
                  <a:lnTo>
                    <a:pt x="3641638" y="96001"/>
                  </a:lnTo>
                  <a:lnTo>
                    <a:pt x="3655698" y="95538"/>
                  </a:lnTo>
                  <a:lnTo>
                    <a:pt x="3669759" y="95059"/>
                  </a:lnTo>
                  <a:lnTo>
                    <a:pt x="3683819" y="94785"/>
                  </a:lnTo>
                  <a:lnTo>
                    <a:pt x="3697880" y="94497"/>
                  </a:lnTo>
                  <a:lnTo>
                    <a:pt x="3711940" y="93929"/>
                  </a:lnTo>
                  <a:lnTo>
                    <a:pt x="3726000" y="93625"/>
                  </a:lnTo>
                  <a:lnTo>
                    <a:pt x="3740061" y="93087"/>
                  </a:lnTo>
                  <a:lnTo>
                    <a:pt x="3754121" y="92564"/>
                  </a:lnTo>
                  <a:lnTo>
                    <a:pt x="3768182" y="91803"/>
                  </a:lnTo>
                  <a:lnTo>
                    <a:pt x="3782242" y="91669"/>
                  </a:lnTo>
                  <a:lnTo>
                    <a:pt x="3796302" y="91428"/>
                  </a:lnTo>
                  <a:lnTo>
                    <a:pt x="3810363" y="91263"/>
                  </a:lnTo>
                  <a:lnTo>
                    <a:pt x="3824423" y="90507"/>
                  </a:lnTo>
                  <a:lnTo>
                    <a:pt x="3838483" y="89997"/>
                  </a:lnTo>
                  <a:lnTo>
                    <a:pt x="3852544" y="89891"/>
                  </a:lnTo>
                  <a:lnTo>
                    <a:pt x="3866604" y="89566"/>
                  </a:lnTo>
                  <a:lnTo>
                    <a:pt x="3880665" y="88995"/>
                  </a:lnTo>
                  <a:lnTo>
                    <a:pt x="3894725" y="88756"/>
                  </a:lnTo>
                  <a:lnTo>
                    <a:pt x="3908785" y="88009"/>
                  </a:lnTo>
                  <a:lnTo>
                    <a:pt x="3922846" y="87530"/>
                  </a:lnTo>
                  <a:lnTo>
                    <a:pt x="3936906" y="86964"/>
                  </a:lnTo>
                  <a:lnTo>
                    <a:pt x="3950966" y="86569"/>
                  </a:lnTo>
                  <a:lnTo>
                    <a:pt x="3965027" y="86365"/>
                  </a:lnTo>
                  <a:lnTo>
                    <a:pt x="3979087" y="85729"/>
                  </a:lnTo>
                  <a:lnTo>
                    <a:pt x="3993148" y="84818"/>
                  </a:lnTo>
                  <a:lnTo>
                    <a:pt x="4007208" y="84082"/>
                  </a:lnTo>
                  <a:lnTo>
                    <a:pt x="4021268" y="83563"/>
                  </a:lnTo>
                  <a:lnTo>
                    <a:pt x="4035329" y="82553"/>
                  </a:lnTo>
                  <a:lnTo>
                    <a:pt x="4049389" y="82553"/>
                  </a:lnTo>
                  <a:lnTo>
                    <a:pt x="4063450" y="81236"/>
                  </a:lnTo>
                  <a:lnTo>
                    <a:pt x="4077510" y="80276"/>
                  </a:lnTo>
                  <a:lnTo>
                    <a:pt x="4091570" y="78696"/>
                  </a:lnTo>
                  <a:lnTo>
                    <a:pt x="4105631" y="77534"/>
                  </a:lnTo>
                  <a:lnTo>
                    <a:pt x="4119691" y="77534"/>
                  </a:lnTo>
                  <a:lnTo>
                    <a:pt x="4133751" y="76918"/>
                  </a:lnTo>
                  <a:lnTo>
                    <a:pt x="4147812" y="75603"/>
                  </a:lnTo>
                  <a:lnTo>
                    <a:pt x="4161872" y="72646"/>
                  </a:lnTo>
                  <a:lnTo>
                    <a:pt x="4175933" y="71147"/>
                  </a:lnTo>
                  <a:lnTo>
                    <a:pt x="4189993" y="71147"/>
                  </a:lnTo>
                  <a:lnTo>
                    <a:pt x="4204053" y="69510"/>
                  </a:lnTo>
                  <a:lnTo>
                    <a:pt x="4218114" y="69510"/>
                  </a:lnTo>
                  <a:lnTo>
                    <a:pt x="4232174" y="63568"/>
                  </a:lnTo>
                  <a:lnTo>
                    <a:pt x="4246234" y="61147"/>
                  </a:lnTo>
                  <a:lnTo>
                    <a:pt x="4260295" y="58442"/>
                  </a:lnTo>
                  <a:lnTo>
                    <a:pt x="4274355" y="53572"/>
                  </a:lnTo>
                  <a:lnTo>
                    <a:pt x="4288416" y="53572"/>
                  </a:lnTo>
                  <a:lnTo>
                    <a:pt x="4302476" y="53572"/>
                  </a:lnTo>
                  <a:lnTo>
                    <a:pt x="4316536" y="42857"/>
                  </a:lnTo>
                  <a:lnTo>
                    <a:pt x="4330597" y="26786"/>
                  </a:lnTo>
                  <a:lnTo>
                    <a:pt x="4344657" y="0"/>
                  </a:lnTo>
                  <a:lnTo>
                    <a:pt x="4358718" y="0"/>
                  </a:lnTo>
                  <a:lnTo>
                    <a:pt x="4372778" y="0"/>
                  </a:lnTo>
                  <a:lnTo>
                    <a:pt x="4386838" y="0"/>
                  </a:lnTo>
                  <a:lnTo>
                    <a:pt x="4400899" y="0"/>
                  </a:lnTo>
                  <a:lnTo>
                    <a:pt x="4414959" y="0"/>
                  </a:lnTo>
                  <a:lnTo>
                    <a:pt x="4429019" y="0"/>
                  </a:lnTo>
                  <a:lnTo>
                    <a:pt x="4443080" y="0"/>
                  </a:lnTo>
                  <a:lnTo>
                    <a:pt x="4457140" y="0"/>
                  </a:lnTo>
                  <a:lnTo>
                    <a:pt x="4471201" y="0"/>
                  </a:lnTo>
                  <a:lnTo>
                    <a:pt x="4485261" y="0"/>
                  </a:lnTo>
                  <a:lnTo>
                    <a:pt x="4499321" y="0"/>
                  </a:lnTo>
                  <a:lnTo>
                    <a:pt x="4513382" y="0"/>
                  </a:lnTo>
                  <a:lnTo>
                    <a:pt x="4527442" y="0"/>
                  </a:lnTo>
                  <a:lnTo>
                    <a:pt x="4541502" y="0"/>
                  </a:lnTo>
                  <a:lnTo>
                    <a:pt x="4555563" y="0"/>
                  </a:lnTo>
                  <a:lnTo>
                    <a:pt x="4569623" y="0"/>
                  </a:lnTo>
                  <a:lnTo>
                    <a:pt x="4583684" y="0"/>
                  </a:lnTo>
                  <a:lnTo>
                    <a:pt x="4597744" y="0"/>
                  </a:lnTo>
                  <a:lnTo>
                    <a:pt x="4611804" y="0"/>
                  </a:lnTo>
                  <a:lnTo>
                    <a:pt x="4625865" y="0"/>
                  </a:lnTo>
                  <a:lnTo>
                    <a:pt x="4639925" y="0"/>
                  </a:lnTo>
                  <a:lnTo>
                    <a:pt x="4653986" y="0"/>
                  </a:lnTo>
                  <a:lnTo>
                    <a:pt x="4668046" y="0"/>
                  </a:lnTo>
                  <a:lnTo>
                    <a:pt x="4682106" y="0"/>
                  </a:lnTo>
                  <a:lnTo>
                    <a:pt x="4696167" y="0"/>
                  </a:lnTo>
                  <a:lnTo>
                    <a:pt x="4710227" y="0"/>
                  </a:lnTo>
                  <a:lnTo>
                    <a:pt x="4724287" y="0"/>
                  </a:lnTo>
                  <a:lnTo>
                    <a:pt x="4738348" y="0"/>
                  </a:lnTo>
                  <a:lnTo>
                    <a:pt x="4752408" y="0"/>
                  </a:lnTo>
                  <a:lnTo>
                    <a:pt x="4766469" y="0"/>
                  </a:lnTo>
                  <a:lnTo>
                    <a:pt x="4780529" y="0"/>
                  </a:lnTo>
                  <a:lnTo>
                    <a:pt x="4794589" y="0"/>
                  </a:lnTo>
                  <a:lnTo>
                    <a:pt x="4808650" y="0"/>
                  </a:lnTo>
                  <a:lnTo>
                    <a:pt x="4822710" y="0"/>
                  </a:lnTo>
                  <a:lnTo>
                    <a:pt x="4836770" y="0"/>
                  </a:lnTo>
                  <a:lnTo>
                    <a:pt x="4850831" y="0"/>
                  </a:lnTo>
                  <a:lnTo>
                    <a:pt x="4864891" y="0"/>
                  </a:lnTo>
                  <a:lnTo>
                    <a:pt x="4878952" y="0"/>
                  </a:lnTo>
                  <a:lnTo>
                    <a:pt x="4893012" y="0"/>
                  </a:lnTo>
                  <a:lnTo>
                    <a:pt x="4907072" y="0"/>
                  </a:lnTo>
                  <a:lnTo>
                    <a:pt x="4921133" y="0"/>
                  </a:lnTo>
                  <a:lnTo>
                    <a:pt x="4935193" y="0"/>
                  </a:lnTo>
                  <a:lnTo>
                    <a:pt x="4949254" y="0"/>
                  </a:lnTo>
                  <a:lnTo>
                    <a:pt x="4963314" y="0"/>
                  </a:lnTo>
                  <a:lnTo>
                    <a:pt x="4977374" y="0"/>
                  </a:lnTo>
                  <a:lnTo>
                    <a:pt x="4991435" y="0"/>
                  </a:lnTo>
                  <a:lnTo>
                    <a:pt x="5005495" y="0"/>
                  </a:lnTo>
                  <a:lnTo>
                    <a:pt x="5019555" y="0"/>
                  </a:lnTo>
                  <a:lnTo>
                    <a:pt x="5033616" y="0"/>
                  </a:lnTo>
                  <a:lnTo>
                    <a:pt x="5047676" y="0"/>
                  </a:lnTo>
                  <a:lnTo>
                    <a:pt x="5061737" y="0"/>
                  </a:lnTo>
                  <a:lnTo>
                    <a:pt x="5075797" y="0"/>
                  </a:lnTo>
                  <a:lnTo>
                    <a:pt x="5089857" y="0"/>
                  </a:lnTo>
                  <a:lnTo>
                    <a:pt x="5103918" y="0"/>
                  </a:lnTo>
                  <a:lnTo>
                    <a:pt x="5117978" y="0"/>
                  </a:lnTo>
                  <a:lnTo>
                    <a:pt x="5132038" y="0"/>
                  </a:lnTo>
                  <a:lnTo>
                    <a:pt x="5146099" y="0"/>
                  </a:lnTo>
                  <a:lnTo>
                    <a:pt x="5160159" y="0"/>
                  </a:lnTo>
                  <a:lnTo>
                    <a:pt x="5174220" y="0"/>
                  </a:lnTo>
                  <a:lnTo>
                    <a:pt x="5188280" y="0"/>
                  </a:lnTo>
                  <a:lnTo>
                    <a:pt x="5202340" y="0"/>
                  </a:lnTo>
                  <a:lnTo>
                    <a:pt x="5216401" y="0"/>
                  </a:lnTo>
                  <a:lnTo>
                    <a:pt x="5230461" y="0"/>
                  </a:lnTo>
                  <a:lnTo>
                    <a:pt x="5244522" y="0"/>
                  </a:lnTo>
                  <a:lnTo>
                    <a:pt x="5258582" y="0"/>
                  </a:lnTo>
                  <a:lnTo>
                    <a:pt x="5272642" y="0"/>
                  </a:lnTo>
                  <a:lnTo>
                    <a:pt x="5286703" y="0"/>
                  </a:lnTo>
                  <a:lnTo>
                    <a:pt x="5300763" y="0"/>
                  </a:lnTo>
                  <a:lnTo>
                    <a:pt x="5314823" y="0"/>
                  </a:lnTo>
                  <a:lnTo>
                    <a:pt x="5328884" y="0"/>
                  </a:lnTo>
                  <a:lnTo>
                    <a:pt x="5342944" y="0"/>
                  </a:lnTo>
                  <a:lnTo>
                    <a:pt x="5357005" y="0"/>
                  </a:lnTo>
                  <a:lnTo>
                    <a:pt x="5371065" y="0"/>
                  </a:lnTo>
                  <a:lnTo>
                    <a:pt x="5385125" y="0"/>
                  </a:lnTo>
                  <a:lnTo>
                    <a:pt x="5399186" y="0"/>
                  </a:lnTo>
                  <a:lnTo>
                    <a:pt x="5413246" y="0"/>
                  </a:lnTo>
                  <a:lnTo>
                    <a:pt x="5427306" y="0"/>
                  </a:lnTo>
                  <a:lnTo>
                    <a:pt x="5441367" y="0"/>
                  </a:lnTo>
                  <a:lnTo>
                    <a:pt x="5455427" y="0"/>
                  </a:lnTo>
                  <a:lnTo>
                    <a:pt x="5469488" y="0"/>
                  </a:lnTo>
                  <a:lnTo>
                    <a:pt x="5483548" y="0"/>
                  </a:lnTo>
                  <a:lnTo>
                    <a:pt x="5497608" y="0"/>
                  </a:lnTo>
                  <a:lnTo>
                    <a:pt x="5511669" y="0"/>
                  </a:lnTo>
                  <a:lnTo>
                    <a:pt x="5525729" y="0"/>
                  </a:lnTo>
                  <a:lnTo>
                    <a:pt x="5539790" y="0"/>
                  </a:lnTo>
                  <a:lnTo>
                    <a:pt x="5553850" y="0"/>
                  </a:lnTo>
                  <a:lnTo>
                    <a:pt x="5567910" y="0"/>
                  </a:lnTo>
                  <a:lnTo>
                    <a:pt x="5581971" y="0"/>
                  </a:lnTo>
                  <a:lnTo>
                    <a:pt x="5596031" y="0"/>
                  </a:lnTo>
                  <a:lnTo>
                    <a:pt x="5610091" y="0"/>
                  </a:lnTo>
                  <a:lnTo>
                    <a:pt x="5624152" y="0"/>
                  </a:lnTo>
                  <a:lnTo>
                    <a:pt x="5638212" y="0"/>
                  </a:lnTo>
                  <a:lnTo>
                    <a:pt x="5652273" y="0"/>
                  </a:lnTo>
                  <a:lnTo>
                    <a:pt x="5666333" y="0"/>
                  </a:lnTo>
                  <a:lnTo>
                    <a:pt x="5680393" y="0"/>
                  </a:lnTo>
                  <a:lnTo>
                    <a:pt x="5694454" y="0"/>
                  </a:lnTo>
                  <a:lnTo>
                    <a:pt x="5708514" y="0"/>
                  </a:lnTo>
                  <a:lnTo>
                    <a:pt x="5722574" y="0"/>
                  </a:lnTo>
                  <a:lnTo>
                    <a:pt x="5736635" y="0"/>
                  </a:lnTo>
                  <a:lnTo>
                    <a:pt x="5750695" y="0"/>
                  </a:lnTo>
                  <a:lnTo>
                    <a:pt x="5764756" y="0"/>
                  </a:lnTo>
                  <a:lnTo>
                    <a:pt x="5778816" y="0"/>
                  </a:lnTo>
                  <a:lnTo>
                    <a:pt x="5792876" y="0"/>
                  </a:lnTo>
                  <a:lnTo>
                    <a:pt x="5806937" y="0"/>
                  </a:lnTo>
                  <a:lnTo>
                    <a:pt x="5820997" y="0"/>
                  </a:lnTo>
                  <a:lnTo>
                    <a:pt x="5835058" y="0"/>
                  </a:lnTo>
                  <a:lnTo>
                    <a:pt x="5849118" y="0"/>
                  </a:lnTo>
                  <a:lnTo>
                    <a:pt x="5863178" y="0"/>
                  </a:lnTo>
                  <a:lnTo>
                    <a:pt x="5877239" y="0"/>
                  </a:lnTo>
                  <a:lnTo>
                    <a:pt x="5891299" y="0"/>
                  </a:lnTo>
                  <a:lnTo>
                    <a:pt x="5905359" y="0"/>
                  </a:lnTo>
                  <a:lnTo>
                    <a:pt x="5919420" y="0"/>
                  </a:lnTo>
                  <a:lnTo>
                    <a:pt x="5933480" y="0"/>
                  </a:lnTo>
                  <a:lnTo>
                    <a:pt x="5947541" y="0"/>
                  </a:lnTo>
                  <a:lnTo>
                    <a:pt x="5961601" y="0"/>
                  </a:lnTo>
                  <a:lnTo>
                    <a:pt x="5975661" y="0"/>
                  </a:lnTo>
                  <a:lnTo>
                    <a:pt x="5989722" y="0"/>
                  </a:lnTo>
                  <a:lnTo>
                    <a:pt x="6003782" y="0"/>
                  </a:lnTo>
                  <a:lnTo>
                    <a:pt x="6017842" y="0"/>
                  </a:lnTo>
                  <a:lnTo>
                    <a:pt x="6031903" y="0"/>
                  </a:lnTo>
                  <a:lnTo>
                    <a:pt x="6045963" y="0"/>
                  </a:lnTo>
                  <a:lnTo>
                    <a:pt x="6060024" y="0"/>
                  </a:lnTo>
                  <a:lnTo>
                    <a:pt x="6074084" y="0"/>
                  </a:lnTo>
                  <a:lnTo>
                    <a:pt x="6088144" y="0"/>
                  </a:lnTo>
                  <a:lnTo>
                    <a:pt x="6102205" y="0"/>
                  </a:lnTo>
                  <a:lnTo>
                    <a:pt x="6116265" y="0"/>
                  </a:lnTo>
                  <a:lnTo>
                    <a:pt x="6130326" y="0"/>
                  </a:lnTo>
                  <a:lnTo>
                    <a:pt x="6144386" y="0"/>
                  </a:lnTo>
                  <a:lnTo>
                    <a:pt x="6158446" y="0"/>
                  </a:lnTo>
                  <a:lnTo>
                    <a:pt x="6172507" y="0"/>
                  </a:lnTo>
                  <a:lnTo>
                    <a:pt x="6186567" y="0"/>
                  </a:lnTo>
                  <a:lnTo>
                    <a:pt x="6200627" y="0"/>
                  </a:lnTo>
                  <a:lnTo>
                    <a:pt x="6214688" y="0"/>
                  </a:lnTo>
                  <a:lnTo>
                    <a:pt x="6228748" y="0"/>
                  </a:lnTo>
                  <a:lnTo>
                    <a:pt x="6242809" y="0"/>
                  </a:lnTo>
                  <a:lnTo>
                    <a:pt x="6256869" y="0"/>
                  </a:lnTo>
                  <a:lnTo>
                    <a:pt x="6270929" y="0"/>
                  </a:lnTo>
                  <a:lnTo>
                    <a:pt x="6284990" y="0"/>
                  </a:lnTo>
                  <a:lnTo>
                    <a:pt x="6299050" y="0"/>
                  </a:lnTo>
                  <a:lnTo>
                    <a:pt x="6313110" y="0"/>
                  </a:lnTo>
                  <a:lnTo>
                    <a:pt x="6327171" y="0"/>
                  </a:lnTo>
                  <a:lnTo>
                    <a:pt x="6341231" y="0"/>
                  </a:lnTo>
                  <a:lnTo>
                    <a:pt x="6355292" y="0"/>
                  </a:lnTo>
                  <a:lnTo>
                    <a:pt x="6369352" y="0"/>
                  </a:lnTo>
                  <a:lnTo>
                    <a:pt x="6383412" y="0"/>
                  </a:lnTo>
                  <a:lnTo>
                    <a:pt x="6397473" y="0"/>
                  </a:lnTo>
                  <a:lnTo>
                    <a:pt x="6411533" y="0"/>
                  </a:lnTo>
                  <a:lnTo>
                    <a:pt x="6425594" y="0"/>
                  </a:lnTo>
                  <a:lnTo>
                    <a:pt x="6439654" y="0"/>
                  </a:lnTo>
                  <a:lnTo>
                    <a:pt x="6453714" y="0"/>
                  </a:lnTo>
                  <a:lnTo>
                    <a:pt x="6467775" y="0"/>
                  </a:lnTo>
                  <a:lnTo>
                    <a:pt x="6481835" y="0"/>
                  </a:lnTo>
                  <a:lnTo>
                    <a:pt x="6495895" y="0"/>
                  </a:lnTo>
                  <a:lnTo>
                    <a:pt x="6509956" y="0"/>
                  </a:lnTo>
                  <a:lnTo>
                    <a:pt x="6524016" y="0"/>
                  </a:lnTo>
                  <a:lnTo>
                    <a:pt x="6538077" y="0"/>
                  </a:lnTo>
                  <a:lnTo>
                    <a:pt x="6552137" y="0"/>
                  </a:lnTo>
                  <a:lnTo>
                    <a:pt x="6566197" y="0"/>
                  </a:lnTo>
                  <a:lnTo>
                    <a:pt x="6580258" y="0"/>
                  </a:lnTo>
                  <a:lnTo>
                    <a:pt x="6594318" y="0"/>
                  </a:lnTo>
                  <a:lnTo>
                    <a:pt x="6608378" y="0"/>
                  </a:lnTo>
                  <a:lnTo>
                    <a:pt x="6622439" y="0"/>
                  </a:lnTo>
                  <a:lnTo>
                    <a:pt x="6636499" y="0"/>
                  </a:lnTo>
                  <a:lnTo>
                    <a:pt x="6650560" y="0"/>
                  </a:lnTo>
                  <a:lnTo>
                    <a:pt x="6664620" y="0"/>
                  </a:lnTo>
                  <a:lnTo>
                    <a:pt x="6678680" y="0"/>
                  </a:lnTo>
                  <a:lnTo>
                    <a:pt x="6692741" y="0"/>
                  </a:lnTo>
                  <a:lnTo>
                    <a:pt x="6706801" y="0"/>
                  </a:lnTo>
                  <a:lnTo>
                    <a:pt x="6720861" y="0"/>
                  </a:lnTo>
                  <a:lnTo>
                    <a:pt x="6734922" y="0"/>
                  </a:lnTo>
                  <a:lnTo>
                    <a:pt x="6748982" y="0"/>
                  </a:lnTo>
                  <a:lnTo>
                    <a:pt x="6763043" y="0"/>
                  </a:lnTo>
                  <a:lnTo>
                    <a:pt x="6777103" y="0"/>
                  </a:lnTo>
                  <a:lnTo>
                    <a:pt x="6791163" y="0"/>
                  </a:lnTo>
                  <a:lnTo>
                    <a:pt x="6805224" y="0"/>
                  </a:lnTo>
                  <a:lnTo>
                    <a:pt x="6819284" y="0"/>
                  </a:lnTo>
                  <a:lnTo>
                    <a:pt x="6833345" y="0"/>
                  </a:lnTo>
                  <a:lnTo>
                    <a:pt x="6847405" y="0"/>
                  </a:lnTo>
                  <a:lnTo>
                    <a:pt x="6861465" y="0"/>
                  </a:lnTo>
                  <a:lnTo>
                    <a:pt x="6875526" y="0"/>
                  </a:lnTo>
                  <a:lnTo>
                    <a:pt x="6889586" y="0"/>
                  </a:lnTo>
                  <a:lnTo>
                    <a:pt x="6903646" y="0"/>
                  </a:lnTo>
                  <a:lnTo>
                    <a:pt x="6917707" y="0"/>
                  </a:lnTo>
                  <a:lnTo>
                    <a:pt x="6931767" y="0"/>
                  </a:lnTo>
                  <a:lnTo>
                    <a:pt x="6945828" y="0"/>
                  </a:lnTo>
                  <a:lnTo>
                    <a:pt x="6959888" y="0"/>
                  </a:lnTo>
                  <a:lnTo>
                    <a:pt x="6973948" y="0"/>
                  </a:lnTo>
                  <a:lnTo>
                    <a:pt x="6988009" y="0"/>
                  </a:lnTo>
                  <a:lnTo>
                    <a:pt x="7002069" y="0"/>
                  </a:lnTo>
                  <a:lnTo>
                    <a:pt x="7016129" y="0"/>
                  </a:lnTo>
                  <a:lnTo>
                    <a:pt x="7030190" y="0"/>
                  </a:lnTo>
                  <a:lnTo>
                    <a:pt x="7044250" y="0"/>
                  </a:lnTo>
                  <a:lnTo>
                    <a:pt x="7058311" y="0"/>
                  </a:lnTo>
                  <a:lnTo>
                    <a:pt x="7072371" y="0"/>
                  </a:lnTo>
                  <a:lnTo>
                    <a:pt x="7086431" y="0"/>
                  </a:lnTo>
                  <a:lnTo>
                    <a:pt x="7100492" y="0"/>
                  </a:lnTo>
                  <a:lnTo>
                    <a:pt x="7114552" y="0"/>
                  </a:lnTo>
                  <a:lnTo>
                    <a:pt x="7128613" y="0"/>
                  </a:lnTo>
                  <a:lnTo>
                    <a:pt x="7142673" y="0"/>
                  </a:lnTo>
                  <a:lnTo>
                    <a:pt x="7156733" y="0"/>
                  </a:lnTo>
                  <a:lnTo>
                    <a:pt x="7170794" y="0"/>
                  </a:lnTo>
                  <a:lnTo>
                    <a:pt x="7184854" y="0"/>
                  </a:lnTo>
                  <a:lnTo>
                    <a:pt x="719891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81080" y="5616699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69186" y="4561709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7292" y="3506719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2451729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7292" y="1396739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120809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20809" y="4703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20809" y="3648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20809" y="2593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0809" y="153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51555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3994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64343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28874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409603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22106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46502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7089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63015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1583240" y="3316662"/>
              <a:ext cx="3493554" cy="35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Summary Function J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3649173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88351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1029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81029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654861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67680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67680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4077396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43906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32482" y="66488"/>
              <a:ext cx="56505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03180" y="1005715"/>
              <a:ext cx="7071230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03180" y="5181826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03180" y="4027820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03180" y="2873814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03180" y="1719807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6936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5888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4841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23793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03180" y="5758830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03180" y="4604823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03180" y="3450817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03180" y="2296810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03180" y="1142804"/>
              <a:ext cx="7071230" cy="0"/>
            </a:xfrm>
            <a:custGeom>
              <a:avLst/>
              <a:pathLst>
                <a:path w="7071230" h="0">
                  <a:moveTo>
                    <a:pt x="0" y="0"/>
                  </a:moveTo>
                  <a:lnTo>
                    <a:pt x="7071230" y="0"/>
                  </a:lnTo>
                  <a:lnTo>
                    <a:pt x="70712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460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1412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0365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9317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24600" y="3659439"/>
              <a:ext cx="6428391" cy="2099390"/>
            </a:xfrm>
            <a:custGeom>
              <a:avLst/>
              <a:pathLst>
                <a:path w="6428391" h="2099390">
                  <a:moveTo>
                    <a:pt x="0" y="2099390"/>
                  </a:moveTo>
                  <a:lnTo>
                    <a:pt x="12555" y="2099382"/>
                  </a:lnTo>
                  <a:lnTo>
                    <a:pt x="25110" y="2099358"/>
                  </a:lnTo>
                  <a:lnTo>
                    <a:pt x="37666" y="2099318"/>
                  </a:lnTo>
                  <a:lnTo>
                    <a:pt x="50221" y="2099262"/>
                  </a:lnTo>
                  <a:lnTo>
                    <a:pt x="62777" y="2099189"/>
                  </a:lnTo>
                  <a:lnTo>
                    <a:pt x="75332" y="2099101"/>
                  </a:lnTo>
                  <a:lnTo>
                    <a:pt x="87888" y="2098997"/>
                  </a:lnTo>
                  <a:lnTo>
                    <a:pt x="100443" y="2098877"/>
                  </a:lnTo>
                  <a:lnTo>
                    <a:pt x="112999" y="2098741"/>
                  </a:lnTo>
                  <a:lnTo>
                    <a:pt x="125554" y="2098589"/>
                  </a:lnTo>
                  <a:lnTo>
                    <a:pt x="138109" y="2098421"/>
                  </a:lnTo>
                  <a:lnTo>
                    <a:pt x="150665" y="2098236"/>
                  </a:lnTo>
                  <a:lnTo>
                    <a:pt x="163220" y="2098036"/>
                  </a:lnTo>
                  <a:lnTo>
                    <a:pt x="175776" y="2097820"/>
                  </a:lnTo>
                  <a:lnTo>
                    <a:pt x="188331" y="2097588"/>
                  </a:lnTo>
                  <a:lnTo>
                    <a:pt x="200887" y="2097340"/>
                  </a:lnTo>
                  <a:lnTo>
                    <a:pt x="213442" y="2097075"/>
                  </a:lnTo>
                  <a:lnTo>
                    <a:pt x="225998" y="2096795"/>
                  </a:lnTo>
                  <a:lnTo>
                    <a:pt x="238553" y="2096499"/>
                  </a:lnTo>
                  <a:lnTo>
                    <a:pt x="251109" y="2096186"/>
                  </a:lnTo>
                  <a:lnTo>
                    <a:pt x="263664" y="2095858"/>
                  </a:lnTo>
                  <a:lnTo>
                    <a:pt x="276219" y="2095514"/>
                  </a:lnTo>
                  <a:lnTo>
                    <a:pt x="288775" y="2095153"/>
                  </a:lnTo>
                  <a:lnTo>
                    <a:pt x="301330" y="2094777"/>
                  </a:lnTo>
                  <a:lnTo>
                    <a:pt x="313886" y="2094384"/>
                  </a:lnTo>
                  <a:lnTo>
                    <a:pt x="326441" y="2093976"/>
                  </a:lnTo>
                  <a:lnTo>
                    <a:pt x="338997" y="2093551"/>
                  </a:lnTo>
                  <a:lnTo>
                    <a:pt x="351552" y="2093111"/>
                  </a:lnTo>
                  <a:lnTo>
                    <a:pt x="364108" y="2092655"/>
                  </a:lnTo>
                  <a:lnTo>
                    <a:pt x="376663" y="2092182"/>
                  </a:lnTo>
                  <a:lnTo>
                    <a:pt x="389218" y="2091694"/>
                  </a:lnTo>
                  <a:lnTo>
                    <a:pt x="401774" y="2091189"/>
                  </a:lnTo>
                  <a:lnTo>
                    <a:pt x="414329" y="2090668"/>
                  </a:lnTo>
                  <a:lnTo>
                    <a:pt x="426885" y="2090132"/>
                  </a:lnTo>
                  <a:lnTo>
                    <a:pt x="439440" y="2089579"/>
                  </a:lnTo>
                  <a:lnTo>
                    <a:pt x="451996" y="2089011"/>
                  </a:lnTo>
                  <a:lnTo>
                    <a:pt x="464551" y="2088426"/>
                  </a:lnTo>
                  <a:lnTo>
                    <a:pt x="477107" y="2087825"/>
                  </a:lnTo>
                  <a:lnTo>
                    <a:pt x="489662" y="2087209"/>
                  </a:lnTo>
                  <a:lnTo>
                    <a:pt x="502218" y="2086576"/>
                  </a:lnTo>
                  <a:lnTo>
                    <a:pt x="514773" y="2085927"/>
                  </a:lnTo>
                  <a:lnTo>
                    <a:pt x="527328" y="2085263"/>
                  </a:lnTo>
                  <a:lnTo>
                    <a:pt x="539884" y="2084582"/>
                  </a:lnTo>
                  <a:lnTo>
                    <a:pt x="552439" y="2083885"/>
                  </a:lnTo>
                  <a:lnTo>
                    <a:pt x="564995" y="2083172"/>
                  </a:lnTo>
                  <a:lnTo>
                    <a:pt x="577550" y="2082444"/>
                  </a:lnTo>
                  <a:lnTo>
                    <a:pt x="590106" y="2081699"/>
                  </a:lnTo>
                  <a:lnTo>
                    <a:pt x="602661" y="2080938"/>
                  </a:lnTo>
                  <a:lnTo>
                    <a:pt x="615217" y="2080161"/>
                  </a:lnTo>
                  <a:lnTo>
                    <a:pt x="627772" y="2079368"/>
                  </a:lnTo>
                  <a:lnTo>
                    <a:pt x="640328" y="2078560"/>
                  </a:lnTo>
                  <a:lnTo>
                    <a:pt x="652883" y="2077735"/>
                  </a:lnTo>
                  <a:lnTo>
                    <a:pt x="665438" y="2076894"/>
                  </a:lnTo>
                  <a:lnTo>
                    <a:pt x="677994" y="2076037"/>
                  </a:lnTo>
                  <a:lnTo>
                    <a:pt x="690549" y="2075164"/>
                  </a:lnTo>
                  <a:lnTo>
                    <a:pt x="703105" y="2074275"/>
                  </a:lnTo>
                  <a:lnTo>
                    <a:pt x="715660" y="2073370"/>
                  </a:lnTo>
                  <a:lnTo>
                    <a:pt x="728216" y="2072449"/>
                  </a:lnTo>
                  <a:lnTo>
                    <a:pt x="740771" y="2071512"/>
                  </a:lnTo>
                  <a:lnTo>
                    <a:pt x="753327" y="2070559"/>
                  </a:lnTo>
                  <a:lnTo>
                    <a:pt x="765882" y="2069590"/>
                  </a:lnTo>
                  <a:lnTo>
                    <a:pt x="778437" y="2068605"/>
                  </a:lnTo>
                  <a:lnTo>
                    <a:pt x="790993" y="2067604"/>
                  </a:lnTo>
                  <a:lnTo>
                    <a:pt x="803548" y="2066587"/>
                  </a:lnTo>
                  <a:lnTo>
                    <a:pt x="816104" y="2065554"/>
                  </a:lnTo>
                  <a:lnTo>
                    <a:pt x="828659" y="2064505"/>
                  </a:lnTo>
                  <a:lnTo>
                    <a:pt x="841215" y="2063439"/>
                  </a:lnTo>
                  <a:lnTo>
                    <a:pt x="853770" y="2062358"/>
                  </a:lnTo>
                  <a:lnTo>
                    <a:pt x="866326" y="2061261"/>
                  </a:lnTo>
                  <a:lnTo>
                    <a:pt x="878881" y="2060148"/>
                  </a:lnTo>
                  <a:lnTo>
                    <a:pt x="891437" y="2059019"/>
                  </a:lnTo>
                  <a:lnTo>
                    <a:pt x="903992" y="2057873"/>
                  </a:lnTo>
                  <a:lnTo>
                    <a:pt x="916547" y="2056712"/>
                  </a:lnTo>
                  <a:lnTo>
                    <a:pt x="929103" y="2055535"/>
                  </a:lnTo>
                  <a:lnTo>
                    <a:pt x="941658" y="2054342"/>
                  </a:lnTo>
                  <a:lnTo>
                    <a:pt x="954214" y="2053132"/>
                  </a:lnTo>
                  <a:lnTo>
                    <a:pt x="966769" y="2051907"/>
                  </a:lnTo>
                  <a:lnTo>
                    <a:pt x="979325" y="2050666"/>
                  </a:lnTo>
                  <a:lnTo>
                    <a:pt x="991880" y="2049408"/>
                  </a:lnTo>
                  <a:lnTo>
                    <a:pt x="1004436" y="2048135"/>
                  </a:lnTo>
                  <a:lnTo>
                    <a:pt x="1016991" y="2046846"/>
                  </a:lnTo>
                  <a:lnTo>
                    <a:pt x="1029547" y="2045540"/>
                  </a:lnTo>
                  <a:lnTo>
                    <a:pt x="1042102" y="2044219"/>
                  </a:lnTo>
                  <a:lnTo>
                    <a:pt x="1054657" y="2042881"/>
                  </a:lnTo>
                  <a:lnTo>
                    <a:pt x="1067213" y="2041528"/>
                  </a:lnTo>
                  <a:lnTo>
                    <a:pt x="1079768" y="2040159"/>
                  </a:lnTo>
                  <a:lnTo>
                    <a:pt x="1092324" y="2038773"/>
                  </a:lnTo>
                  <a:lnTo>
                    <a:pt x="1104879" y="2037372"/>
                  </a:lnTo>
                  <a:lnTo>
                    <a:pt x="1117435" y="2035954"/>
                  </a:lnTo>
                  <a:lnTo>
                    <a:pt x="1129990" y="2034521"/>
                  </a:lnTo>
                  <a:lnTo>
                    <a:pt x="1142546" y="2033071"/>
                  </a:lnTo>
                  <a:lnTo>
                    <a:pt x="1155101" y="2031605"/>
                  </a:lnTo>
                  <a:lnTo>
                    <a:pt x="1167656" y="2030124"/>
                  </a:lnTo>
                  <a:lnTo>
                    <a:pt x="1180212" y="2028626"/>
                  </a:lnTo>
                  <a:lnTo>
                    <a:pt x="1192767" y="2027113"/>
                  </a:lnTo>
                  <a:lnTo>
                    <a:pt x="1205323" y="2025583"/>
                  </a:lnTo>
                  <a:lnTo>
                    <a:pt x="1217878" y="2024037"/>
                  </a:lnTo>
                  <a:lnTo>
                    <a:pt x="1230434" y="2022476"/>
                  </a:lnTo>
                  <a:lnTo>
                    <a:pt x="1242989" y="2020898"/>
                  </a:lnTo>
                  <a:lnTo>
                    <a:pt x="1255545" y="2019304"/>
                  </a:lnTo>
                  <a:lnTo>
                    <a:pt x="1268100" y="2017695"/>
                  </a:lnTo>
                  <a:lnTo>
                    <a:pt x="1280656" y="2016069"/>
                  </a:lnTo>
                  <a:lnTo>
                    <a:pt x="1293211" y="2014427"/>
                  </a:lnTo>
                  <a:lnTo>
                    <a:pt x="1305766" y="2012769"/>
                  </a:lnTo>
                  <a:lnTo>
                    <a:pt x="1318322" y="2011096"/>
                  </a:lnTo>
                  <a:lnTo>
                    <a:pt x="1330877" y="2009406"/>
                  </a:lnTo>
                  <a:lnTo>
                    <a:pt x="1343433" y="2007700"/>
                  </a:lnTo>
                  <a:lnTo>
                    <a:pt x="1355988" y="2005978"/>
                  </a:lnTo>
                  <a:lnTo>
                    <a:pt x="1368544" y="2004240"/>
                  </a:lnTo>
                  <a:lnTo>
                    <a:pt x="1381099" y="2002486"/>
                  </a:lnTo>
                  <a:lnTo>
                    <a:pt x="1393655" y="2000717"/>
                  </a:lnTo>
                  <a:lnTo>
                    <a:pt x="1406210" y="1998931"/>
                  </a:lnTo>
                  <a:lnTo>
                    <a:pt x="1418766" y="1997129"/>
                  </a:lnTo>
                  <a:lnTo>
                    <a:pt x="1431321" y="1995311"/>
                  </a:lnTo>
                  <a:lnTo>
                    <a:pt x="1443876" y="1993477"/>
                  </a:lnTo>
                  <a:lnTo>
                    <a:pt x="1456432" y="1991627"/>
                  </a:lnTo>
                  <a:lnTo>
                    <a:pt x="1468987" y="1989761"/>
                  </a:lnTo>
                  <a:lnTo>
                    <a:pt x="1481543" y="1987879"/>
                  </a:lnTo>
                  <a:lnTo>
                    <a:pt x="1494098" y="1985981"/>
                  </a:lnTo>
                  <a:lnTo>
                    <a:pt x="1506654" y="1984067"/>
                  </a:lnTo>
                  <a:lnTo>
                    <a:pt x="1519209" y="1982137"/>
                  </a:lnTo>
                  <a:lnTo>
                    <a:pt x="1531765" y="1980191"/>
                  </a:lnTo>
                  <a:lnTo>
                    <a:pt x="1544320" y="1978229"/>
                  </a:lnTo>
                  <a:lnTo>
                    <a:pt x="1556875" y="1976250"/>
                  </a:lnTo>
                  <a:lnTo>
                    <a:pt x="1569431" y="1974256"/>
                  </a:lnTo>
                  <a:lnTo>
                    <a:pt x="1581986" y="1972246"/>
                  </a:lnTo>
                  <a:lnTo>
                    <a:pt x="1594542" y="1970220"/>
                  </a:lnTo>
                  <a:lnTo>
                    <a:pt x="1607097" y="1968178"/>
                  </a:lnTo>
                  <a:lnTo>
                    <a:pt x="1619653" y="1966120"/>
                  </a:lnTo>
                  <a:lnTo>
                    <a:pt x="1632208" y="1964045"/>
                  </a:lnTo>
                  <a:lnTo>
                    <a:pt x="1644764" y="1961955"/>
                  </a:lnTo>
                  <a:lnTo>
                    <a:pt x="1657319" y="1959849"/>
                  </a:lnTo>
                  <a:lnTo>
                    <a:pt x="1669875" y="1957727"/>
                  </a:lnTo>
                  <a:lnTo>
                    <a:pt x="1682430" y="1955588"/>
                  </a:lnTo>
                  <a:lnTo>
                    <a:pt x="1694985" y="1953434"/>
                  </a:lnTo>
                  <a:lnTo>
                    <a:pt x="1707541" y="1951264"/>
                  </a:lnTo>
                  <a:lnTo>
                    <a:pt x="1720096" y="1949077"/>
                  </a:lnTo>
                  <a:lnTo>
                    <a:pt x="1732652" y="1946875"/>
                  </a:lnTo>
                  <a:lnTo>
                    <a:pt x="1745207" y="1944657"/>
                  </a:lnTo>
                  <a:lnTo>
                    <a:pt x="1757763" y="1942422"/>
                  </a:lnTo>
                  <a:lnTo>
                    <a:pt x="1770318" y="1940172"/>
                  </a:lnTo>
                  <a:lnTo>
                    <a:pt x="1782874" y="1937906"/>
                  </a:lnTo>
                  <a:lnTo>
                    <a:pt x="1795429" y="1935623"/>
                  </a:lnTo>
                  <a:lnTo>
                    <a:pt x="1807985" y="1933325"/>
                  </a:lnTo>
                  <a:lnTo>
                    <a:pt x="1820540" y="1931010"/>
                  </a:lnTo>
                  <a:lnTo>
                    <a:pt x="1833095" y="1928680"/>
                  </a:lnTo>
                  <a:lnTo>
                    <a:pt x="1845651" y="1926333"/>
                  </a:lnTo>
                  <a:lnTo>
                    <a:pt x="1858206" y="1923971"/>
                  </a:lnTo>
                  <a:lnTo>
                    <a:pt x="1870762" y="1921592"/>
                  </a:lnTo>
                  <a:lnTo>
                    <a:pt x="1883317" y="1919198"/>
                  </a:lnTo>
                  <a:lnTo>
                    <a:pt x="1895873" y="1916787"/>
                  </a:lnTo>
                  <a:lnTo>
                    <a:pt x="1908428" y="1914360"/>
                  </a:lnTo>
                  <a:lnTo>
                    <a:pt x="1920984" y="1911918"/>
                  </a:lnTo>
                  <a:lnTo>
                    <a:pt x="1933539" y="1909459"/>
                  </a:lnTo>
                  <a:lnTo>
                    <a:pt x="1946094" y="1906985"/>
                  </a:lnTo>
                  <a:lnTo>
                    <a:pt x="1958650" y="1904494"/>
                  </a:lnTo>
                  <a:lnTo>
                    <a:pt x="1971205" y="1901987"/>
                  </a:lnTo>
                  <a:lnTo>
                    <a:pt x="1983761" y="1899465"/>
                  </a:lnTo>
                  <a:lnTo>
                    <a:pt x="1996316" y="1896926"/>
                  </a:lnTo>
                  <a:lnTo>
                    <a:pt x="2008872" y="1894371"/>
                  </a:lnTo>
                  <a:lnTo>
                    <a:pt x="2021427" y="1891800"/>
                  </a:lnTo>
                  <a:lnTo>
                    <a:pt x="2033983" y="1889214"/>
                  </a:lnTo>
                  <a:lnTo>
                    <a:pt x="2046538" y="1886611"/>
                  </a:lnTo>
                  <a:lnTo>
                    <a:pt x="2059094" y="1883992"/>
                  </a:lnTo>
                  <a:lnTo>
                    <a:pt x="2071649" y="1881357"/>
                  </a:lnTo>
                  <a:lnTo>
                    <a:pt x="2084204" y="1878706"/>
                  </a:lnTo>
                  <a:lnTo>
                    <a:pt x="2096760" y="1876040"/>
                  </a:lnTo>
                  <a:lnTo>
                    <a:pt x="2109315" y="1873357"/>
                  </a:lnTo>
                  <a:lnTo>
                    <a:pt x="2121871" y="1870658"/>
                  </a:lnTo>
                  <a:lnTo>
                    <a:pt x="2134426" y="1867943"/>
                  </a:lnTo>
                  <a:lnTo>
                    <a:pt x="2146982" y="1865212"/>
                  </a:lnTo>
                  <a:lnTo>
                    <a:pt x="2159537" y="1862465"/>
                  </a:lnTo>
                  <a:lnTo>
                    <a:pt x="2172093" y="1859702"/>
                  </a:lnTo>
                  <a:lnTo>
                    <a:pt x="2184648" y="1856923"/>
                  </a:lnTo>
                  <a:lnTo>
                    <a:pt x="2197204" y="1854128"/>
                  </a:lnTo>
                  <a:lnTo>
                    <a:pt x="2209759" y="1851317"/>
                  </a:lnTo>
                  <a:lnTo>
                    <a:pt x="2222314" y="1848490"/>
                  </a:lnTo>
                  <a:lnTo>
                    <a:pt x="2234870" y="1845647"/>
                  </a:lnTo>
                  <a:lnTo>
                    <a:pt x="2247425" y="1842788"/>
                  </a:lnTo>
                  <a:lnTo>
                    <a:pt x="2259981" y="1839913"/>
                  </a:lnTo>
                  <a:lnTo>
                    <a:pt x="2272536" y="1837022"/>
                  </a:lnTo>
                  <a:lnTo>
                    <a:pt x="2285092" y="1834115"/>
                  </a:lnTo>
                  <a:lnTo>
                    <a:pt x="2297647" y="1831192"/>
                  </a:lnTo>
                  <a:lnTo>
                    <a:pt x="2310203" y="1828253"/>
                  </a:lnTo>
                  <a:lnTo>
                    <a:pt x="2322758" y="1825297"/>
                  </a:lnTo>
                  <a:lnTo>
                    <a:pt x="2335313" y="1822326"/>
                  </a:lnTo>
                  <a:lnTo>
                    <a:pt x="2347869" y="1819339"/>
                  </a:lnTo>
                  <a:lnTo>
                    <a:pt x="2360424" y="1816336"/>
                  </a:lnTo>
                  <a:lnTo>
                    <a:pt x="2372980" y="1813317"/>
                  </a:lnTo>
                  <a:lnTo>
                    <a:pt x="2385535" y="1810281"/>
                  </a:lnTo>
                  <a:lnTo>
                    <a:pt x="2398091" y="1807230"/>
                  </a:lnTo>
                  <a:lnTo>
                    <a:pt x="2410646" y="1804163"/>
                  </a:lnTo>
                  <a:lnTo>
                    <a:pt x="2423202" y="1801080"/>
                  </a:lnTo>
                  <a:lnTo>
                    <a:pt x="2435757" y="1797980"/>
                  </a:lnTo>
                  <a:lnTo>
                    <a:pt x="2448313" y="1794865"/>
                  </a:lnTo>
                  <a:lnTo>
                    <a:pt x="2460868" y="1791734"/>
                  </a:lnTo>
                  <a:lnTo>
                    <a:pt x="2473423" y="1788586"/>
                  </a:lnTo>
                  <a:lnTo>
                    <a:pt x="2485979" y="1785423"/>
                  </a:lnTo>
                  <a:lnTo>
                    <a:pt x="2498534" y="1782244"/>
                  </a:lnTo>
                  <a:lnTo>
                    <a:pt x="2511090" y="1779048"/>
                  </a:lnTo>
                  <a:lnTo>
                    <a:pt x="2523645" y="1775837"/>
                  </a:lnTo>
                  <a:lnTo>
                    <a:pt x="2536201" y="1772609"/>
                  </a:lnTo>
                  <a:lnTo>
                    <a:pt x="2548756" y="1769366"/>
                  </a:lnTo>
                  <a:lnTo>
                    <a:pt x="2561312" y="1766106"/>
                  </a:lnTo>
                  <a:lnTo>
                    <a:pt x="2573867" y="1762831"/>
                  </a:lnTo>
                  <a:lnTo>
                    <a:pt x="2586423" y="1759539"/>
                  </a:lnTo>
                  <a:lnTo>
                    <a:pt x="2598978" y="1756232"/>
                  </a:lnTo>
                  <a:lnTo>
                    <a:pt x="2611533" y="1752908"/>
                  </a:lnTo>
                  <a:lnTo>
                    <a:pt x="2624089" y="1749569"/>
                  </a:lnTo>
                  <a:lnTo>
                    <a:pt x="2636644" y="1746213"/>
                  </a:lnTo>
                  <a:lnTo>
                    <a:pt x="2649200" y="1742842"/>
                  </a:lnTo>
                  <a:lnTo>
                    <a:pt x="2661755" y="1739454"/>
                  </a:lnTo>
                  <a:lnTo>
                    <a:pt x="2674311" y="1736050"/>
                  </a:lnTo>
                  <a:lnTo>
                    <a:pt x="2686866" y="1732631"/>
                  </a:lnTo>
                  <a:lnTo>
                    <a:pt x="2699422" y="1729195"/>
                  </a:lnTo>
                  <a:lnTo>
                    <a:pt x="2711977" y="1725743"/>
                  </a:lnTo>
                  <a:lnTo>
                    <a:pt x="2724532" y="1722276"/>
                  </a:lnTo>
                  <a:lnTo>
                    <a:pt x="2737088" y="1718792"/>
                  </a:lnTo>
                  <a:lnTo>
                    <a:pt x="2749643" y="1715292"/>
                  </a:lnTo>
                  <a:lnTo>
                    <a:pt x="2762199" y="1711776"/>
                  </a:lnTo>
                  <a:lnTo>
                    <a:pt x="2774754" y="1708245"/>
                  </a:lnTo>
                  <a:lnTo>
                    <a:pt x="2787310" y="1704697"/>
                  </a:lnTo>
                  <a:lnTo>
                    <a:pt x="2799865" y="1701133"/>
                  </a:lnTo>
                  <a:lnTo>
                    <a:pt x="2812421" y="1697553"/>
                  </a:lnTo>
                  <a:lnTo>
                    <a:pt x="2824976" y="1693957"/>
                  </a:lnTo>
                  <a:lnTo>
                    <a:pt x="2837532" y="1690346"/>
                  </a:lnTo>
                  <a:lnTo>
                    <a:pt x="2850087" y="1686718"/>
                  </a:lnTo>
                  <a:lnTo>
                    <a:pt x="2862642" y="1683074"/>
                  </a:lnTo>
                  <a:lnTo>
                    <a:pt x="2875198" y="1679414"/>
                  </a:lnTo>
                  <a:lnTo>
                    <a:pt x="2887753" y="1675738"/>
                  </a:lnTo>
                  <a:lnTo>
                    <a:pt x="2900309" y="1672046"/>
                  </a:lnTo>
                  <a:lnTo>
                    <a:pt x="2912864" y="1668338"/>
                  </a:lnTo>
                  <a:lnTo>
                    <a:pt x="2925420" y="1664614"/>
                  </a:lnTo>
                  <a:lnTo>
                    <a:pt x="2937975" y="1660874"/>
                  </a:lnTo>
                  <a:lnTo>
                    <a:pt x="2950531" y="1657118"/>
                  </a:lnTo>
                  <a:lnTo>
                    <a:pt x="2963086" y="1653346"/>
                  </a:lnTo>
                  <a:lnTo>
                    <a:pt x="2975641" y="1649558"/>
                  </a:lnTo>
                  <a:lnTo>
                    <a:pt x="2988197" y="1645754"/>
                  </a:lnTo>
                  <a:lnTo>
                    <a:pt x="3000752" y="1641934"/>
                  </a:lnTo>
                  <a:lnTo>
                    <a:pt x="3013308" y="1638098"/>
                  </a:lnTo>
                  <a:lnTo>
                    <a:pt x="3025863" y="1634246"/>
                  </a:lnTo>
                  <a:lnTo>
                    <a:pt x="3038419" y="1630378"/>
                  </a:lnTo>
                  <a:lnTo>
                    <a:pt x="3050974" y="1626494"/>
                  </a:lnTo>
                  <a:lnTo>
                    <a:pt x="3063530" y="1622593"/>
                  </a:lnTo>
                  <a:lnTo>
                    <a:pt x="3076085" y="1618677"/>
                  </a:lnTo>
                  <a:lnTo>
                    <a:pt x="3088641" y="1614745"/>
                  </a:lnTo>
                  <a:lnTo>
                    <a:pt x="3101196" y="1610797"/>
                  </a:lnTo>
                  <a:lnTo>
                    <a:pt x="3113751" y="1606833"/>
                  </a:lnTo>
                  <a:lnTo>
                    <a:pt x="3126307" y="1602852"/>
                  </a:lnTo>
                  <a:lnTo>
                    <a:pt x="3138862" y="1598856"/>
                  </a:lnTo>
                  <a:lnTo>
                    <a:pt x="3151418" y="1594844"/>
                  </a:lnTo>
                  <a:lnTo>
                    <a:pt x="3163973" y="1590816"/>
                  </a:lnTo>
                  <a:lnTo>
                    <a:pt x="3176529" y="1586771"/>
                  </a:lnTo>
                  <a:lnTo>
                    <a:pt x="3189084" y="1582711"/>
                  </a:lnTo>
                  <a:lnTo>
                    <a:pt x="3201640" y="1578635"/>
                  </a:lnTo>
                  <a:lnTo>
                    <a:pt x="3214195" y="1574542"/>
                  </a:lnTo>
                  <a:lnTo>
                    <a:pt x="3226751" y="1570434"/>
                  </a:lnTo>
                  <a:lnTo>
                    <a:pt x="3239306" y="1566309"/>
                  </a:lnTo>
                  <a:lnTo>
                    <a:pt x="3251861" y="1562169"/>
                  </a:lnTo>
                  <a:lnTo>
                    <a:pt x="3264417" y="1558013"/>
                  </a:lnTo>
                  <a:lnTo>
                    <a:pt x="3276972" y="1553840"/>
                  </a:lnTo>
                  <a:lnTo>
                    <a:pt x="3289528" y="1549652"/>
                  </a:lnTo>
                  <a:lnTo>
                    <a:pt x="3302083" y="1545447"/>
                  </a:lnTo>
                  <a:lnTo>
                    <a:pt x="3314639" y="1541227"/>
                  </a:lnTo>
                  <a:lnTo>
                    <a:pt x="3327194" y="1536990"/>
                  </a:lnTo>
                  <a:lnTo>
                    <a:pt x="3339750" y="1532738"/>
                  </a:lnTo>
                  <a:lnTo>
                    <a:pt x="3352305" y="1528469"/>
                  </a:lnTo>
                  <a:lnTo>
                    <a:pt x="3364860" y="1524184"/>
                  </a:lnTo>
                  <a:lnTo>
                    <a:pt x="3377416" y="1519884"/>
                  </a:lnTo>
                  <a:lnTo>
                    <a:pt x="3389971" y="1515567"/>
                  </a:lnTo>
                  <a:lnTo>
                    <a:pt x="3402527" y="1511235"/>
                  </a:lnTo>
                  <a:lnTo>
                    <a:pt x="3415082" y="1506886"/>
                  </a:lnTo>
                  <a:lnTo>
                    <a:pt x="3427638" y="1502521"/>
                  </a:lnTo>
                  <a:lnTo>
                    <a:pt x="3440193" y="1498141"/>
                  </a:lnTo>
                  <a:lnTo>
                    <a:pt x="3452749" y="1493744"/>
                  </a:lnTo>
                  <a:lnTo>
                    <a:pt x="3465304" y="1489331"/>
                  </a:lnTo>
                  <a:lnTo>
                    <a:pt x="3477860" y="1484903"/>
                  </a:lnTo>
                  <a:lnTo>
                    <a:pt x="3490415" y="1480458"/>
                  </a:lnTo>
                  <a:lnTo>
                    <a:pt x="3502970" y="1475997"/>
                  </a:lnTo>
                  <a:lnTo>
                    <a:pt x="3515526" y="1471520"/>
                  </a:lnTo>
                  <a:lnTo>
                    <a:pt x="3528081" y="1467028"/>
                  </a:lnTo>
                  <a:lnTo>
                    <a:pt x="3540637" y="1462519"/>
                  </a:lnTo>
                  <a:lnTo>
                    <a:pt x="3553192" y="1457994"/>
                  </a:lnTo>
                  <a:lnTo>
                    <a:pt x="3565748" y="1453453"/>
                  </a:lnTo>
                  <a:lnTo>
                    <a:pt x="3578303" y="1448896"/>
                  </a:lnTo>
                  <a:lnTo>
                    <a:pt x="3590859" y="1444323"/>
                  </a:lnTo>
                  <a:lnTo>
                    <a:pt x="3603414" y="1439734"/>
                  </a:lnTo>
                  <a:lnTo>
                    <a:pt x="3615970" y="1435130"/>
                  </a:lnTo>
                  <a:lnTo>
                    <a:pt x="3628525" y="1430509"/>
                  </a:lnTo>
                  <a:lnTo>
                    <a:pt x="3641080" y="1425872"/>
                  </a:lnTo>
                  <a:lnTo>
                    <a:pt x="3653636" y="1421219"/>
                  </a:lnTo>
                  <a:lnTo>
                    <a:pt x="3666191" y="1416550"/>
                  </a:lnTo>
                  <a:lnTo>
                    <a:pt x="3678747" y="1411865"/>
                  </a:lnTo>
                  <a:lnTo>
                    <a:pt x="3691302" y="1407164"/>
                  </a:lnTo>
                  <a:lnTo>
                    <a:pt x="3703858" y="1402447"/>
                  </a:lnTo>
                  <a:lnTo>
                    <a:pt x="3716413" y="1397714"/>
                  </a:lnTo>
                  <a:lnTo>
                    <a:pt x="3728969" y="1392965"/>
                  </a:lnTo>
                  <a:lnTo>
                    <a:pt x="3741524" y="1388199"/>
                  </a:lnTo>
                  <a:lnTo>
                    <a:pt x="3754079" y="1383418"/>
                  </a:lnTo>
                  <a:lnTo>
                    <a:pt x="3766635" y="1378621"/>
                  </a:lnTo>
                  <a:lnTo>
                    <a:pt x="3779190" y="1373808"/>
                  </a:lnTo>
                  <a:lnTo>
                    <a:pt x="3791746" y="1368979"/>
                  </a:lnTo>
                  <a:lnTo>
                    <a:pt x="3804301" y="1364134"/>
                  </a:lnTo>
                  <a:lnTo>
                    <a:pt x="3816857" y="1359273"/>
                  </a:lnTo>
                  <a:lnTo>
                    <a:pt x="3829412" y="1354395"/>
                  </a:lnTo>
                  <a:lnTo>
                    <a:pt x="3841968" y="1349502"/>
                  </a:lnTo>
                  <a:lnTo>
                    <a:pt x="3854523" y="1344593"/>
                  </a:lnTo>
                  <a:lnTo>
                    <a:pt x="3867079" y="1339668"/>
                  </a:lnTo>
                  <a:lnTo>
                    <a:pt x="3879634" y="1334726"/>
                  </a:lnTo>
                  <a:lnTo>
                    <a:pt x="3892189" y="1329769"/>
                  </a:lnTo>
                  <a:lnTo>
                    <a:pt x="3904745" y="1324796"/>
                  </a:lnTo>
                  <a:lnTo>
                    <a:pt x="3917300" y="1319807"/>
                  </a:lnTo>
                  <a:lnTo>
                    <a:pt x="3929856" y="1314801"/>
                  </a:lnTo>
                  <a:lnTo>
                    <a:pt x="3942411" y="1309780"/>
                  </a:lnTo>
                  <a:lnTo>
                    <a:pt x="3954967" y="1304743"/>
                  </a:lnTo>
                  <a:lnTo>
                    <a:pt x="3967522" y="1299689"/>
                  </a:lnTo>
                  <a:lnTo>
                    <a:pt x="3980078" y="1294620"/>
                  </a:lnTo>
                  <a:lnTo>
                    <a:pt x="3992633" y="1289534"/>
                  </a:lnTo>
                  <a:lnTo>
                    <a:pt x="4005189" y="1284433"/>
                  </a:lnTo>
                  <a:lnTo>
                    <a:pt x="4017744" y="1279315"/>
                  </a:lnTo>
                  <a:lnTo>
                    <a:pt x="4030299" y="1274182"/>
                  </a:lnTo>
                  <a:lnTo>
                    <a:pt x="4042855" y="1269032"/>
                  </a:lnTo>
                  <a:lnTo>
                    <a:pt x="4055410" y="1263867"/>
                  </a:lnTo>
                  <a:lnTo>
                    <a:pt x="4067966" y="1258685"/>
                  </a:lnTo>
                  <a:lnTo>
                    <a:pt x="4080521" y="1253488"/>
                  </a:lnTo>
                  <a:lnTo>
                    <a:pt x="4093077" y="1248274"/>
                  </a:lnTo>
                  <a:lnTo>
                    <a:pt x="4105632" y="1243045"/>
                  </a:lnTo>
                  <a:lnTo>
                    <a:pt x="4118188" y="1237799"/>
                  </a:lnTo>
                  <a:lnTo>
                    <a:pt x="4130743" y="1232538"/>
                  </a:lnTo>
                  <a:lnTo>
                    <a:pt x="4143298" y="1227260"/>
                  </a:lnTo>
                  <a:lnTo>
                    <a:pt x="4155854" y="1221966"/>
                  </a:lnTo>
                  <a:lnTo>
                    <a:pt x="4168409" y="1216657"/>
                  </a:lnTo>
                  <a:lnTo>
                    <a:pt x="4180965" y="1211331"/>
                  </a:lnTo>
                  <a:lnTo>
                    <a:pt x="4193520" y="1205989"/>
                  </a:lnTo>
                  <a:lnTo>
                    <a:pt x="4206076" y="1200632"/>
                  </a:lnTo>
                  <a:lnTo>
                    <a:pt x="4218631" y="1195258"/>
                  </a:lnTo>
                  <a:lnTo>
                    <a:pt x="4231187" y="1189868"/>
                  </a:lnTo>
                  <a:lnTo>
                    <a:pt x="4243742" y="1184462"/>
                  </a:lnTo>
                  <a:lnTo>
                    <a:pt x="4256298" y="1179041"/>
                  </a:lnTo>
                  <a:lnTo>
                    <a:pt x="4268853" y="1173603"/>
                  </a:lnTo>
                  <a:lnTo>
                    <a:pt x="4281408" y="1168149"/>
                  </a:lnTo>
                  <a:lnTo>
                    <a:pt x="4293964" y="1162679"/>
                  </a:lnTo>
                  <a:lnTo>
                    <a:pt x="4306519" y="1157193"/>
                  </a:lnTo>
                  <a:lnTo>
                    <a:pt x="4319075" y="1151691"/>
                  </a:lnTo>
                  <a:lnTo>
                    <a:pt x="4331630" y="1146173"/>
                  </a:lnTo>
                  <a:lnTo>
                    <a:pt x="4344186" y="1140640"/>
                  </a:lnTo>
                  <a:lnTo>
                    <a:pt x="4356741" y="1135090"/>
                  </a:lnTo>
                  <a:lnTo>
                    <a:pt x="4369297" y="1129524"/>
                  </a:lnTo>
                  <a:lnTo>
                    <a:pt x="4381852" y="1123942"/>
                  </a:lnTo>
                  <a:lnTo>
                    <a:pt x="4394408" y="1118344"/>
                  </a:lnTo>
                  <a:lnTo>
                    <a:pt x="4406963" y="1112730"/>
                  </a:lnTo>
                  <a:lnTo>
                    <a:pt x="4419518" y="1107100"/>
                  </a:lnTo>
                  <a:lnTo>
                    <a:pt x="4432074" y="1101454"/>
                  </a:lnTo>
                  <a:lnTo>
                    <a:pt x="4444629" y="1095792"/>
                  </a:lnTo>
                  <a:lnTo>
                    <a:pt x="4457185" y="1090114"/>
                  </a:lnTo>
                  <a:lnTo>
                    <a:pt x="4469740" y="1084420"/>
                  </a:lnTo>
                  <a:lnTo>
                    <a:pt x="4482296" y="1078710"/>
                  </a:lnTo>
                  <a:lnTo>
                    <a:pt x="4494851" y="1072983"/>
                  </a:lnTo>
                  <a:lnTo>
                    <a:pt x="4507407" y="1067241"/>
                  </a:lnTo>
                  <a:lnTo>
                    <a:pt x="4519962" y="1061483"/>
                  </a:lnTo>
                  <a:lnTo>
                    <a:pt x="4532517" y="1055709"/>
                  </a:lnTo>
                  <a:lnTo>
                    <a:pt x="4545073" y="1049919"/>
                  </a:lnTo>
                  <a:lnTo>
                    <a:pt x="4557628" y="1044113"/>
                  </a:lnTo>
                  <a:lnTo>
                    <a:pt x="4570184" y="1038290"/>
                  </a:lnTo>
                  <a:lnTo>
                    <a:pt x="4582739" y="1032452"/>
                  </a:lnTo>
                  <a:lnTo>
                    <a:pt x="4595295" y="1026598"/>
                  </a:lnTo>
                  <a:lnTo>
                    <a:pt x="4607850" y="1020728"/>
                  </a:lnTo>
                  <a:lnTo>
                    <a:pt x="4620406" y="1014841"/>
                  </a:lnTo>
                  <a:lnTo>
                    <a:pt x="4632961" y="1008939"/>
                  </a:lnTo>
                  <a:lnTo>
                    <a:pt x="4645517" y="1003021"/>
                  </a:lnTo>
                  <a:lnTo>
                    <a:pt x="4658072" y="997087"/>
                  </a:lnTo>
                  <a:lnTo>
                    <a:pt x="4670627" y="991136"/>
                  </a:lnTo>
                  <a:lnTo>
                    <a:pt x="4683183" y="985170"/>
                  </a:lnTo>
                  <a:lnTo>
                    <a:pt x="4695738" y="979187"/>
                  </a:lnTo>
                  <a:lnTo>
                    <a:pt x="4708294" y="973189"/>
                  </a:lnTo>
                  <a:lnTo>
                    <a:pt x="4720849" y="967175"/>
                  </a:lnTo>
                  <a:lnTo>
                    <a:pt x="4733405" y="961144"/>
                  </a:lnTo>
                  <a:lnTo>
                    <a:pt x="4745960" y="955098"/>
                  </a:lnTo>
                  <a:lnTo>
                    <a:pt x="4758516" y="949035"/>
                  </a:lnTo>
                  <a:lnTo>
                    <a:pt x="4771071" y="942957"/>
                  </a:lnTo>
                  <a:lnTo>
                    <a:pt x="4783627" y="936862"/>
                  </a:lnTo>
                  <a:lnTo>
                    <a:pt x="4796182" y="930752"/>
                  </a:lnTo>
                  <a:lnTo>
                    <a:pt x="4808737" y="924625"/>
                  </a:lnTo>
                  <a:lnTo>
                    <a:pt x="4821293" y="918483"/>
                  </a:lnTo>
                  <a:lnTo>
                    <a:pt x="4833848" y="912324"/>
                  </a:lnTo>
                  <a:lnTo>
                    <a:pt x="4846404" y="906150"/>
                  </a:lnTo>
                  <a:lnTo>
                    <a:pt x="4858959" y="899959"/>
                  </a:lnTo>
                  <a:lnTo>
                    <a:pt x="4871515" y="893752"/>
                  </a:lnTo>
                  <a:lnTo>
                    <a:pt x="4884070" y="887530"/>
                  </a:lnTo>
                  <a:lnTo>
                    <a:pt x="4896626" y="881291"/>
                  </a:lnTo>
                  <a:lnTo>
                    <a:pt x="4909181" y="875036"/>
                  </a:lnTo>
                  <a:lnTo>
                    <a:pt x="4921736" y="868766"/>
                  </a:lnTo>
                  <a:lnTo>
                    <a:pt x="4934292" y="862479"/>
                  </a:lnTo>
                  <a:lnTo>
                    <a:pt x="4946847" y="856176"/>
                  </a:lnTo>
                  <a:lnTo>
                    <a:pt x="4959403" y="849858"/>
                  </a:lnTo>
                  <a:lnTo>
                    <a:pt x="4971958" y="843523"/>
                  </a:lnTo>
                  <a:lnTo>
                    <a:pt x="4984514" y="837172"/>
                  </a:lnTo>
                  <a:lnTo>
                    <a:pt x="4997069" y="830805"/>
                  </a:lnTo>
                  <a:lnTo>
                    <a:pt x="5009625" y="824422"/>
                  </a:lnTo>
                  <a:lnTo>
                    <a:pt x="5022180" y="818024"/>
                  </a:lnTo>
                  <a:lnTo>
                    <a:pt x="5034736" y="811609"/>
                  </a:lnTo>
                  <a:lnTo>
                    <a:pt x="5047291" y="805178"/>
                  </a:lnTo>
                  <a:lnTo>
                    <a:pt x="5059846" y="798731"/>
                  </a:lnTo>
                  <a:lnTo>
                    <a:pt x="5072402" y="792268"/>
                  </a:lnTo>
                  <a:lnTo>
                    <a:pt x="5084957" y="785789"/>
                  </a:lnTo>
                  <a:lnTo>
                    <a:pt x="5097513" y="779294"/>
                  </a:lnTo>
                  <a:lnTo>
                    <a:pt x="5110068" y="772783"/>
                  </a:lnTo>
                  <a:lnTo>
                    <a:pt x="5122624" y="766256"/>
                  </a:lnTo>
                  <a:lnTo>
                    <a:pt x="5135179" y="759713"/>
                  </a:lnTo>
                  <a:lnTo>
                    <a:pt x="5147735" y="753154"/>
                  </a:lnTo>
                  <a:lnTo>
                    <a:pt x="5160290" y="746579"/>
                  </a:lnTo>
                  <a:lnTo>
                    <a:pt x="5172846" y="739988"/>
                  </a:lnTo>
                  <a:lnTo>
                    <a:pt x="5185401" y="733381"/>
                  </a:lnTo>
                  <a:lnTo>
                    <a:pt x="5197956" y="726758"/>
                  </a:lnTo>
                  <a:lnTo>
                    <a:pt x="5210512" y="720119"/>
                  </a:lnTo>
                  <a:lnTo>
                    <a:pt x="5223067" y="713464"/>
                  </a:lnTo>
                  <a:lnTo>
                    <a:pt x="5235623" y="706793"/>
                  </a:lnTo>
                  <a:lnTo>
                    <a:pt x="5248178" y="700106"/>
                  </a:lnTo>
                  <a:lnTo>
                    <a:pt x="5260734" y="693403"/>
                  </a:lnTo>
                  <a:lnTo>
                    <a:pt x="5273289" y="686684"/>
                  </a:lnTo>
                  <a:lnTo>
                    <a:pt x="5285845" y="679948"/>
                  </a:lnTo>
                  <a:lnTo>
                    <a:pt x="5298400" y="673197"/>
                  </a:lnTo>
                  <a:lnTo>
                    <a:pt x="5310955" y="666430"/>
                  </a:lnTo>
                  <a:lnTo>
                    <a:pt x="5323511" y="659647"/>
                  </a:lnTo>
                  <a:lnTo>
                    <a:pt x="5336066" y="652848"/>
                  </a:lnTo>
                  <a:lnTo>
                    <a:pt x="5348622" y="646032"/>
                  </a:lnTo>
                  <a:lnTo>
                    <a:pt x="5361177" y="639201"/>
                  </a:lnTo>
                  <a:lnTo>
                    <a:pt x="5373733" y="632354"/>
                  </a:lnTo>
                  <a:lnTo>
                    <a:pt x="5386288" y="625490"/>
                  </a:lnTo>
                  <a:lnTo>
                    <a:pt x="5398844" y="618611"/>
                  </a:lnTo>
                  <a:lnTo>
                    <a:pt x="5411399" y="611716"/>
                  </a:lnTo>
                  <a:lnTo>
                    <a:pt x="5423955" y="604804"/>
                  </a:lnTo>
                  <a:lnTo>
                    <a:pt x="5436510" y="597877"/>
                  </a:lnTo>
                  <a:lnTo>
                    <a:pt x="5449065" y="590934"/>
                  </a:lnTo>
                  <a:lnTo>
                    <a:pt x="5461621" y="583974"/>
                  </a:lnTo>
                  <a:lnTo>
                    <a:pt x="5474176" y="576999"/>
                  </a:lnTo>
                  <a:lnTo>
                    <a:pt x="5486732" y="570007"/>
                  </a:lnTo>
                  <a:lnTo>
                    <a:pt x="5499287" y="563000"/>
                  </a:lnTo>
                  <a:lnTo>
                    <a:pt x="5511843" y="555976"/>
                  </a:lnTo>
                  <a:lnTo>
                    <a:pt x="5524398" y="548937"/>
                  </a:lnTo>
                  <a:lnTo>
                    <a:pt x="5536954" y="541881"/>
                  </a:lnTo>
                  <a:lnTo>
                    <a:pt x="5549509" y="534810"/>
                  </a:lnTo>
                  <a:lnTo>
                    <a:pt x="5562065" y="527722"/>
                  </a:lnTo>
                  <a:lnTo>
                    <a:pt x="5574620" y="520619"/>
                  </a:lnTo>
                  <a:lnTo>
                    <a:pt x="5587175" y="513499"/>
                  </a:lnTo>
                  <a:lnTo>
                    <a:pt x="5599731" y="506363"/>
                  </a:lnTo>
                  <a:lnTo>
                    <a:pt x="5612286" y="499212"/>
                  </a:lnTo>
                  <a:lnTo>
                    <a:pt x="5624842" y="492044"/>
                  </a:lnTo>
                  <a:lnTo>
                    <a:pt x="5637397" y="484860"/>
                  </a:lnTo>
                  <a:lnTo>
                    <a:pt x="5649953" y="477661"/>
                  </a:lnTo>
                  <a:lnTo>
                    <a:pt x="5662508" y="470445"/>
                  </a:lnTo>
                  <a:lnTo>
                    <a:pt x="5675064" y="463213"/>
                  </a:lnTo>
                  <a:lnTo>
                    <a:pt x="5687619" y="455966"/>
                  </a:lnTo>
                  <a:lnTo>
                    <a:pt x="5700174" y="448702"/>
                  </a:lnTo>
                  <a:lnTo>
                    <a:pt x="5712730" y="441422"/>
                  </a:lnTo>
                  <a:lnTo>
                    <a:pt x="5725285" y="434126"/>
                  </a:lnTo>
                  <a:lnTo>
                    <a:pt x="5737841" y="426815"/>
                  </a:lnTo>
                  <a:lnTo>
                    <a:pt x="5750396" y="419487"/>
                  </a:lnTo>
                  <a:lnTo>
                    <a:pt x="5762952" y="412143"/>
                  </a:lnTo>
                  <a:lnTo>
                    <a:pt x="5775507" y="404783"/>
                  </a:lnTo>
                  <a:lnTo>
                    <a:pt x="5788063" y="397407"/>
                  </a:lnTo>
                  <a:lnTo>
                    <a:pt x="5800618" y="390015"/>
                  </a:lnTo>
                  <a:lnTo>
                    <a:pt x="5813174" y="382607"/>
                  </a:lnTo>
                  <a:lnTo>
                    <a:pt x="5825729" y="375183"/>
                  </a:lnTo>
                  <a:lnTo>
                    <a:pt x="5838284" y="367744"/>
                  </a:lnTo>
                  <a:lnTo>
                    <a:pt x="5850840" y="360288"/>
                  </a:lnTo>
                  <a:lnTo>
                    <a:pt x="5863395" y="352816"/>
                  </a:lnTo>
                  <a:lnTo>
                    <a:pt x="5875951" y="345328"/>
                  </a:lnTo>
                  <a:lnTo>
                    <a:pt x="5888506" y="337824"/>
                  </a:lnTo>
                  <a:lnTo>
                    <a:pt x="5901062" y="330304"/>
                  </a:lnTo>
                  <a:lnTo>
                    <a:pt x="5913617" y="322768"/>
                  </a:lnTo>
                  <a:lnTo>
                    <a:pt x="5926173" y="315216"/>
                  </a:lnTo>
                  <a:lnTo>
                    <a:pt x="5938728" y="307647"/>
                  </a:lnTo>
                  <a:lnTo>
                    <a:pt x="5951283" y="300063"/>
                  </a:lnTo>
                  <a:lnTo>
                    <a:pt x="5963839" y="292463"/>
                  </a:lnTo>
                  <a:lnTo>
                    <a:pt x="5976394" y="284847"/>
                  </a:lnTo>
                  <a:lnTo>
                    <a:pt x="5988950" y="277215"/>
                  </a:lnTo>
                  <a:lnTo>
                    <a:pt x="6001505" y="269567"/>
                  </a:lnTo>
                  <a:lnTo>
                    <a:pt x="6014061" y="261903"/>
                  </a:lnTo>
                  <a:lnTo>
                    <a:pt x="6026616" y="254223"/>
                  </a:lnTo>
                  <a:lnTo>
                    <a:pt x="6039172" y="246526"/>
                  </a:lnTo>
                  <a:lnTo>
                    <a:pt x="6051727" y="238814"/>
                  </a:lnTo>
                  <a:lnTo>
                    <a:pt x="6064283" y="231086"/>
                  </a:lnTo>
                  <a:lnTo>
                    <a:pt x="6076838" y="223342"/>
                  </a:lnTo>
                  <a:lnTo>
                    <a:pt x="6089393" y="215581"/>
                  </a:lnTo>
                  <a:lnTo>
                    <a:pt x="6101949" y="207805"/>
                  </a:lnTo>
                  <a:lnTo>
                    <a:pt x="6114504" y="200013"/>
                  </a:lnTo>
                  <a:lnTo>
                    <a:pt x="6127060" y="192204"/>
                  </a:lnTo>
                  <a:lnTo>
                    <a:pt x="6139615" y="184380"/>
                  </a:lnTo>
                  <a:lnTo>
                    <a:pt x="6152171" y="176540"/>
                  </a:lnTo>
                  <a:lnTo>
                    <a:pt x="6164726" y="168683"/>
                  </a:lnTo>
                  <a:lnTo>
                    <a:pt x="6177282" y="160811"/>
                  </a:lnTo>
                  <a:lnTo>
                    <a:pt x="6189837" y="152923"/>
                  </a:lnTo>
                  <a:lnTo>
                    <a:pt x="6202393" y="145018"/>
                  </a:lnTo>
                  <a:lnTo>
                    <a:pt x="6214948" y="137098"/>
                  </a:lnTo>
                  <a:lnTo>
                    <a:pt x="6227503" y="129161"/>
                  </a:lnTo>
                  <a:lnTo>
                    <a:pt x="6240059" y="121209"/>
                  </a:lnTo>
                  <a:lnTo>
                    <a:pt x="6252614" y="113240"/>
                  </a:lnTo>
                  <a:lnTo>
                    <a:pt x="6265170" y="105256"/>
                  </a:lnTo>
                  <a:lnTo>
                    <a:pt x="6277725" y="97255"/>
                  </a:lnTo>
                  <a:lnTo>
                    <a:pt x="6290281" y="89239"/>
                  </a:lnTo>
                  <a:lnTo>
                    <a:pt x="6302836" y="81206"/>
                  </a:lnTo>
                  <a:lnTo>
                    <a:pt x="6315392" y="73157"/>
                  </a:lnTo>
                  <a:lnTo>
                    <a:pt x="6327947" y="65093"/>
                  </a:lnTo>
                  <a:lnTo>
                    <a:pt x="6340502" y="57012"/>
                  </a:lnTo>
                  <a:lnTo>
                    <a:pt x="6353058" y="48916"/>
                  </a:lnTo>
                  <a:lnTo>
                    <a:pt x="6365613" y="40803"/>
                  </a:lnTo>
                  <a:lnTo>
                    <a:pt x="6378169" y="32674"/>
                  </a:lnTo>
                  <a:lnTo>
                    <a:pt x="6390724" y="24530"/>
                  </a:lnTo>
                  <a:lnTo>
                    <a:pt x="6403280" y="16369"/>
                  </a:lnTo>
                  <a:lnTo>
                    <a:pt x="6415835" y="8192"/>
                  </a:lnTo>
                  <a:lnTo>
                    <a:pt x="6428391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324600" y="1574331"/>
              <a:ext cx="6428391" cy="4184498"/>
            </a:xfrm>
            <a:custGeom>
              <a:avLst/>
              <a:pathLst>
                <a:path w="6428391" h="4184498">
                  <a:moveTo>
                    <a:pt x="0" y="4184498"/>
                  </a:moveTo>
                  <a:lnTo>
                    <a:pt x="12555" y="4184498"/>
                  </a:lnTo>
                  <a:lnTo>
                    <a:pt x="25110" y="4184498"/>
                  </a:lnTo>
                  <a:lnTo>
                    <a:pt x="37666" y="4118526"/>
                  </a:lnTo>
                  <a:lnTo>
                    <a:pt x="50221" y="4118526"/>
                  </a:lnTo>
                  <a:lnTo>
                    <a:pt x="62777" y="4118526"/>
                  </a:lnTo>
                  <a:lnTo>
                    <a:pt x="75332" y="4118526"/>
                  </a:lnTo>
                  <a:lnTo>
                    <a:pt x="87888" y="4118526"/>
                  </a:lnTo>
                  <a:lnTo>
                    <a:pt x="100443" y="4118526"/>
                  </a:lnTo>
                  <a:lnTo>
                    <a:pt x="112999" y="4118526"/>
                  </a:lnTo>
                  <a:lnTo>
                    <a:pt x="125554" y="4118526"/>
                  </a:lnTo>
                  <a:lnTo>
                    <a:pt x="138109" y="4118526"/>
                  </a:lnTo>
                  <a:lnTo>
                    <a:pt x="150665" y="4118526"/>
                  </a:lnTo>
                  <a:lnTo>
                    <a:pt x="163220" y="4118526"/>
                  </a:lnTo>
                  <a:lnTo>
                    <a:pt x="175776" y="4118526"/>
                  </a:lnTo>
                  <a:lnTo>
                    <a:pt x="188331" y="4118526"/>
                  </a:lnTo>
                  <a:lnTo>
                    <a:pt x="200887" y="4118526"/>
                  </a:lnTo>
                  <a:lnTo>
                    <a:pt x="213442" y="4118526"/>
                  </a:lnTo>
                  <a:lnTo>
                    <a:pt x="225998" y="4060528"/>
                  </a:lnTo>
                  <a:lnTo>
                    <a:pt x="238553" y="4060528"/>
                  </a:lnTo>
                  <a:lnTo>
                    <a:pt x="251109" y="3933803"/>
                  </a:lnTo>
                  <a:lnTo>
                    <a:pt x="263664" y="3933803"/>
                  </a:lnTo>
                  <a:lnTo>
                    <a:pt x="276219" y="3933803"/>
                  </a:lnTo>
                  <a:lnTo>
                    <a:pt x="288775" y="3933803"/>
                  </a:lnTo>
                  <a:lnTo>
                    <a:pt x="301330" y="3933803"/>
                  </a:lnTo>
                  <a:lnTo>
                    <a:pt x="313886" y="3933803"/>
                  </a:lnTo>
                  <a:lnTo>
                    <a:pt x="326441" y="3933803"/>
                  </a:lnTo>
                  <a:lnTo>
                    <a:pt x="338997" y="3933803"/>
                  </a:lnTo>
                  <a:lnTo>
                    <a:pt x="351552" y="3933803"/>
                  </a:lnTo>
                  <a:lnTo>
                    <a:pt x="364108" y="3933803"/>
                  </a:lnTo>
                  <a:lnTo>
                    <a:pt x="376663" y="3933803"/>
                  </a:lnTo>
                  <a:lnTo>
                    <a:pt x="389218" y="3933803"/>
                  </a:lnTo>
                  <a:lnTo>
                    <a:pt x="401774" y="3933803"/>
                  </a:lnTo>
                  <a:lnTo>
                    <a:pt x="414329" y="3933803"/>
                  </a:lnTo>
                  <a:lnTo>
                    <a:pt x="426885" y="3933803"/>
                  </a:lnTo>
                  <a:lnTo>
                    <a:pt x="439440" y="3933803"/>
                  </a:lnTo>
                  <a:lnTo>
                    <a:pt x="451996" y="3933803"/>
                  </a:lnTo>
                  <a:lnTo>
                    <a:pt x="464551" y="3933803"/>
                  </a:lnTo>
                  <a:lnTo>
                    <a:pt x="477107" y="3933803"/>
                  </a:lnTo>
                  <a:lnTo>
                    <a:pt x="489662" y="3933803"/>
                  </a:lnTo>
                  <a:lnTo>
                    <a:pt x="502218" y="3933803"/>
                  </a:lnTo>
                  <a:lnTo>
                    <a:pt x="514773" y="3933803"/>
                  </a:lnTo>
                  <a:lnTo>
                    <a:pt x="527328" y="3933803"/>
                  </a:lnTo>
                  <a:lnTo>
                    <a:pt x="539884" y="3933803"/>
                  </a:lnTo>
                  <a:lnTo>
                    <a:pt x="552439" y="3933803"/>
                  </a:lnTo>
                  <a:lnTo>
                    <a:pt x="564995" y="3933803"/>
                  </a:lnTo>
                  <a:lnTo>
                    <a:pt x="577550" y="3933803"/>
                  </a:lnTo>
                  <a:lnTo>
                    <a:pt x="590106" y="3933803"/>
                  </a:lnTo>
                  <a:lnTo>
                    <a:pt x="602661" y="3933803"/>
                  </a:lnTo>
                  <a:lnTo>
                    <a:pt x="615217" y="3933803"/>
                  </a:lnTo>
                  <a:lnTo>
                    <a:pt x="627772" y="3933803"/>
                  </a:lnTo>
                  <a:lnTo>
                    <a:pt x="640328" y="3933803"/>
                  </a:lnTo>
                  <a:lnTo>
                    <a:pt x="652883" y="3933803"/>
                  </a:lnTo>
                  <a:lnTo>
                    <a:pt x="665438" y="3933803"/>
                  </a:lnTo>
                  <a:lnTo>
                    <a:pt x="677994" y="3933803"/>
                  </a:lnTo>
                  <a:lnTo>
                    <a:pt x="690549" y="3933803"/>
                  </a:lnTo>
                  <a:lnTo>
                    <a:pt x="703105" y="3933803"/>
                  </a:lnTo>
                  <a:lnTo>
                    <a:pt x="715660" y="3933803"/>
                  </a:lnTo>
                  <a:lnTo>
                    <a:pt x="728216" y="3933803"/>
                  </a:lnTo>
                  <a:lnTo>
                    <a:pt x="740771" y="3933803"/>
                  </a:lnTo>
                  <a:lnTo>
                    <a:pt x="753327" y="3933803"/>
                  </a:lnTo>
                  <a:lnTo>
                    <a:pt x="765882" y="3933803"/>
                  </a:lnTo>
                  <a:lnTo>
                    <a:pt x="778437" y="3933803"/>
                  </a:lnTo>
                  <a:lnTo>
                    <a:pt x="790993" y="3933803"/>
                  </a:lnTo>
                  <a:lnTo>
                    <a:pt x="803548" y="3933803"/>
                  </a:lnTo>
                  <a:lnTo>
                    <a:pt x="816104" y="3933803"/>
                  </a:lnTo>
                  <a:lnTo>
                    <a:pt x="828659" y="3933803"/>
                  </a:lnTo>
                  <a:lnTo>
                    <a:pt x="841215" y="3933803"/>
                  </a:lnTo>
                  <a:lnTo>
                    <a:pt x="853770" y="3933803"/>
                  </a:lnTo>
                  <a:lnTo>
                    <a:pt x="866326" y="3933803"/>
                  </a:lnTo>
                  <a:lnTo>
                    <a:pt x="878881" y="3933803"/>
                  </a:lnTo>
                  <a:lnTo>
                    <a:pt x="891437" y="3933803"/>
                  </a:lnTo>
                  <a:lnTo>
                    <a:pt x="903992" y="3933803"/>
                  </a:lnTo>
                  <a:lnTo>
                    <a:pt x="916547" y="3933803"/>
                  </a:lnTo>
                  <a:lnTo>
                    <a:pt x="929103" y="3933803"/>
                  </a:lnTo>
                  <a:lnTo>
                    <a:pt x="941658" y="3933803"/>
                  </a:lnTo>
                  <a:lnTo>
                    <a:pt x="954214" y="3933803"/>
                  </a:lnTo>
                  <a:lnTo>
                    <a:pt x="966769" y="3871859"/>
                  </a:lnTo>
                  <a:lnTo>
                    <a:pt x="979325" y="3871859"/>
                  </a:lnTo>
                  <a:lnTo>
                    <a:pt x="991880" y="3871859"/>
                  </a:lnTo>
                  <a:lnTo>
                    <a:pt x="1004436" y="3871859"/>
                  </a:lnTo>
                  <a:lnTo>
                    <a:pt x="1016991" y="3871859"/>
                  </a:lnTo>
                  <a:lnTo>
                    <a:pt x="1029547" y="3871859"/>
                  </a:lnTo>
                  <a:lnTo>
                    <a:pt x="1042102" y="3871859"/>
                  </a:lnTo>
                  <a:lnTo>
                    <a:pt x="1054657" y="3836599"/>
                  </a:lnTo>
                  <a:lnTo>
                    <a:pt x="1067213" y="3683109"/>
                  </a:lnTo>
                  <a:lnTo>
                    <a:pt x="1079768" y="3683109"/>
                  </a:lnTo>
                  <a:lnTo>
                    <a:pt x="1092324" y="3683109"/>
                  </a:lnTo>
                  <a:lnTo>
                    <a:pt x="1104879" y="3683109"/>
                  </a:lnTo>
                  <a:lnTo>
                    <a:pt x="1117435" y="3683109"/>
                  </a:lnTo>
                  <a:lnTo>
                    <a:pt x="1129990" y="3683109"/>
                  </a:lnTo>
                  <a:lnTo>
                    <a:pt x="1142546" y="3683109"/>
                  </a:lnTo>
                  <a:lnTo>
                    <a:pt x="1155101" y="3683109"/>
                  </a:lnTo>
                  <a:lnTo>
                    <a:pt x="1167656" y="3683109"/>
                  </a:lnTo>
                  <a:lnTo>
                    <a:pt x="1180212" y="3683109"/>
                  </a:lnTo>
                  <a:lnTo>
                    <a:pt x="1192767" y="3683109"/>
                  </a:lnTo>
                  <a:lnTo>
                    <a:pt x="1205323" y="3683109"/>
                  </a:lnTo>
                  <a:lnTo>
                    <a:pt x="1217878" y="3683109"/>
                  </a:lnTo>
                  <a:lnTo>
                    <a:pt x="1230434" y="3683109"/>
                  </a:lnTo>
                  <a:lnTo>
                    <a:pt x="1242989" y="3432414"/>
                  </a:lnTo>
                  <a:lnTo>
                    <a:pt x="1255545" y="3432414"/>
                  </a:lnTo>
                  <a:lnTo>
                    <a:pt x="1268100" y="3432414"/>
                  </a:lnTo>
                  <a:lnTo>
                    <a:pt x="1280656" y="3432414"/>
                  </a:lnTo>
                  <a:lnTo>
                    <a:pt x="1293211" y="3432414"/>
                  </a:lnTo>
                  <a:lnTo>
                    <a:pt x="1305766" y="3432414"/>
                  </a:lnTo>
                  <a:lnTo>
                    <a:pt x="1318322" y="3432414"/>
                  </a:lnTo>
                  <a:lnTo>
                    <a:pt x="1330877" y="3432414"/>
                  </a:lnTo>
                  <a:lnTo>
                    <a:pt x="1343433" y="3432414"/>
                  </a:lnTo>
                  <a:lnTo>
                    <a:pt x="1355988" y="3432414"/>
                  </a:lnTo>
                  <a:lnTo>
                    <a:pt x="1368544" y="3432414"/>
                  </a:lnTo>
                  <a:lnTo>
                    <a:pt x="1381099" y="3432414"/>
                  </a:lnTo>
                  <a:lnTo>
                    <a:pt x="1393655" y="3432414"/>
                  </a:lnTo>
                  <a:lnTo>
                    <a:pt x="1406210" y="3432414"/>
                  </a:lnTo>
                  <a:lnTo>
                    <a:pt x="1418766" y="3432414"/>
                  </a:lnTo>
                  <a:lnTo>
                    <a:pt x="1431321" y="3432414"/>
                  </a:lnTo>
                  <a:lnTo>
                    <a:pt x="1443876" y="3432414"/>
                  </a:lnTo>
                  <a:lnTo>
                    <a:pt x="1456432" y="3432414"/>
                  </a:lnTo>
                  <a:lnTo>
                    <a:pt x="1468987" y="3432414"/>
                  </a:lnTo>
                  <a:lnTo>
                    <a:pt x="1481543" y="3432414"/>
                  </a:lnTo>
                  <a:lnTo>
                    <a:pt x="1494098" y="3432414"/>
                  </a:lnTo>
                  <a:lnTo>
                    <a:pt x="1506654" y="3432414"/>
                  </a:lnTo>
                  <a:lnTo>
                    <a:pt x="1519209" y="3432414"/>
                  </a:lnTo>
                  <a:lnTo>
                    <a:pt x="1531765" y="3432414"/>
                  </a:lnTo>
                  <a:lnTo>
                    <a:pt x="1544320" y="3432414"/>
                  </a:lnTo>
                  <a:lnTo>
                    <a:pt x="1556875" y="3432414"/>
                  </a:lnTo>
                  <a:lnTo>
                    <a:pt x="1569431" y="3432414"/>
                  </a:lnTo>
                  <a:lnTo>
                    <a:pt x="1581986" y="3432414"/>
                  </a:lnTo>
                  <a:lnTo>
                    <a:pt x="1594542" y="3432414"/>
                  </a:lnTo>
                  <a:lnTo>
                    <a:pt x="1607097" y="3432414"/>
                  </a:lnTo>
                  <a:lnTo>
                    <a:pt x="1619653" y="3432414"/>
                  </a:lnTo>
                  <a:lnTo>
                    <a:pt x="1632208" y="3432414"/>
                  </a:lnTo>
                  <a:lnTo>
                    <a:pt x="1644764" y="3432414"/>
                  </a:lnTo>
                  <a:lnTo>
                    <a:pt x="1657319" y="3432414"/>
                  </a:lnTo>
                  <a:lnTo>
                    <a:pt x="1669875" y="3432414"/>
                  </a:lnTo>
                  <a:lnTo>
                    <a:pt x="1682430" y="3432414"/>
                  </a:lnTo>
                  <a:lnTo>
                    <a:pt x="1694985" y="3432414"/>
                  </a:lnTo>
                  <a:lnTo>
                    <a:pt x="1707541" y="3432414"/>
                  </a:lnTo>
                  <a:lnTo>
                    <a:pt x="1720096" y="3432414"/>
                  </a:lnTo>
                  <a:lnTo>
                    <a:pt x="1732652" y="3432414"/>
                  </a:lnTo>
                  <a:lnTo>
                    <a:pt x="1745207" y="3432414"/>
                  </a:lnTo>
                  <a:lnTo>
                    <a:pt x="1757763" y="3432414"/>
                  </a:lnTo>
                  <a:lnTo>
                    <a:pt x="1770318" y="3432414"/>
                  </a:lnTo>
                  <a:lnTo>
                    <a:pt x="1782874" y="3432414"/>
                  </a:lnTo>
                  <a:lnTo>
                    <a:pt x="1795429" y="3432414"/>
                  </a:lnTo>
                  <a:lnTo>
                    <a:pt x="1807985" y="3432414"/>
                  </a:lnTo>
                  <a:lnTo>
                    <a:pt x="1820540" y="3432414"/>
                  </a:lnTo>
                  <a:lnTo>
                    <a:pt x="1833095" y="3432414"/>
                  </a:lnTo>
                  <a:lnTo>
                    <a:pt x="1845651" y="3432414"/>
                  </a:lnTo>
                  <a:lnTo>
                    <a:pt x="1858206" y="3432414"/>
                  </a:lnTo>
                  <a:lnTo>
                    <a:pt x="1870762" y="3432414"/>
                  </a:lnTo>
                  <a:lnTo>
                    <a:pt x="1883317" y="3432414"/>
                  </a:lnTo>
                  <a:lnTo>
                    <a:pt x="1895873" y="3432414"/>
                  </a:lnTo>
                  <a:lnTo>
                    <a:pt x="1908428" y="3432414"/>
                  </a:lnTo>
                  <a:lnTo>
                    <a:pt x="1920984" y="3432414"/>
                  </a:lnTo>
                  <a:lnTo>
                    <a:pt x="1933539" y="3432414"/>
                  </a:lnTo>
                  <a:lnTo>
                    <a:pt x="1946094" y="3432414"/>
                  </a:lnTo>
                  <a:lnTo>
                    <a:pt x="1958650" y="3432414"/>
                  </a:lnTo>
                  <a:lnTo>
                    <a:pt x="1971205" y="3432414"/>
                  </a:lnTo>
                  <a:lnTo>
                    <a:pt x="1983761" y="3432414"/>
                  </a:lnTo>
                  <a:lnTo>
                    <a:pt x="1996316" y="3432414"/>
                  </a:lnTo>
                  <a:lnTo>
                    <a:pt x="2008872" y="3432414"/>
                  </a:lnTo>
                  <a:lnTo>
                    <a:pt x="2021427" y="3432414"/>
                  </a:lnTo>
                  <a:lnTo>
                    <a:pt x="2033983" y="3131063"/>
                  </a:lnTo>
                  <a:lnTo>
                    <a:pt x="2046538" y="3131063"/>
                  </a:lnTo>
                  <a:lnTo>
                    <a:pt x="2059094" y="3131063"/>
                  </a:lnTo>
                  <a:lnTo>
                    <a:pt x="2071649" y="3131063"/>
                  </a:lnTo>
                  <a:lnTo>
                    <a:pt x="2084204" y="3131063"/>
                  </a:lnTo>
                  <a:lnTo>
                    <a:pt x="2096760" y="3131063"/>
                  </a:lnTo>
                  <a:lnTo>
                    <a:pt x="2109315" y="3131063"/>
                  </a:lnTo>
                  <a:lnTo>
                    <a:pt x="2121871" y="3131063"/>
                  </a:lnTo>
                  <a:lnTo>
                    <a:pt x="2134426" y="3131063"/>
                  </a:lnTo>
                  <a:lnTo>
                    <a:pt x="2146982" y="3131063"/>
                  </a:lnTo>
                  <a:lnTo>
                    <a:pt x="2159537" y="3131063"/>
                  </a:lnTo>
                  <a:lnTo>
                    <a:pt x="2172093" y="3131063"/>
                  </a:lnTo>
                  <a:lnTo>
                    <a:pt x="2184648" y="3131063"/>
                  </a:lnTo>
                  <a:lnTo>
                    <a:pt x="2197204" y="3131063"/>
                  </a:lnTo>
                  <a:lnTo>
                    <a:pt x="2209759" y="3131063"/>
                  </a:lnTo>
                  <a:lnTo>
                    <a:pt x="2222314" y="3131063"/>
                  </a:lnTo>
                  <a:lnTo>
                    <a:pt x="2234870" y="3131063"/>
                  </a:lnTo>
                  <a:lnTo>
                    <a:pt x="2247425" y="3131063"/>
                  </a:lnTo>
                  <a:lnTo>
                    <a:pt x="2259981" y="3131063"/>
                  </a:lnTo>
                  <a:lnTo>
                    <a:pt x="2272536" y="3131063"/>
                  </a:lnTo>
                  <a:lnTo>
                    <a:pt x="2285092" y="3131063"/>
                  </a:lnTo>
                  <a:lnTo>
                    <a:pt x="2297647" y="3131063"/>
                  </a:lnTo>
                  <a:lnTo>
                    <a:pt x="2310203" y="3131063"/>
                  </a:lnTo>
                  <a:lnTo>
                    <a:pt x="2322758" y="3131063"/>
                  </a:lnTo>
                  <a:lnTo>
                    <a:pt x="2335313" y="3131063"/>
                  </a:lnTo>
                  <a:lnTo>
                    <a:pt x="2347869" y="3131063"/>
                  </a:lnTo>
                  <a:lnTo>
                    <a:pt x="2360424" y="3131063"/>
                  </a:lnTo>
                  <a:lnTo>
                    <a:pt x="2372980" y="3131063"/>
                  </a:lnTo>
                  <a:lnTo>
                    <a:pt x="2385535" y="3131063"/>
                  </a:lnTo>
                  <a:lnTo>
                    <a:pt x="2398091" y="3131063"/>
                  </a:lnTo>
                  <a:lnTo>
                    <a:pt x="2410646" y="3131063"/>
                  </a:lnTo>
                  <a:lnTo>
                    <a:pt x="2423202" y="3131063"/>
                  </a:lnTo>
                  <a:lnTo>
                    <a:pt x="2435757" y="3131063"/>
                  </a:lnTo>
                  <a:lnTo>
                    <a:pt x="2448313" y="3131063"/>
                  </a:lnTo>
                  <a:lnTo>
                    <a:pt x="2460868" y="3131063"/>
                  </a:lnTo>
                  <a:lnTo>
                    <a:pt x="2473423" y="2950483"/>
                  </a:lnTo>
                  <a:lnTo>
                    <a:pt x="2485979" y="2950483"/>
                  </a:lnTo>
                  <a:lnTo>
                    <a:pt x="2498534" y="2950483"/>
                  </a:lnTo>
                  <a:lnTo>
                    <a:pt x="2511090" y="2950483"/>
                  </a:lnTo>
                  <a:lnTo>
                    <a:pt x="2523645" y="2950483"/>
                  </a:lnTo>
                  <a:lnTo>
                    <a:pt x="2536201" y="2950483"/>
                  </a:lnTo>
                  <a:lnTo>
                    <a:pt x="2548756" y="2950483"/>
                  </a:lnTo>
                  <a:lnTo>
                    <a:pt x="2561312" y="2950483"/>
                  </a:lnTo>
                  <a:lnTo>
                    <a:pt x="2573867" y="2950483"/>
                  </a:lnTo>
                  <a:lnTo>
                    <a:pt x="2586423" y="2950483"/>
                  </a:lnTo>
                  <a:lnTo>
                    <a:pt x="2598978" y="2950483"/>
                  </a:lnTo>
                  <a:lnTo>
                    <a:pt x="2611533" y="2950483"/>
                  </a:lnTo>
                  <a:lnTo>
                    <a:pt x="2624089" y="2950483"/>
                  </a:lnTo>
                  <a:lnTo>
                    <a:pt x="2636644" y="2950483"/>
                  </a:lnTo>
                  <a:lnTo>
                    <a:pt x="2649200" y="2950483"/>
                  </a:lnTo>
                  <a:lnTo>
                    <a:pt x="2661755" y="2950483"/>
                  </a:lnTo>
                  <a:lnTo>
                    <a:pt x="2674311" y="2950483"/>
                  </a:lnTo>
                  <a:lnTo>
                    <a:pt x="2686866" y="2950483"/>
                  </a:lnTo>
                  <a:lnTo>
                    <a:pt x="2699422" y="2950483"/>
                  </a:lnTo>
                  <a:lnTo>
                    <a:pt x="2711977" y="2944800"/>
                  </a:lnTo>
                  <a:lnTo>
                    <a:pt x="2724532" y="2944800"/>
                  </a:lnTo>
                  <a:lnTo>
                    <a:pt x="2737088" y="2944800"/>
                  </a:lnTo>
                  <a:lnTo>
                    <a:pt x="2749643" y="2944800"/>
                  </a:lnTo>
                  <a:lnTo>
                    <a:pt x="2762199" y="2944800"/>
                  </a:lnTo>
                  <a:lnTo>
                    <a:pt x="2774754" y="2944800"/>
                  </a:lnTo>
                  <a:lnTo>
                    <a:pt x="2787310" y="2944800"/>
                  </a:lnTo>
                  <a:lnTo>
                    <a:pt x="2799865" y="2944800"/>
                  </a:lnTo>
                  <a:lnTo>
                    <a:pt x="2812421" y="2699789"/>
                  </a:lnTo>
                  <a:lnTo>
                    <a:pt x="2824976" y="2699789"/>
                  </a:lnTo>
                  <a:lnTo>
                    <a:pt x="2837532" y="2699789"/>
                  </a:lnTo>
                  <a:lnTo>
                    <a:pt x="2850087" y="2699789"/>
                  </a:lnTo>
                  <a:lnTo>
                    <a:pt x="2862642" y="2699789"/>
                  </a:lnTo>
                  <a:lnTo>
                    <a:pt x="2875198" y="2699789"/>
                  </a:lnTo>
                  <a:lnTo>
                    <a:pt x="2887753" y="2699789"/>
                  </a:lnTo>
                  <a:lnTo>
                    <a:pt x="2900309" y="2699789"/>
                  </a:lnTo>
                  <a:lnTo>
                    <a:pt x="2912864" y="2699789"/>
                  </a:lnTo>
                  <a:lnTo>
                    <a:pt x="2925420" y="2699789"/>
                  </a:lnTo>
                  <a:lnTo>
                    <a:pt x="2937975" y="2699789"/>
                  </a:lnTo>
                  <a:lnTo>
                    <a:pt x="2950531" y="2699789"/>
                  </a:lnTo>
                  <a:lnTo>
                    <a:pt x="2963086" y="2699789"/>
                  </a:lnTo>
                  <a:lnTo>
                    <a:pt x="2975641" y="2699789"/>
                  </a:lnTo>
                  <a:lnTo>
                    <a:pt x="2988197" y="2699789"/>
                  </a:lnTo>
                  <a:lnTo>
                    <a:pt x="3000752" y="2699789"/>
                  </a:lnTo>
                  <a:lnTo>
                    <a:pt x="3013308" y="2699789"/>
                  </a:lnTo>
                  <a:lnTo>
                    <a:pt x="3025863" y="2699789"/>
                  </a:lnTo>
                  <a:lnTo>
                    <a:pt x="3038419" y="2699789"/>
                  </a:lnTo>
                  <a:lnTo>
                    <a:pt x="3050974" y="2699789"/>
                  </a:lnTo>
                  <a:lnTo>
                    <a:pt x="3063530" y="2699789"/>
                  </a:lnTo>
                  <a:lnTo>
                    <a:pt x="3076085" y="2699789"/>
                  </a:lnTo>
                  <a:lnTo>
                    <a:pt x="3088641" y="2699789"/>
                  </a:lnTo>
                  <a:lnTo>
                    <a:pt x="3101196" y="2699789"/>
                  </a:lnTo>
                  <a:lnTo>
                    <a:pt x="3113751" y="2699789"/>
                  </a:lnTo>
                  <a:lnTo>
                    <a:pt x="3126307" y="2699789"/>
                  </a:lnTo>
                  <a:lnTo>
                    <a:pt x="3138862" y="2699789"/>
                  </a:lnTo>
                  <a:lnTo>
                    <a:pt x="3151418" y="2699789"/>
                  </a:lnTo>
                  <a:lnTo>
                    <a:pt x="3163973" y="2699789"/>
                  </a:lnTo>
                  <a:lnTo>
                    <a:pt x="3176529" y="2699789"/>
                  </a:lnTo>
                  <a:lnTo>
                    <a:pt x="3189084" y="2699789"/>
                  </a:lnTo>
                  <a:lnTo>
                    <a:pt x="3201640" y="2699789"/>
                  </a:lnTo>
                  <a:lnTo>
                    <a:pt x="3214195" y="2699789"/>
                  </a:lnTo>
                  <a:lnTo>
                    <a:pt x="3226751" y="2699789"/>
                  </a:lnTo>
                  <a:lnTo>
                    <a:pt x="3239306" y="2699789"/>
                  </a:lnTo>
                  <a:lnTo>
                    <a:pt x="3251861" y="2699789"/>
                  </a:lnTo>
                  <a:lnTo>
                    <a:pt x="3264417" y="2699789"/>
                  </a:lnTo>
                  <a:lnTo>
                    <a:pt x="3276972" y="2699789"/>
                  </a:lnTo>
                  <a:lnTo>
                    <a:pt x="3289528" y="2699789"/>
                  </a:lnTo>
                  <a:lnTo>
                    <a:pt x="3302083" y="2699789"/>
                  </a:lnTo>
                  <a:lnTo>
                    <a:pt x="3314639" y="2699789"/>
                  </a:lnTo>
                  <a:lnTo>
                    <a:pt x="3327194" y="2699789"/>
                  </a:lnTo>
                  <a:lnTo>
                    <a:pt x="3339750" y="2699789"/>
                  </a:lnTo>
                  <a:lnTo>
                    <a:pt x="3352305" y="2699789"/>
                  </a:lnTo>
                  <a:lnTo>
                    <a:pt x="3364860" y="2699789"/>
                  </a:lnTo>
                  <a:lnTo>
                    <a:pt x="3377416" y="2699789"/>
                  </a:lnTo>
                  <a:lnTo>
                    <a:pt x="3389971" y="2267441"/>
                  </a:lnTo>
                  <a:lnTo>
                    <a:pt x="3402527" y="2267441"/>
                  </a:lnTo>
                  <a:lnTo>
                    <a:pt x="3415082" y="2267441"/>
                  </a:lnTo>
                  <a:lnTo>
                    <a:pt x="3427638" y="2267441"/>
                  </a:lnTo>
                  <a:lnTo>
                    <a:pt x="3440193" y="2267441"/>
                  </a:lnTo>
                  <a:lnTo>
                    <a:pt x="3452749" y="2267441"/>
                  </a:lnTo>
                  <a:lnTo>
                    <a:pt x="3465304" y="2267441"/>
                  </a:lnTo>
                  <a:lnTo>
                    <a:pt x="3477860" y="2267441"/>
                  </a:lnTo>
                  <a:lnTo>
                    <a:pt x="3490415" y="2267441"/>
                  </a:lnTo>
                  <a:lnTo>
                    <a:pt x="3502970" y="2267441"/>
                  </a:lnTo>
                  <a:lnTo>
                    <a:pt x="3515526" y="2267441"/>
                  </a:lnTo>
                  <a:lnTo>
                    <a:pt x="3528081" y="2267441"/>
                  </a:lnTo>
                  <a:lnTo>
                    <a:pt x="3540637" y="2267441"/>
                  </a:lnTo>
                  <a:lnTo>
                    <a:pt x="3553192" y="2267441"/>
                  </a:lnTo>
                  <a:lnTo>
                    <a:pt x="3565748" y="2267441"/>
                  </a:lnTo>
                  <a:lnTo>
                    <a:pt x="3578303" y="2267441"/>
                  </a:lnTo>
                  <a:lnTo>
                    <a:pt x="3590859" y="2267441"/>
                  </a:lnTo>
                  <a:lnTo>
                    <a:pt x="3603414" y="2267441"/>
                  </a:lnTo>
                  <a:lnTo>
                    <a:pt x="3615970" y="2267441"/>
                  </a:lnTo>
                  <a:lnTo>
                    <a:pt x="3628525" y="2267441"/>
                  </a:lnTo>
                  <a:lnTo>
                    <a:pt x="3641080" y="2267441"/>
                  </a:lnTo>
                  <a:lnTo>
                    <a:pt x="3653636" y="2267441"/>
                  </a:lnTo>
                  <a:lnTo>
                    <a:pt x="3666191" y="2267441"/>
                  </a:lnTo>
                  <a:lnTo>
                    <a:pt x="3678747" y="2267441"/>
                  </a:lnTo>
                  <a:lnTo>
                    <a:pt x="3691302" y="2267441"/>
                  </a:lnTo>
                  <a:lnTo>
                    <a:pt x="3703858" y="2267441"/>
                  </a:lnTo>
                  <a:lnTo>
                    <a:pt x="3716413" y="2267441"/>
                  </a:lnTo>
                  <a:lnTo>
                    <a:pt x="3728969" y="2267441"/>
                  </a:lnTo>
                  <a:lnTo>
                    <a:pt x="3741524" y="2267441"/>
                  </a:lnTo>
                  <a:lnTo>
                    <a:pt x="3754079" y="2267441"/>
                  </a:lnTo>
                  <a:lnTo>
                    <a:pt x="3766635" y="2267441"/>
                  </a:lnTo>
                  <a:lnTo>
                    <a:pt x="3779190" y="2267441"/>
                  </a:lnTo>
                  <a:lnTo>
                    <a:pt x="3791746" y="2267441"/>
                  </a:lnTo>
                  <a:lnTo>
                    <a:pt x="3804301" y="2267441"/>
                  </a:lnTo>
                  <a:lnTo>
                    <a:pt x="3816857" y="2267441"/>
                  </a:lnTo>
                  <a:lnTo>
                    <a:pt x="3829412" y="2267441"/>
                  </a:lnTo>
                  <a:lnTo>
                    <a:pt x="3841968" y="2267441"/>
                  </a:lnTo>
                  <a:lnTo>
                    <a:pt x="3854523" y="2267441"/>
                  </a:lnTo>
                  <a:lnTo>
                    <a:pt x="3867079" y="2267441"/>
                  </a:lnTo>
                  <a:lnTo>
                    <a:pt x="3879634" y="2267441"/>
                  </a:lnTo>
                  <a:lnTo>
                    <a:pt x="3892189" y="2267441"/>
                  </a:lnTo>
                  <a:lnTo>
                    <a:pt x="3904745" y="2267441"/>
                  </a:lnTo>
                  <a:lnTo>
                    <a:pt x="3917300" y="2016747"/>
                  </a:lnTo>
                  <a:lnTo>
                    <a:pt x="3929856" y="2016747"/>
                  </a:lnTo>
                  <a:lnTo>
                    <a:pt x="3942411" y="2016747"/>
                  </a:lnTo>
                  <a:lnTo>
                    <a:pt x="3954967" y="2016747"/>
                  </a:lnTo>
                  <a:lnTo>
                    <a:pt x="3967522" y="2016747"/>
                  </a:lnTo>
                  <a:lnTo>
                    <a:pt x="3980078" y="2016747"/>
                  </a:lnTo>
                  <a:lnTo>
                    <a:pt x="3992633" y="2016747"/>
                  </a:lnTo>
                  <a:lnTo>
                    <a:pt x="4005189" y="2016747"/>
                  </a:lnTo>
                  <a:lnTo>
                    <a:pt x="4017744" y="2016747"/>
                  </a:lnTo>
                  <a:lnTo>
                    <a:pt x="4030299" y="2016747"/>
                  </a:lnTo>
                  <a:lnTo>
                    <a:pt x="4042855" y="2016747"/>
                  </a:lnTo>
                  <a:lnTo>
                    <a:pt x="4055410" y="2016747"/>
                  </a:lnTo>
                  <a:lnTo>
                    <a:pt x="4067966" y="2016747"/>
                  </a:lnTo>
                  <a:lnTo>
                    <a:pt x="4080521" y="2016747"/>
                  </a:lnTo>
                  <a:lnTo>
                    <a:pt x="4093077" y="2016747"/>
                  </a:lnTo>
                  <a:lnTo>
                    <a:pt x="4105632" y="2016747"/>
                  </a:lnTo>
                  <a:lnTo>
                    <a:pt x="4118188" y="1695655"/>
                  </a:lnTo>
                  <a:lnTo>
                    <a:pt x="4130743" y="1695655"/>
                  </a:lnTo>
                  <a:lnTo>
                    <a:pt x="4143298" y="1695655"/>
                  </a:lnTo>
                  <a:lnTo>
                    <a:pt x="4155854" y="1695655"/>
                  </a:lnTo>
                  <a:lnTo>
                    <a:pt x="4168409" y="1695655"/>
                  </a:lnTo>
                  <a:lnTo>
                    <a:pt x="4180965" y="1695655"/>
                  </a:lnTo>
                  <a:lnTo>
                    <a:pt x="4193520" y="1695655"/>
                  </a:lnTo>
                  <a:lnTo>
                    <a:pt x="4206076" y="1695655"/>
                  </a:lnTo>
                  <a:lnTo>
                    <a:pt x="4218631" y="1695655"/>
                  </a:lnTo>
                  <a:lnTo>
                    <a:pt x="4231187" y="1695655"/>
                  </a:lnTo>
                  <a:lnTo>
                    <a:pt x="4243742" y="1695655"/>
                  </a:lnTo>
                  <a:lnTo>
                    <a:pt x="4256298" y="1695655"/>
                  </a:lnTo>
                  <a:lnTo>
                    <a:pt x="4268853" y="1695655"/>
                  </a:lnTo>
                  <a:lnTo>
                    <a:pt x="4281408" y="1695655"/>
                  </a:lnTo>
                  <a:lnTo>
                    <a:pt x="4293964" y="1695655"/>
                  </a:lnTo>
                  <a:lnTo>
                    <a:pt x="4306519" y="1695655"/>
                  </a:lnTo>
                  <a:lnTo>
                    <a:pt x="4319075" y="1695655"/>
                  </a:lnTo>
                  <a:lnTo>
                    <a:pt x="4331630" y="1695655"/>
                  </a:lnTo>
                  <a:lnTo>
                    <a:pt x="4344186" y="1695655"/>
                  </a:lnTo>
                  <a:lnTo>
                    <a:pt x="4356741" y="1695655"/>
                  </a:lnTo>
                  <a:lnTo>
                    <a:pt x="4369297" y="1695655"/>
                  </a:lnTo>
                  <a:lnTo>
                    <a:pt x="4381852" y="1695655"/>
                  </a:lnTo>
                  <a:lnTo>
                    <a:pt x="4394408" y="1695655"/>
                  </a:lnTo>
                  <a:lnTo>
                    <a:pt x="4406963" y="1695655"/>
                  </a:lnTo>
                  <a:lnTo>
                    <a:pt x="4419518" y="1695655"/>
                  </a:lnTo>
                  <a:lnTo>
                    <a:pt x="4432074" y="1695655"/>
                  </a:lnTo>
                  <a:lnTo>
                    <a:pt x="4444629" y="1695655"/>
                  </a:lnTo>
                  <a:lnTo>
                    <a:pt x="4457185" y="1695655"/>
                  </a:lnTo>
                  <a:lnTo>
                    <a:pt x="4469740" y="1695655"/>
                  </a:lnTo>
                  <a:lnTo>
                    <a:pt x="4482296" y="1695655"/>
                  </a:lnTo>
                  <a:lnTo>
                    <a:pt x="4494851" y="1695655"/>
                  </a:lnTo>
                  <a:lnTo>
                    <a:pt x="4507407" y="1280850"/>
                  </a:lnTo>
                  <a:lnTo>
                    <a:pt x="4519962" y="1280850"/>
                  </a:lnTo>
                  <a:lnTo>
                    <a:pt x="4532517" y="1280850"/>
                  </a:lnTo>
                  <a:lnTo>
                    <a:pt x="4545073" y="1280850"/>
                  </a:lnTo>
                  <a:lnTo>
                    <a:pt x="4557628" y="1280850"/>
                  </a:lnTo>
                  <a:lnTo>
                    <a:pt x="4570184" y="1280850"/>
                  </a:lnTo>
                  <a:lnTo>
                    <a:pt x="4582739" y="1280850"/>
                  </a:lnTo>
                  <a:lnTo>
                    <a:pt x="4595295" y="1280850"/>
                  </a:lnTo>
                  <a:lnTo>
                    <a:pt x="4607850" y="1280850"/>
                  </a:lnTo>
                  <a:lnTo>
                    <a:pt x="4620406" y="1280850"/>
                  </a:lnTo>
                  <a:lnTo>
                    <a:pt x="4632961" y="1280850"/>
                  </a:lnTo>
                  <a:lnTo>
                    <a:pt x="4645517" y="1280850"/>
                  </a:lnTo>
                  <a:lnTo>
                    <a:pt x="4658072" y="1280850"/>
                  </a:lnTo>
                  <a:lnTo>
                    <a:pt x="4670627" y="1280850"/>
                  </a:lnTo>
                  <a:lnTo>
                    <a:pt x="4683183" y="1030156"/>
                  </a:lnTo>
                  <a:lnTo>
                    <a:pt x="4695738" y="1030156"/>
                  </a:lnTo>
                  <a:lnTo>
                    <a:pt x="4708294" y="1030156"/>
                  </a:lnTo>
                  <a:lnTo>
                    <a:pt x="4720849" y="1030156"/>
                  </a:lnTo>
                  <a:lnTo>
                    <a:pt x="4733405" y="1030156"/>
                  </a:lnTo>
                  <a:lnTo>
                    <a:pt x="4745960" y="1030156"/>
                  </a:lnTo>
                  <a:lnTo>
                    <a:pt x="4758516" y="1030156"/>
                  </a:lnTo>
                  <a:lnTo>
                    <a:pt x="4771071" y="1030156"/>
                  </a:lnTo>
                  <a:lnTo>
                    <a:pt x="4783627" y="1030156"/>
                  </a:lnTo>
                  <a:lnTo>
                    <a:pt x="4796182" y="1030156"/>
                  </a:lnTo>
                  <a:lnTo>
                    <a:pt x="4808737" y="1030156"/>
                  </a:lnTo>
                  <a:lnTo>
                    <a:pt x="4821293" y="1030156"/>
                  </a:lnTo>
                  <a:lnTo>
                    <a:pt x="4833848" y="1030156"/>
                  </a:lnTo>
                  <a:lnTo>
                    <a:pt x="4846404" y="1030156"/>
                  </a:lnTo>
                  <a:lnTo>
                    <a:pt x="4858959" y="668048"/>
                  </a:lnTo>
                  <a:lnTo>
                    <a:pt x="4871515" y="668048"/>
                  </a:lnTo>
                  <a:lnTo>
                    <a:pt x="4884070" y="668048"/>
                  </a:lnTo>
                  <a:lnTo>
                    <a:pt x="4896626" y="668048"/>
                  </a:lnTo>
                  <a:lnTo>
                    <a:pt x="4909181" y="668048"/>
                  </a:lnTo>
                  <a:lnTo>
                    <a:pt x="4921736" y="668048"/>
                  </a:lnTo>
                  <a:lnTo>
                    <a:pt x="4934292" y="668048"/>
                  </a:lnTo>
                  <a:lnTo>
                    <a:pt x="4946847" y="668048"/>
                  </a:lnTo>
                  <a:lnTo>
                    <a:pt x="4959403" y="668048"/>
                  </a:lnTo>
                  <a:lnTo>
                    <a:pt x="4971958" y="668048"/>
                  </a:lnTo>
                  <a:lnTo>
                    <a:pt x="4984514" y="668048"/>
                  </a:lnTo>
                  <a:lnTo>
                    <a:pt x="4997069" y="668048"/>
                  </a:lnTo>
                  <a:lnTo>
                    <a:pt x="5009625" y="668048"/>
                  </a:lnTo>
                  <a:lnTo>
                    <a:pt x="5022180" y="668048"/>
                  </a:lnTo>
                  <a:lnTo>
                    <a:pt x="5034736" y="668048"/>
                  </a:lnTo>
                  <a:lnTo>
                    <a:pt x="5047291" y="668048"/>
                  </a:lnTo>
                  <a:lnTo>
                    <a:pt x="5059846" y="668048"/>
                  </a:lnTo>
                  <a:lnTo>
                    <a:pt x="5072402" y="668048"/>
                  </a:lnTo>
                  <a:lnTo>
                    <a:pt x="5084957" y="668048"/>
                  </a:lnTo>
                  <a:lnTo>
                    <a:pt x="5097513" y="668048"/>
                  </a:lnTo>
                  <a:lnTo>
                    <a:pt x="5110068" y="668048"/>
                  </a:lnTo>
                  <a:lnTo>
                    <a:pt x="5122624" y="668048"/>
                  </a:lnTo>
                  <a:lnTo>
                    <a:pt x="5135179" y="668048"/>
                  </a:lnTo>
                  <a:lnTo>
                    <a:pt x="5147735" y="356191"/>
                  </a:lnTo>
                  <a:lnTo>
                    <a:pt x="5160290" y="356191"/>
                  </a:lnTo>
                  <a:lnTo>
                    <a:pt x="5172846" y="356191"/>
                  </a:lnTo>
                  <a:lnTo>
                    <a:pt x="5185401" y="356191"/>
                  </a:lnTo>
                  <a:lnTo>
                    <a:pt x="5197956" y="356191"/>
                  </a:lnTo>
                  <a:lnTo>
                    <a:pt x="5210512" y="356191"/>
                  </a:lnTo>
                  <a:lnTo>
                    <a:pt x="5223067" y="356191"/>
                  </a:lnTo>
                  <a:lnTo>
                    <a:pt x="5235623" y="356191"/>
                  </a:lnTo>
                  <a:lnTo>
                    <a:pt x="5248178" y="356191"/>
                  </a:lnTo>
                  <a:lnTo>
                    <a:pt x="5260734" y="356191"/>
                  </a:lnTo>
                  <a:lnTo>
                    <a:pt x="5273289" y="356191"/>
                  </a:lnTo>
                  <a:lnTo>
                    <a:pt x="5285845" y="356191"/>
                  </a:lnTo>
                  <a:lnTo>
                    <a:pt x="5298400" y="356191"/>
                  </a:lnTo>
                  <a:lnTo>
                    <a:pt x="5310955" y="356191"/>
                  </a:lnTo>
                  <a:lnTo>
                    <a:pt x="5323511" y="356191"/>
                  </a:lnTo>
                  <a:lnTo>
                    <a:pt x="5336066" y="356191"/>
                  </a:lnTo>
                  <a:lnTo>
                    <a:pt x="5348622" y="356191"/>
                  </a:lnTo>
                  <a:lnTo>
                    <a:pt x="5361177" y="356191"/>
                  </a:lnTo>
                  <a:lnTo>
                    <a:pt x="5373733" y="356191"/>
                  </a:lnTo>
                  <a:lnTo>
                    <a:pt x="5386288" y="356191"/>
                  </a:lnTo>
                  <a:lnTo>
                    <a:pt x="5398844" y="356191"/>
                  </a:lnTo>
                  <a:lnTo>
                    <a:pt x="5411399" y="356191"/>
                  </a:lnTo>
                  <a:lnTo>
                    <a:pt x="5423955" y="356191"/>
                  </a:lnTo>
                  <a:lnTo>
                    <a:pt x="5436510" y="356191"/>
                  </a:lnTo>
                  <a:lnTo>
                    <a:pt x="5449065" y="356191"/>
                  </a:lnTo>
                  <a:lnTo>
                    <a:pt x="5461621" y="356191"/>
                  </a:lnTo>
                  <a:lnTo>
                    <a:pt x="5474176" y="356191"/>
                  </a:lnTo>
                  <a:lnTo>
                    <a:pt x="5486732" y="356191"/>
                  </a:lnTo>
                  <a:lnTo>
                    <a:pt x="5499287" y="0"/>
                  </a:lnTo>
                  <a:lnTo>
                    <a:pt x="5511843" y="0"/>
                  </a:lnTo>
                  <a:lnTo>
                    <a:pt x="5524398" y="0"/>
                  </a:lnTo>
                  <a:lnTo>
                    <a:pt x="5536954" y="0"/>
                  </a:lnTo>
                  <a:lnTo>
                    <a:pt x="5549509" y="0"/>
                  </a:lnTo>
                  <a:lnTo>
                    <a:pt x="5562065" y="0"/>
                  </a:lnTo>
                  <a:lnTo>
                    <a:pt x="5574620" y="0"/>
                  </a:lnTo>
                  <a:lnTo>
                    <a:pt x="5587175" y="0"/>
                  </a:lnTo>
                  <a:lnTo>
                    <a:pt x="5599731" y="0"/>
                  </a:lnTo>
                  <a:lnTo>
                    <a:pt x="5612286" y="0"/>
                  </a:lnTo>
                  <a:lnTo>
                    <a:pt x="5624842" y="0"/>
                  </a:lnTo>
                  <a:lnTo>
                    <a:pt x="5637397" y="0"/>
                  </a:lnTo>
                  <a:lnTo>
                    <a:pt x="5649953" y="0"/>
                  </a:lnTo>
                  <a:lnTo>
                    <a:pt x="5662508" y="0"/>
                  </a:lnTo>
                  <a:lnTo>
                    <a:pt x="5675064" y="0"/>
                  </a:lnTo>
                  <a:lnTo>
                    <a:pt x="5687619" y="0"/>
                  </a:lnTo>
                  <a:lnTo>
                    <a:pt x="5700174" y="0"/>
                  </a:lnTo>
                  <a:lnTo>
                    <a:pt x="5712730" y="0"/>
                  </a:lnTo>
                  <a:lnTo>
                    <a:pt x="5725285" y="0"/>
                  </a:lnTo>
                  <a:lnTo>
                    <a:pt x="5737841" y="0"/>
                  </a:lnTo>
                  <a:lnTo>
                    <a:pt x="5750396" y="0"/>
                  </a:lnTo>
                  <a:lnTo>
                    <a:pt x="5762952" y="0"/>
                  </a:lnTo>
                  <a:lnTo>
                    <a:pt x="5775507" y="0"/>
                  </a:lnTo>
                  <a:lnTo>
                    <a:pt x="5788063" y="0"/>
                  </a:lnTo>
                  <a:lnTo>
                    <a:pt x="5800618" y="0"/>
                  </a:lnTo>
                  <a:lnTo>
                    <a:pt x="5813174" y="0"/>
                  </a:lnTo>
                  <a:lnTo>
                    <a:pt x="5825729" y="0"/>
                  </a:lnTo>
                  <a:lnTo>
                    <a:pt x="5838284" y="0"/>
                  </a:lnTo>
                  <a:lnTo>
                    <a:pt x="5850840" y="0"/>
                  </a:lnTo>
                  <a:lnTo>
                    <a:pt x="5863395" y="0"/>
                  </a:lnTo>
                  <a:lnTo>
                    <a:pt x="5875951" y="0"/>
                  </a:lnTo>
                  <a:lnTo>
                    <a:pt x="5888506" y="0"/>
                  </a:lnTo>
                  <a:lnTo>
                    <a:pt x="5901062" y="0"/>
                  </a:lnTo>
                  <a:lnTo>
                    <a:pt x="5913617" y="0"/>
                  </a:lnTo>
                  <a:lnTo>
                    <a:pt x="5926173" y="0"/>
                  </a:lnTo>
                  <a:lnTo>
                    <a:pt x="5938728" y="0"/>
                  </a:lnTo>
                  <a:lnTo>
                    <a:pt x="5951283" y="0"/>
                  </a:lnTo>
                  <a:lnTo>
                    <a:pt x="5963839" y="0"/>
                  </a:lnTo>
                  <a:lnTo>
                    <a:pt x="5976394" y="0"/>
                  </a:lnTo>
                  <a:lnTo>
                    <a:pt x="5988950" y="0"/>
                  </a:lnTo>
                  <a:lnTo>
                    <a:pt x="6001505" y="0"/>
                  </a:lnTo>
                  <a:lnTo>
                    <a:pt x="6014061" y="0"/>
                  </a:lnTo>
                  <a:lnTo>
                    <a:pt x="6026616" y="0"/>
                  </a:lnTo>
                  <a:lnTo>
                    <a:pt x="6039172" y="0"/>
                  </a:lnTo>
                  <a:lnTo>
                    <a:pt x="6051727" y="0"/>
                  </a:lnTo>
                  <a:lnTo>
                    <a:pt x="6064283" y="0"/>
                  </a:lnTo>
                  <a:lnTo>
                    <a:pt x="6076838" y="0"/>
                  </a:lnTo>
                  <a:lnTo>
                    <a:pt x="6089393" y="0"/>
                  </a:lnTo>
                  <a:lnTo>
                    <a:pt x="6101949" y="0"/>
                  </a:lnTo>
                  <a:lnTo>
                    <a:pt x="6114504" y="0"/>
                  </a:lnTo>
                  <a:lnTo>
                    <a:pt x="6127060" y="0"/>
                  </a:lnTo>
                  <a:lnTo>
                    <a:pt x="6139615" y="0"/>
                  </a:lnTo>
                  <a:lnTo>
                    <a:pt x="6152171" y="0"/>
                  </a:lnTo>
                  <a:lnTo>
                    <a:pt x="6164726" y="0"/>
                  </a:lnTo>
                  <a:lnTo>
                    <a:pt x="6177282" y="0"/>
                  </a:lnTo>
                  <a:lnTo>
                    <a:pt x="6189837" y="0"/>
                  </a:lnTo>
                  <a:lnTo>
                    <a:pt x="6202393" y="0"/>
                  </a:lnTo>
                  <a:lnTo>
                    <a:pt x="6214948" y="0"/>
                  </a:lnTo>
                  <a:lnTo>
                    <a:pt x="6227503" y="0"/>
                  </a:lnTo>
                  <a:lnTo>
                    <a:pt x="6240059" y="0"/>
                  </a:lnTo>
                  <a:lnTo>
                    <a:pt x="6252614" y="0"/>
                  </a:lnTo>
                  <a:lnTo>
                    <a:pt x="6265170" y="0"/>
                  </a:lnTo>
                  <a:lnTo>
                    <a:pt x="6277725" y="0"/>
                  </a:lnTo>
                  <a:lnTo>
                    <a:pt x="6290281" y="0"/>
                  </a:lnTo>
                  <a:lnTo>
                    <a:pt x="6302836" y="0"/>
                  </a:lnTo>
                  <a:lnTo>
                    <a:pt x="6315392" y="0"/>
                  </a:lnTo>
                  <a:lnTo>
                    <a:pt x="6327947" y="0"/>
                  </a:lnTo>
                  <a:lnTo>
                    <a:pt x="6340502" y="0"/>
                  </a:lnTo>
                  <a:lnTo>
                    <a:pt x="6353058" y="0"/>
                  </a:lnTo>
                  <a:lnTo>
                    <a:pt x="6365613" y="0"/>
                  </a:lnTo>
                  <a:lnTo>
                    <a:pt x="6378169" y="0"/>
                  </a:lnTo>
                  <a:lnTo>
                    <a:pt x="6390724" y="0"/>
                  </a:lnTo>
                  <a:lnTo>
                    <a:pt x="6403280" y="0"/>
                  </a:lnTo>
                  <a:lnTo>
                    <a:pt x="6415835" y="0"/>
                  </a:lnTo>
                  <a:lnTo>
                    <a:pt x="6428391" y="0"/>
                  </a:lnTo>
                  <a:lnTo>
                    <a:pt x="6428391" y="3565207"/>
                  </a:lnTo>
                  <a:lnTo>
                    <a:pt x="6415835" y="3565207"/>
                  </a:lnTo>
                  <a:lnTo>
                    <a:pt x="6403280" y="3565207"/>
                  </a:lnTo>
                  <a:lnTo>
                    <a:pt x="6390724" y="3565207"/>
                  </a:lnTo>
                  <a:lnTo>
                    <a:pt x="6378169" y="3565207"/>
                  </a:lnTo>
                  <a:lnTo>
                    <a:pt x="6365613" y="3565207"/>
                  </a:lnTo>
                  <a:lnTo>
                    <a:pt x="6353058" y="3565207"/>
                  </a:lnTo>
                  <a:lnTo>
                    <a:pt x="6340502" y="3565207"/>
                  </a:lnTo>
                  <a:lnTo>
                    <a:pt x="6327947" y="3565207"/>
                  </a:lnTo>
                  <a:lnTo>
                    <a:pt x="6315392" y="3565207"/>
                  </a:lnTo>
                  <a:lnTo>
                    <a:pt x="6302836" y="3565207"/>
                  </a:lnTo>
                  <a:lnTo>
                    <a:pt x="6290281" y="3565207"/>
                  </a:lnTo>
                  <a:lnTo>
                    <a:pt x="6277725" y="3565207"/>
                  </a:lnTo>
                  <a:lnTo>
                    <a:pt x="6265170" y="3647295"/>
                  </a:lnTo>
                  <a:lnTo>
                    <a:pt x="6252614" y="3647295"/>
                  </a:lnTo>
                  <a:lnTo>
                    <a:pt x="6240059" y="3647295"/>
                  </a:lnTo>
                  <a:lnTo>
                    <a:pt x="6227503" y="3647295"/>
                  </a:lnTo>
                  <a:lnTo>
                    <a:pt x="6214948" y="3647295"/>
                  </a:lnTo>
                  <a:lnTo>
                    <a:pt x="6202393" y="3647295"/>
                  </a:lnTo>
                  <a:lnTo>
                    <a:pt x="6189837" y="3647295"/>
                  </a:lnTo>
                  <a:lnTo>
                    <a:pt x="6177282" y="3647295"/>
                  </a:lnTo>
                  <a:lnTo>
                    <a:pt x="6164726" y="3647295"/>
                  </a:lnTo>
                  <a:lnTo>
                    <a:pt x="6152171" y="3647295"/>
                  </a:lnTo>
                  <a:lnTo>
                    <a:pt x="6139615" y="3647295"/>
                  </a:lnTo>
                  <a:lnTo>
                    <a:pt x="6127060" y="3647295"/>
                  </a:lnTo>
                  <a:lnTo>
                    <a:pt x="6114504" y="3647295"/>
                  </a:lnTo>
                  <a:lnTo>
                    <a:pt x="6101949" y="3647295"/>
                  </a:lnTo>
                  <a:lnTo>
                    <a:pt x="6089393" y="3647295"/>
                  </a:lnTo>
                  <a:lnTo>
                    <a:pt x="6076838" y="3647295"/>
                  </a:lnTo>
                  <a:lnTo>
                    <a:pt x="6064283" y="3647295"/>
                  </a:lnTo>
                  <a:lnTo>
                    <a:pt x="6051727" y="3647295"/>
                  </a:lnTo>
                  <a:lnTo>
                    <a:pt x="6039172" y="3647295"/>
                  </a:lnTo>
                  <a:lnTo>
                    <a:pt x="6026616" y="3647295"/>
                  </a:lnTo>
                  <a:lnTo>
                    <a:pt x="6014061" y="3647295"/>
                  </a:lnTo>
                  <a:lnTo>
                    <a:pt x="6001505" y="3647295"/>
                  </a:lnTo>
                  <a:lnTo>
                    <a:pt x="5988950" y="3647295"/>
                  </a:lnTo>
                  <a:lnTo>
                    <a:pt x="5976394" y="3647295"/>
                  </a:lnTo>
                  <a:lnTo>
                    <a:pt x="5963839" y="3647295"/>
                  </a:lnTo>
                  <a:lnTo>
                    <a:pt x="5951283" y="3647295"/>
                  </a:lnTo>
                  <a:lnTo>
                    <a:pt x="5938728" y="3647295"/>
                  </a:lnTo>
                  <a:lnTo>
                    <a:pt x="5926173" y="3647295"/>
                  </a:lnTo>
                  <a:lnTo>
                    <a:pt x="5913617" y="3647295"/>
                  </a:lnTo>
                  <a:lnTo>
                    <a:pt x="5901062" y="3647295"/>
                  </a:lnTo>
                  <a:lnTo>
                    <a:pt x="5888506" y="3647295"/>
                  </a:lnTo>
                  <a:lnTo>
                    <a:pt x="5875951" y="3647295"/>
                  </a:lnTo>
                  <a:lnTo>
                    <a:pt x="5863395" y="3647295"/>
                  </a:lnTo>
                  <a:lnTo>
                    <a:pt x="5850840" y="3647295"/>
                  </a:lnTo>
                  <a:lnTo>
                    <a:pt x="5838284" y="3647295"/>
                  </a:lnTo>
                  <a:lnTo>
                    <a:pt x="5825729" y="3647295"/>
                  </a:lnTo>
                  <a:lnTo>
                    <a:pt x="5813174" y="3647295"/>
                  </a:lnTo>
                  <a:lnTo>
                    <a:pt x="5800618" y="3647295"/>
                  </a:lnTo>
                  <a:lnTo>
                    <a:pt x="5788063" y="3647295"/>
                  </a:lnTo>
                  <a:lnTo>
                    <a:pt x="5775507" y="3647295"/>
                  </a:lnTo>
                  <a:lnTo>
                    <a:pt x="5762952" y="3647295"/>
                  </a:lnTo>
                  <a:lnTo>
                    <a:pt x="5750396" y="3647295"/>
                  </a:lnTo>
                  <a:lnTo>
                    <a:pt x="5737841" y="3647295"/>
                  </a:lnTo>
                  <a:lnTo>
                    <a:pt x="5725285" y="3647295"/>
                  </a:lnTo>
                  <a:lnTo>
                    <a:pt x="5712730" y="3647295"/>
                  </a:lnTo>
                  <a:lnTo>
                    <a:pt x="5700174" y="3647295"/>
                  </a:lnTo>
                  <a:lnTo>
                    <a:pt x="5687619" y="3647295"/>
                  </a:lnTo>
                  <a:lnTo>
                    <a:pt x="5675064" y="3647295"/>
                  </a:lnTo>
                  <a:lnTo>
                    <a:pt x="5662508" y="3647295"/>
                  </a:lnTo>
                  <a:lnTo>
                    <a:pt x="5649953" y="3647295"/>
                  </a:lnTo>
                  <a:lnTo>
                    <a:pt x="5637397" y="3647295"/>
                  </a:lnTo>
                  <a:lnTo>
                    <a:pt x="5624842" y="3647295"/>
                  </a:lnTo>
                  <a:lnTo>
                    <a:pt x="5612286" y="3647295"/>
                  </a:lnTo>
                  <a:lnTo>
                    <a:pt x="5599731" y="3647295"/>
                  </a:lnTo>
                  <a:lnTo>
                    <a:pt x="5587175" y="3647295"/>
                  </a:lnTo>
                  <a:lnTo>
                    <a:pt x="5574620" y="3647295"/>
                  </a:lnTo>
                  <a:lnTo>
                    <a:pt x="5562065" y="3647295"/>
                  </a:lnTo>
                  <a:lnTo>
                    <a:pt x="5549509" y="3647295"/>
                  </a:lnTo>
                  <a:lnTo>
                    <a:pt x="5536954" y="3647295"/>
                  </a:lnTo>
                  <a:lnTo>
                    <a:pt x="5524398" y="3647295"/>
                  </a:lnTo>
                  <a:lnTo>
                    <a:pt x="5511843" y="3647295"/>
                  </a:lnTo>
                  <a:lnTo>
                    <a:pt x="5499287" y="3647295"/>
                  </a:lnTo>
                  <a:lnTo>
                    <a:pt x="5486732" y="3647295"/>
                  </a:lnTo>
                  <a:lnTo>
                    <a:pt x="5474176" y="3647295"/>
                  </a:lnTo>
                  <a:lnTo>
                    <a:pt x="5461621" y="3647295"/>
                  </a:lnTo>
                  <a:lnTo>
                    <a:pt x="5449065" y="3647295"/>
                  </a:lnTo>
                  <a:lnTo>
                    <a:pt x="5436510" y="3647295"/>
                  </a:lnTo>
                  <a:lnTo>
                    <a:pt x="5423955" y="3647295"/>
                  </a:lnTo>
                  <a:lnTo>
                    <a:pt x="5411399" y="3647295"/>
                  </a:lnTo>
                  <a:lnTo>
                    <a:pt x="5398844" y="3647295"/>
                  </a:lnTo>
                  <a:lnTo>
                    <a:pt x="5386288" y="3647295"/>
                  </a:lnTo>
                  <a:lnTo>
                    <a:pt x="5373733" y="3647295"/>
                  </a:lnTo>
                  <a:lnTo>
                    <a:pt x="5361177" y="3647295"/>
                  </a:lnTo>
                  <a:lnTo>
                    <a:pt x="5348622" y="3647295"/>
                  </a:lnTo>
                  <a:lnTo>
                    <a:pt x="5336066" y="3647295"/>
                  </a:lnTo>
                  <a:lnTo>
                    <a:pt x="5323511" y="3647295"/>
                  </a:lnTo>
                  <a:lnTo>
                    <a:pt x="5310955" y="3647295"/>
                  </a:lnTo>
                  <a:lnTo>
                    <a:pt x="5298400" y="3647295"/>
                  </a:lnTo>
                  <a:lnTo>
                    <a:pt x="5285845" y="3647295"/>
                  </a:lnTo>
                  <a:lnTo>
                    <a:pt x="5273289" y="3647295"/>
                  </a:lnTo>
                  <a:lnTo>
                    <a:pt x="5260734" y="3647295"/>
                  </a:lnTo>
                  <a:lnTo>
                    <a:pt x="5248178" y="3647295"/>
                  </a:lnTo>
                  <a:lnTo>
                    <a:pt x="5235623" y="3647295"/>
                  </a:lnTo>
                  <a:lnTo>
                    <a:pt x="5223067" y="3647295"/>
                  </a:lnTo>
                  <a:lnTo>
                    <a:pt x="5210512" y="3647295"/>
                  </a:lnTo>
                  <a:lnTo>
                    <a:pt x="5197956" y="3647295"/>
                  </a:lnTo>
                  <a:lnTo>
                    <a:pt x="5185401" y="3647295"/>
                  </a:lnTo>
                  <a:lnTo>
                    <a:pt x="5172846" y="3647295"/>
                  </a:lnTo>
                  <a:lnTo>
                    <a:pt x="5160290" y="3647295"/>
                  </a:lnTo>
                  <a:lnTo>
                    <a:pt x="5147735" y="3647295"/>
                  </a:lnTo>
                  <a:lnTo>
                    <a:pt x="5135179" y="3647295"/>
                  </a:lnTo>
                  <a:lnTo>
                    <a:pt x="5122624" y="3647295"/>
                  </a:lnTo>
                  <a:lnTo>
                    <a:pt x="5110068" y="3647295"/>
                  </a:lnTo>
                  <a:lnTo>
                    <a:pt x="5097513" y="3647295"/>
                  </a:lnTo>
                  <a:lnTo>
                    <a:pt x="5084957" y="3647295"/>
                  </a:lnTo>
                  <a:lnTo>
                    <a:pt x="5072402" y="3647295"/>
                  </a:lnTo>
                  <a:lnTo>
                    <a:pt x="5059846" y="3647295"/>
                  </a:lnTo>
                  <a:lnTo>
                    <a:pt x="5047291" y="3647295"/>
                  </a:lnTo>
                  <a:lnTo>
                    <a:pt x="5034736" y="3647295"/>
                  </a:lnTo>
                  <a:lnTo>
                    <a:pt x="5022180" y="3647295"/>
                  </a:lnTo>
                  <a:lnTo>
                    <a:pt x="5009625" y="3647295"/>
                  </a:lnTo>
                  <a:lnTo>
                    <a:pt x="4997069" y="3647295"/>
                  </a:lnTo>
                  <a:lnTo>
                    <a:pt x="4984514" y="3647295"/>
                  </a:lnTo>
                  <a:lnTo>
                    <a:pt x="4971958" y="3647295"/>
                  </a:lnTo>
                  <a:lnTo>
                    <a:pt x="4959403" y="3647295"/>
                  </a:lnTo>
                  <a:lnTo>
                    <a:pt x="4946847" y="3647295"/>
                  </a:lnTo>
                  <a:lnTo>
                    <a:pt x="4934292" y="3647295"/>
                  </a:lnTo>
                  <a:lnTo>
                    <a:pt x="4921736" y="3647295"/>
                  </a:lnTo>
                  <a:lnTo>
                    <a:pt x="4909181" y="3647295"/>
                  </a:lnTo>
                  <a:lnTo>
                    <a:pt x="4896626" y="3647295"/>
                  </a:lnTo>
                  <a:lnTo>
                    <a:pt x="4884070" y="3647295"/>
                  </a:lnTo>
                  <a:lnTo>
                    <a:pt x="4871515" y="3647295"/>
                  </a:lnTo>
                  <a:lnTo>
                    <a:pt x="4858959" y="3647295"/>
                  </a:lnTo>
                  <a:lnTo>
                    <a:pt x="4846404" y="3647295"/>
                  </a:lnTo>
                  <a:lnTo>
                    <a:pt x="4833848" y="3647295"/>
                  </a:lnTo>
                  <a:lnTo>
                    <a:pt x="4821293" y="3647295"/>
                  </a:lnTo>
                  <a:lnTo>
                    <a:pt x="4808737" y="3647295"/>
                  </a:lnTo>
                  <a:lnTo>
                    <a:pt x="4796182" y="3647295"/>
                  </a:lnTo>
                  <a:lnTo>
                    <a:pt x="4783627" y="3647295"/>
                  </a:lnTo>
                  <a:lnTo>
                    <a:pt x="4771071" y="3647295"/>
                  </a:lnTo>
                  <a:lnTo>
                    <a:pt x="4758516" y="3647295"/>
                  </a:lnTo>
                  <a:lnTo>
                    <a:pt x="4745960" y="3979384"/>
                  </a:lnTo>
                  <a:lnTo>
                    <a:pt x="4733405" y="3979384"/>
                  </a:lnTo>
                  <a:lnTo>
                    <a:pt x="4720849" y="3979384"/>
                  </a:lnTo>
                  <a:lnTo>
                    <a:pt x="4708294" y="3979384"/>
                  </a:lnTo>
                  <a:lnTo>
                    <a:pt x="4695738" y="3979384"/>
                  </a:lnTo>
                  <a:lnTo>
                    <a:pt x="4683183" y="3979384"/>
                  </a:lnTo>
                  <a:lnTo>
                    <a:pt x="4670627" y="3979384"/>
                  </a:lnTo>
                  <a:lnTo>
                    <a:pt x="4658072" y="3979384"/>
                  </a:lnTo>
                  <a:lnTo>
                    <a:pt x="4645517" y="3979384"/>
                  </a:lnTo>
                  <a:lnTo>
                    <a:pt x="4632961" y="3979384"/>
                  </a:lnTo>
                  <a:lnTo>
                    <a:pt x="4620406" y="3979384"/>
                  </a:lnTo>
                  <a:lnTo>
                    <a:pt x="4607850" y="3979384"/>
                  </a:lnTo>
                  <a:lnTo>
                    <a:pt x="4595295" y="3979384"/>
                  </a:lnTo>
                  <a:lnTo>
                    <a:pt x="4582739" y="3979384"/>
                  </a:lnTo>
                  <a:lnTo>
                    <a:pt x="4570184" y="3979384"/>
                  </a:lnTo>
                  <a:lnTo>
                    <a:pt x="4557628" y="3979384"/>
                  </a:lnTo>
                  <a:lnTo>
                    <a:pt x="4545073" y="3979384"/>
                  </a:lnTo>
                  <a:lnTo>
                    <a:pt x="4532517" y="3979384"/>
                  </a:lnTo>
                  <a:lnTo>
                    <a:pt x="4519962" y="3979384"/>
                  </a:lnTo>
                  <a:lnTo>
                    <a:pt x="4507407" y="3979384"/>
                  </a:lnTo>
                  <a:lnTo>
                    <a:pt x="4494851" y="3979384"/>
                  </a:lnTo>
                  <a:lnTo>
                    <a:pt x="4482296" y="3979384"/>
                  </a:lnTo>
                  <a:lnTo>
                    <a:pt x="4469740" y="3979384"/>
                  </a:lnTo>
                  <a:lnTo>
                    <a:pt x="4457185" y="3979384"/>
                  </a:lnTo>
                  <a:lnTo>
                    <a:pt x="4444629" y="3979384"/>
                  </a:lnTo>
                  <a:lnTo>
                    <a:pt x="4432074" y="3979384"/>
                  </a:lnTo>
                  <a:lnTo>
                    <a:pt x="4419518" y="3979384"/>
                  </a:lnTo>
                  <a:lnTo>
                    <a:pt x="4406963" y="3979384"/>
                  </a:lnTo>
                  <a:lnTo>
                    <a:pt x="4394408" y="3979384"/>
                  </a:lnTo>
                  <a:lnTo>
                    <a:pt x="4381852" y="3979384"/>
                  </a:lnTo>
                  <a:lnTo>
                    <a:pt x="4369297" y="3979384"/>
                  </a:lnTo>
                  <a:lnTo>
                    <a:pt x="4356741" y="3979384"/>
                  </a:lnTo>
                  <a:lnTo>
                    <a:pt x="4344186" y="3979384"/>
                  </a:lnTo>
                  <a:lnTo>
                    <a:pt x="4331630" y="3979384"/>
                  </a:lnTo>
                  <a:lnTo>
                    <a:pt x="4319075" y="3979384"/>
                  </a:lnTo>
                  <a:lnTo>
                    <a:pt x="4306519" y="3979384"/>
                  </a:lnTo>
                  <a:lnTo>
                    <a:pt x="4293964" y="3979384"/>
                  </a:lnTo>
                  <a:lnTo>
                    <a:pt x="4281408" y="3979384"/>
                  </a:lnTo>
                  <a:lnTo>
                    <a:pt x="4268853" y="3979384"/>
                  </a:lnTo>
                  <a:lnTo>
                    <a:pt x="4256298" y="3979384"/>
                  </a:lnTo>
                  <a:lnTo>
                    <a:pt x="4243742" y="3979384"/>
                  </a:lnTo>
                  <a:lnTo>
                    <a:pt x="4231187" y="3979384"/>
                  </a:lnTo>
                  <a:lnTo>
                    <a:pt x="4218631" y="3979384"/>
                  </a:lnTo>
                  <a:lnTo>
                    <a:pt x="4206076" y="3979384"/>
                  </a:lnTo>
                  <a:lnTo>
                    <a:pt x="4193520" y="3979384"/>
                  </a:lnTo>
                  <a:lnTo>
                    <a:pt x="4180965" y="3979384"/>
                  </a:lnTo>
                  <a:lnTo>
                    <a:pt x="4168409" y="3979384"/>
                  </a:lnTo>
                  <a:lnTo>
                    <a:pt x="4155854" y="3979384"/>
                  </a:lnTo>
                  <a:lnTo>
                    <a:pt x="4143298" y="3979384"/>
                  </a:lnTo>
                  <a:lnTo>
                    <a:pt x="4130743" y="3979384"/>
                  </a:lnTo>
                  <a:lnTo>
                    <a:pt x="4118188" y="3979384"/>
                  </a:lnTo>
                  <a:lnTo>
                    <a:pt x="4105632" y="3979384"/>
                  </a:lnTo>
                  <a:lnTo>
                    <a:pt x="4093077" y="3979384"/>
                  </a:lnTo>
                  <a:lnTo>
                    <a:pt x="4080521" y="3979384"/>
                  </a:lnTo>
                  <a:lnTo>
                    <a:pt x="4067966" y="3979384"/>
                  </a:lnTo>
                  <a:lnTo>
                    <a:pt x="4055410" y="3979384"/>
                  </a:lnTo>
                  <a:lnTo>
                    <a:pt x="4042855" y="3979384"/>
                  </a:lnTo>
                  <a:lnTo>
                    <a:pt x="4030299" y="4065324"/>
                  </a:lnTo>
                  <a:lnTo>
                    <a:pt x="4017744" y="4065324"/>
                  </a:lnTo>
                  <a:lnTo>
                    <a:pt x="4005189" y="4065324"/>
                  </a:lnTo>
                  <a:lnTo>
                    <a:pt x="3992633" y="4065324"/>
                  </a:lnTo>
                  <a:lnTo>
                    <a:pt x="3980078" y="4065324"/>
                  </a:lnTo>
                  <a:lnTo>
                    <a:pt x="3967522" y="4065324"/>
                  </a:lnTo>
                  <a:lnTo>
                    <a:pt x="3954967" y="4065324"/>
                  </a:lnTo>
                  <a:lnTo>
                    <a:pt x="3942411" y="4065324"/>
                  </a:lnTo>
                  <a:lnTo>
                    <a:pt x="3929856" y="4065324"/>
                  </a:lnTo>
                  <a:lnTo>
                    <a:pt x="3917300" y="4184498"/>
                  </a:lnTo>
                  <a:lnTo>
                    <a:pt x="3904745" y="4184498"/>
                  </a:lnTo>
                  <a:lnTo>
                    <a:pt x="3892189" y="4184498"/>
                  </a:lnTo>
                  <a:lnTo>
                    <a:pt x="3879634" y="4184498"/>
                  </a:lnTo>
                  <a:lnTo>
                    <a:pt x="3867079" y="4184498"/>
                  </a:lnTo>
                  <a:lnTo>
                    <a:pt x="3854523" y="4184498"/>
                  </a:lnTo>
                  <a:lnTo>
                    <a:pt x="3841968" y="4184498"/>
                  </a:lnTo>
                  <a:lnTo>
                    <a:pt x="3829412" y="4184498"/>
                  </a:lnTo>
                  <a:lnTo>
                    <a:pt x="3816857" y="4184498"/>
                  </a:lnTo>
                  <a:lnTo>
                    <a:pt x="3804301" y="4184498"/>
                  </a:lnTo>
                  <a:lnTo>
                    <a:pt x="3791746" y="4184498"/>
                  </a:lnTo>
                  <a:lnTo>
                    <a:pt x="3779190" y="4184498"/>
                  </a:lnTo>
                  <a:lnTo>
                    <a:pt x="3766635" y="4184498"/>
                  </a:lnTo>
                  <a:lnTo>
                    <a:pt x="3754079" y="4184498"/>
                  </a:lnTo>
                  <a:lnTo>
                    <a:pt x="3741524" y="4184498"/>
                  </a:lnTo>
                  <a:lnTo>
                    <a:pt x="3728969" y="4184498"/>
                  </a:lnTo>
                  <a:lnTo>
                    <a:pt x="3716413" y="4184498"/>
                  </a:lnTo>
                  <a:lnTo>
                    <a:pt x="3703858" y="4184498"/>
                  </a:lnTo>
                  <a:lnTo>
                    <a:pt x="3691302" y="4184498"/>
                  </a:lnTo>
                  <a:lnTo>
                    <a:pt x="3678747" y="4184498"/>
                  </a:lnTo>
                  <a:lnTo>
                    <a:pt x="3666191" y="4184498"/>
                  </a:lnTo>
                  <a:lnTo>
                    <a:pt x="3653636" y="4184498"/>
                  </a:lnTo>
                  <a:lnTo>
                    <a:pt x="3641080" y="4184498"/>
                  </a:lnTo>
                  <a:lnTo>
                    <a:pt x="3628525" y="4184498"/>
                  </a:lnTo>
                  <a:lnTo>
                    <a:pt x="3615970" y="4184498"/>
                  </a:lnTo>
                  <a:lnTo>
                    <a:pt x="3603414" y="4184498"/>
                  </a:lnTo>
                  <a:lnTo>
                    <a:pt x="3590859" y="4184498"/>
                  </a:lnTo>
                  <a:lnTo>
                    <a:pt x="3578303" y="4184498"/>
                  </a:lnTo>
                  <a:lnTo>
                    <a:pt x="3565748" y="4184498"/>
                  </a:lnTo>
                  <a:lnTo>
                    <a:pt x="3553192" y="4184498"/>
                  </a:lnTo>
                  <a:lnTo>
                    <a:pt x="3540637" y="4184498"/>
                  </a:lnTo>
                  <a:lnTo>
                    <a:pt x="3528081" y="4184498"/>
                  </a:lnTo>
                  <a:lnTo>
                    <a:pt x="3515526" y="4184498"/>
                  </a:lnTo>
                  <a:lnTo>
                    <a:pt x="3502970" y="4184498"/>
                  </a:lnTo>
                  <a:lnTo>
                    <a:pt x="3490415" y="4184498"/>
                  </a:lnTo>
                  <a:lnTo>
                    <a:pt x="3477860" y="4184498"/>
                  </a:lnTo>
                  <a:lnTo>
                    <a:pt x="3465304" y="4184498"/>
                  </a:lnTo>
                  <a:lnTo>
                    <a:pt x="3452749" y="4184498"/>
                  </a:lnTo>
                  <a:lnTo>
                    <a:pt x="3440193" y="4184498"/>
                  </a:lnTo>
                  <a:lnTo>
                    <a:pt x="3427638" y="4184498"/>
                  </a:lnTo>
                  <a:lnTo>
                    <a:pt x="3415082" y="4184498"/>
                  </a:lnTo>
                  <a:lnTo>
                    <a:pt x="3402527" y="4184498"/>
                  </a:lnTo>
                  <a:lnTo>
                    <a:pt x="3389971" y="4184498"/>
                  </a:lnTo>
                  <a:lnTo>
                    <a:pt x="3377416" y="4184498"/>
                  </a:lnTo>
                  <a:lnTo>
                    <a:pt x="3364860" y="4184498"/>
                  </a:lnTo>
                  <a:lnTo>
                    <a:pt x="3352305" y="4184498"/>
                  </a:lnTo>
                  <a:lnTo>
                    <a:pt x="3339750" y="4184498"/>
                  </a:lnTo>
                  <a:lnTo>
                    <a:pt x="3327194" y="4184498"/>
                  </a:lnTo>
                  <a:lnTo>
                    <a:pt x="3314639" y="4184498"/>
                  </a:lnTo>
                  <a:lnTo>
                    <a:pt x="3302083" y="4184498"/>
                  </a:lnTo>
                  <a:lnTo>
                    <a:pt x="3289528" y="4184498"/>
                  </a:lnTo>
                  <a:lnTo>
                    <a:pt x="3276972" y="4184498"/>
                  </a:lnTo>
                  <a:lnTo>
                    <a:pt x="3264417" y="4184498"/>
                  </a:lnTo>
                  <a:lnTo>
                    <a:pt x="3251861" y="4184498"/>
                  </a:lnTo>
                  <a:lnTo>
                    <a:pt x="3239306" y="4184498"/>
                  </a:lnTo>
                  <a:lnTo>
                    <a:pt x="3226751" y="4184498"/>
                  </a:lnTo>
                  <a:lnTo>
                    <a:pt x="3214195" y="4184498"/>
                  </a:lnTo>
                  <a:lnTo>
                    <a:pt x="3201640" y="4184498"/>
                  </a:lnTo>
                  <a:lnTo>
                    <a:pt x="3189084" y="4184498"/>
                  </a:lnTo>
                  <a:lnTo>
                    <a:pt x="3176529" y="4184498"/>
                  </a:lnTo>
                  <a:lnTo>
                    <a:pt x="3163973" y="4184498"/>
                  </a:lnTo>
                  <a:lnTo>
                    <a:pt x="3151418" y="4184498"/>
                  </a:lnTo>
                  <a:lnTo>
                    <a:pt x="3138862" y="4184498"/>
                  </a:lnTo>
                  <a:lnTo>
                    <a:pt x="3126307" y="4184498"/>
                  </a:lnTo>
                  <a:lnTo>
                    <a:pt x="3113751" y="4184498"/>
                  </a:lnTo>
                  <a:lnTo>
                    <a:pt x="3101196" y="4184498"/>
                  </a:lnTo>
                  <a:lnTo>
                    <a:pt x="3088641" y="4184498"/>
                  </a:lnTo>
                  <a:lnTo>
                    <a:pt x="3076085" y="4184498"/>
                  </a:lnTo>
                  <a:lnTo>
                    <a:pt x="3063530" y="4184498"/>
                  </a:lnTo>
                  <a:lnTo>
                    <a:pt x="3050974" y="4184498"/>
                  </a:lnTo>
                  <a:lnTo>
                    <a:pt x="3038419" y="4184498"/>
                  </a:lnTo>
                  <a:lnTo>
                    <a:pt x="3025863" y="4184498"/>
                  </a:lnTo>
                  <a:lnTo>
                    <a:pt x="3013308" y="4184498"/>
                  </a:lnTo>
                  <a:lnTo>
                    <a:pt x="3000752" y="4184498"/>
                  </a:lnTo>
                  <a:lnTo>
                    <a:pt x="2988197" y="4184498"/>
                  </a:lnTo>
                  <a:lnTo>
                    <a:pt x="2975641" y="4184498"/>
                  </a:lnTo>
                  <a:lnTo>
                    <a:pt x="2963086" y="4184498"/>
                  </a:lnTo>
                  <a:lnTo>
                    <a:pt x="2950531" y="4184498"/>
                  </a:lnTo>
                  <a:lnTo>
                    <a:pt x="2937975" y="4184498"/>
                  </a:lnTo>
                  <a:lnTo>
                    <a:pt x="2925420" y="4184498"/>
                  </a:lnTo>
                  <a:lnTo>
                    <a:pt x="2912864" y="4184498"/>
                  </a:lnTo>
                  <a:lnTo>
                    <a:pt x="2900309" y="4184498"/>
                  </a:lnTo>
                  <a:lnTo>
                    <a:pt x="2887753" y="4184498"/>
                  </a:lnTo>
                  <a:lnTo>
                    <a:pt x="2875198" y="4184498"/>
                  </a:lnTo>
                  <a:lnTo>
                    <a:pt x="2862642" y="4184498"/>
                  </a:lnTo>
                  <a:lnTo>
                    <a:pt x="2850087" y="4184498"/>
                  </a:lnTo>
                  <a:lnTo>
                    <a:pt x="2837532" y="4184498"/>
                  </a:lnTo>
                  <a:lnTo>
                    <a:pt x="2824976" y="4184498"/>
                  </a:lnTo>
                  <a:lnTo>
                    <a:pt x="2812421" y="4184498"/>
                  </a:lnTo>
                  <a:lnTo>
                    <a:pt x="2799865" y="4184498"/>
                  </a:lnTo>
                  <a:lnTo>
                    <a:pt x="2787310" y="4184498"/>
                  </a:lnTo>
                  <a:lnTo>
                    <a:pt x="2774754" y="4184498"/>
                  </a:lnTo>
                  <a:lnTo>
                    <a:pt x="2762199" y="4184498"/>
                  </a:lnTo>
                  <a:lnTo>
                    <a:pt x="2749643" y="4184498"/>
                  </a:lnTo>
                  <a:lnTo>
                    <a:pt x="2737088" y="4184498"/>
                  </a:lnTo>
                  <a:lnTo>
                    <a:pt x="2724532" y="4184498"/>
                  </a:lnTo>
                  <a:lnTo>
                    <a:pt x="2711977" y="4184498"/>
                  </a:lnTo>
                  <a:lnTo>
                    <a:pt x="2699422" y="4184498"/>
                  </a:lnTo>
                  <a:lnTo>
                    <a:pt x="2686866" y="4184498"/>
                  </a:lnTo>
                  <a:lnTo>
                    <a:pt x="2674311" y="4184498"/>
                  </a:lnTo>
                  <a:lnTo>
                    <a:pt x="2661755" y="4184498"/>
                  </a:lnTo>
                  <a:lnTo>
                    <a:pt x="2649200" y="4184498"/>
                  </a:lnTo>
                  <a:lnTo>
                    <a:pt x="2636644" y="4184498"/>
                  </a:lnTo>
                  <a:lnTo>
                    <a:pt x="2624089" y="4184498"/>
                  </a:lnTo>
                  <a:lnTo>
                    <a:pt x="2611533" y="4184498"/>
                  </a:lnTo>
                  <a:lnTo>
                    <a:pt x="2598978" y="4184498"/>
                  </a:lnTo>
                  <a:lnTo>
                    <a:pt x="2586423" y="4184498"/>
                  </a:lnTo>
                  <a:lnTo>
                    <a:pt x="2573867" y="4184498"/>
                  </a:lnTo>
                  <a:lnTo>
                    <a:pt x="2561312" y="4184498"/>
                  </a:lnTo>
                  <a:lnTo>
                    <a:pt x="2548756" y="4184498"/>
                  </a:lnTo>
                  <a:lnTo>
                    <a:pt x="2536201" y="4184498"/>
                  </a:lnTo>
                  <a:lnTo>
                    <a:pt x="2523645" y="4184498"/>
                  </a:lnTo>
                  <a:lnTo>
                    <a:pt x="2511090" y="4184498"/>
                  </a:lnTo>
                  <a:lnTo>
                    <a:pt x="2498534" y="4184498"/>
                  </a:lnTo>
                  <a:lnTo>
                    <a:pt x="2485979" y="4184498"/>
                  </a:lnTo>
                  <a:lnTo>
                    <a:pt x="2473423" y="4184498"/>
                  </a:lnTo>
                  <a:lnTo>
                    <a:pt x="2460868" y="4184498"/>
                  </a:lnTo>
                  <a:lnTo>
                    <a:pt x="2448313" y="4184498"/>
                  </a:lnTo>
                  <a:lnTo>
                    <a:pt x="2435757" y="4184498"/>
                  </a:lnTo>
                  <a:lnTo>
                    <a:pt x="2423202" y="4184498"/>
                  </a:lnTo>
                  <a:lnTo>
                    <a:pt x="2410646" y="4184498"/>
                  </a:lnTo>
                  <a:lnTo>
                    <a:pt x="2398091" y="4184498"/>
                  </a:lnTo>
                  <a:lnTo>
                    <a:pt x="2385535" y="4184498"/>
                  </a:lnTo>
                  <a:lnTo>
                    <a:pt x="2372980" y="4184498"/>
                  </a:lnTo>
                  <a:lnTo>
                    <a:pt x="2360424" y="4184498"/>
                  </a:lnTo>
                  <a:lnTo>
                    <a:pt x="2347869" y="4184498"/>
                  </a:lnTo>
                  <a:lnTo>
                    <a:pt x="2335313" y="4184498"/>
                  </a:lnTo>
                  <a:lnTo>
                    <a:pt x="2322758" y="4184498"/>
                  </a:lnTo>
                  <a:lnTo>
                    <a:pt x="2310203" y="4184498"/>
                  </a:lnTo>
                  <a:lnTo>
                    <a:pt x="2297647" y="4184498"/>
                  </a:lnTo>
                  <a:lnTo>
                    <a:pt x="2285092" y="4184498"/>
                  </a:lnTo>
                  <a:lnTo>
                    <a:pt x="2272536" y="4184498"/>
                  </a:lnTo>
                  <a:lnTo>
                    <a:pt x="2259981" y="4184498"/>
                  </a:lnTo>
                  <a:lnTo>
                    <a:pt x="2247425" y="4184498"/>
                  </a:lnTo>
                  <a:lnTo>
                    <a:pt x="2234870" y="4184498"/>
                  </a:lnTo>
                  <a:lnTo>
                    <a:pt x="2222314" y="4184498"/>
                  </a:lnTo>
                  <a:lnTo>
                    <a:pt x="2209759" y="4184498"/>
                  </a:lnTo>
                  <a:lnTo>
                    <a:pt x="2197204" y="4184498"/>
                  </a:lnTo>
                  <a:lnTo>
                    <a:pt x="2184648" y="4184498"/>
                  </a:lnTo>
                  <a:lnTo>
                    <a:pt x="2172093" y="4184498"/>
                  </a:lnTo>
                  <a:lnTo>
                    <a:pt x="2159537" y="4184498"/>
                  </a:lnTo>
                  <a:lnTo>
                    <a:pt x="2146982" y="4184498"/>
                  </a:lnTo>
                  <a:lnTo>
                    <a:pt x="2134426" y="4184498"/>
                  </a:lnTo>
                  <a:lnTo>
                    <a:pt x="2121871" y="4184498"/>
                  </a:lnTo>
                  <a:lnTo>
                    <a:pt x="2109315" y="4184498"/>
                  </a:lnTo>
                  <a:lnTo>
                    <a:pt x="2096760" y="4184498"/>
                  </a:lnTo>
                  <a:lnTo>
                    <a:pt x="2084204" y="4184498"/>
                  </a:lnTo>
                  <a:lnTo>
                    <a:pt x="2071649" y="4184498"/>
                  </a:lnTo>
                  <a:lnTo>
                    <a:pt x="2059094" y="4184498"/>
                  </a:lnTo>
                  <a:lnTo>
                    <a:pt x="2046538" y="4184498"/>
                  </a:lnTo>
                  <a:lnTo>
                    <a:pt x="2033983" y="4184498"/>
                  </a:lnTo>
                  <a:lnTo>
                    <a:pt x="2021427" y="4184498"/>
                  </a:lnTo>
                  <a:lnTo>
                    <a:pt x="2008872" y="4184498"/>
                  </a:lnTo>
                  <a:lnTo>
                    <a:pt x="1996316" y="4184498"/>
                  </a:lnTo>
                  <a:lnTo>
                    <a:pt x="1983761" y="4184498"/>
                  </a:lnTo>
                  <a:lnTo>
                    <a:pt x="1971205" y="4184498"/>
                  </a:lnTo>
                  <a:lnTo>
                    <a:pt x="1958650" y="4184498"/>
                  </a:lnTo>
                  <a:lnTo>
                    <a:pt x="1946094" y="4184498"/>
                  </a:lnTo>
                  <a:lnTo>
                    <a:pt x="1933539" y="4184498"/>
                  </a:lnTo>
                  <a:lnTo>
                    <a:pt x="1920984" y="4184498"/>
                  </a:lnTo>
                  <a:lnTo>
                    <a:pt x="1908428" y="4184498"/>
                  </a:lnTo>
                  <a:lnTo>
                    <a:pt x="1895873" y="4184498"/>
                  </a:lnTo>
                  <a:lnTo>
                    <a:pt x="1883317" y="4184498"/>
                  </a:lnTo>
                  <a:lnTo>
                    <a:pt x="1870762" y="4184498"/>
                  </a:lnTo>
                  <a:lnTo>
                    <a:pt x="1858206" y="4184498"/>
                  </a:lnTo>
                  <a:lnTo>
                    <a:pt x="1845651" y="4184498"/>
                  </a:lnTo>
                  <a:lnTo>
                    <a:pt x="1833095" y="4184498"/>
                  </a:lnTo>
                  <a:lnTo>
                    <a:pt x="1820540" y="4184498"/>
                  </a:lnTo>
                  <a:lnTo>
                    <a:pt x="1807985" y="4184498"/>
                  </a:lnTo>
                  <a:lnTo>
                    <a:pt x="1795429" y="4184498"/>
                  </a:lnTo>
                  <a:lnTo>
                    <a:pt x="1782874" y="4184498"/>
                  </a:lnTo>
                  <a:lnTo>
                    <a:pt x="1770318" y="4184498"/>
                  </a:lnTo>
                  <a:lnTo>
                    <a:pt x="1757763" y="4184498"/>
                  </a:lnTo>
                  <a:lnTo>
                    <a:pt x="1745207" y="4184498"/>
                  </a:lnTo>
                  <a:lnTo>
                    <a:pt x="1732652" y="4184498"/>
                  </a:lnTo>
                  <a:lnTo>
                    <a:pt x="1720096" y="4184498"/>
                  </a:lnTo>
                  <a:lnTo>
                    <a:pt x="1707541" y="4184498"/>
                  </a:lnTo>
                  <a:lnTo>
                    <a:pt x="1694985" y="4184498"/>
                  </a:lnTo>
                  <a:lnTo>
                    <a:pt x="1682430" y="4184498"/>
                  </a:lnTo>
                  <a:lnTo>
                    <a:pt x="1669875" y="4184498"/>
                  </a:lnTo>
                  <a:lnTo>
                    <a:pt x="1657319" y="4184498"/>
                  </a:lnTo>
                  <a:lnTo>
                    <a:pt x="1644764" y="4184498"/>
                  </a:lnTo>
                  <a:lnTo>
                    <a:pt x="1632208" y="4184498"/>
                  </a:lnTo>
                  <a:lnTo>
                    <a:pt x="1619653" y="4184498"/>
                  </a:lnTo>
                  <a:lnTo>
                    <a:pt x="1607097" y="4184498"/>
                  </a:lnTo>
                  <a:lnTo>
                    <a:pt x="1594542" y="4184498"/>
                  </a:lnTo>
                  <a:lnTo>
                    <a:pt x="1581986" y="4184498"/>
                  </a:lnTo>
                  <a:lnTo>
                    <a:pt x="1569431" y="4184498"/>
                  </a:lnTo>
                  <a:lnTo>
                    <a:pt x="1556875" y="4184498"/>
                  </a:lnTo>
                  <a:lnTo>
                    <a:pt x="1544320" y="4184498"/>
                  </a:lnTo>
                  <a:lnTo>
                    <a:pt x="1531765" y="4184498"/>
                  </a:lnTo>
                  <a:lnTo>
                    <a:pt x="1519209" y="4184498"/>
                  </a:lnTo>
                  <a:lnTo>
                    <a:pt x="1506654" y="4184498"/>
                  </a:lnTo>
                  <a:lnTo>
                    <a:pt x="1494098" y="4184498"/>
                  </a:lnTo>
                  <a:lnTo>
                    <a:pt x="1481543" y="4184498"/>
                  </a:lnTo>
                  <a:lnTo>
                    <a:pt x="1468987" y="4184498"/>
                  </a:lnTo>
                  <a:lnTo>
                    <a:pt x="1456432" y="4184498"/>
                  </a:lnTo>
                  <a:lnTo>
                    <a:pt x="1443876" y="4184498"/>
                  </a:lnTo>
                  <a:lnTo>
                    <a:pt x="1431321" y="4184498"/>
                  </a:lnTo>
                  <a:lnTo>
                    <a:pt x="1418766" y="4184498"/>
                  </a:lnTo>
                  <a:lnTo>
                    <a:pt x="1406210" y="4184498"/>
                  </a:lnTo>
                  <a:lnTo>
                    <a:pt x="1393655" y="4184498"/>
                  </a:lnTo>
                  <a:lnTo>
                    <a:pt x="1381099" y="4184498"/>
                  </a:lnTo>
                  <a:lnTo>
                    <a:pt x="1368544" y="4184498"/>
                  </a:lnTo>
                  <a:lnTo>
                    <a:pt x="1355988" y="4184498"/>
                  </a:lnTo>
                  <a:lnTo>
                    <a:pt x="1343433" y="4184498"/>
                  </a:lnTo>
                  <a:lnTo>
                    <a:pt x="1330877" y="4184498"/>
                  </a:lnTo>
                  <a:lnTo>
                    <a:pt x="1318322" y="4184498"/>
                  </a:lnTo>
                  <a:lnTo>
                    <a:pt x="1305766" y="4184498"/>
                  </a:lnTo>
                  <a:lnTo>
                    <a:pt x="1293211" y="4184498"/>
                  </a:lnTo>
                  <a:lnTo>
                    <a:pt x="1280656" y="4184498"/>
                  </a:lnTo>
                  <a:lnTo>
                    <a:pt x="1268100" y="4184498"/>
                  </a:lnTo>
                  <a:lnTo>
                    <a:pt x="1255545" y="4184498"/>
                  </a:lnTo>
                  <a:lnTo>
                    <a:pt x="1242989" y="4184498"/>
                  </a:lnTo>
                  <a:lnTo>
                    <a:pt x="1230434" y="4184498"/>
                  </a:lnTo>
                  <a:lnTo>
                    <a:pt x="1217878" y="4184498"/>
                  </a:lnTo>
                  <a:lnTo>
                    <a:pt x="1205323" y="4184498"/>
                  </a:lnTo>
                  <a:lnTo>
                    <a:pt x="1192767" y="4184498"/>
                  </a:lnTo>
                  <a:lnTo>
                    <a:pt x="1180212" y="4184498"/>
                  </a:lnTo>
                  <a:lnTo>
                    <a:pt x="1167656" y="4184498"/>
                  </a:lnTo>
                  <a:lnTo>
                    <a:pt x="1155101" y="4184498"/>
                  </a:lnTo>
                  <a:lnTo>
                    <a:pt x="1142546" y="4184498"/>
                  </a:lnTo>
                  <a:lnTo>
                    <a:pt x="1129990" y="4184498"/>
                  </a:lnTo>
                  <a:lnTo>
                    <a:pt x="1117435" y="4184498"/>
                  </a:lnTo>
                  <a:lnTo>
                    <a:pt x="1104879" y="4184498"/>
                  </a:lnTo>
                  <a:lnTo>
                    <a:pt x="1092324" y="4184498"/>
                  </a:lnTo>
                  <a:lnTo>
                    <a:pt x="1079768" y="4184498"/>
                  </a:lnTo>
                  <a:lnTo>
                    <a:pt x="1067213" y="4184498"/>
                  </a:lnTo>
                  <a:lnTo>
                    <a:pt x="1054657" y="4184498"/>
                  </a:lnTo>
                  <a:lnTo>
                    <a:pt x="1042102" y="4184498"/>
                  </a:lnTo>
                  <a:lnTo>
                    <a:pt x="1029547" y="4184498"/>
                  </a:lnTo>
                  <a:lnTo>
                    <a:pt x="1016991" y="4184498"/>
                  </a:lnTo>
                  <a:lnTo>
                    <a:pt x="1004436" y="4184498"/>
                  </a:lnTo>
                  <a:lnTo>
                    <a:pt x="991880" y="4184498"/>
                  </a:lnTo>
                  <a:lnTo>
                    <a:pt x="979325" y="4184498"/>
                  </a:lnTo>
                  <a:lnTo>
                    <a:pt x="966769" y="4184498"/>
                  </a:lnTo>
                  <a:lnTo>
                    <a:pt x="954214" y="4184498"/>
                  </a:lnTo>
                  <a:lnTo>
                    <a:pt x="941658" y="4184498"/>
                  </a:lnTo>
                  <a:lnTo>
                    <a:pt x="929103" y="4184498"/>
                  </a:lnTo>
                  <a:lnTo>
                    <a:pt x="916547" y="4184498"/>
                  </a:lnTo>
                  <a:lnTo>
                    <a:pt x="903992" y="4184498"/>
                  </a:lnTo>
                  <a:lnTo>
                    <a:pt x="891437" y="4184498"/>
                  </a:lnTo>
                  <a:lnTo>
                    <a:pt x="878881" y="4184498"/>
                  </a:lnTo>
                  <a:lnTo>
                    <a:pt x="866326" y="4184498"/>
                  </a:lnTo>
                  <a:lnTo>
                    <a:pt x="853770" y="4184498"/>
                  </a:lnTo>
                  <a:lnTo>
                    <a:pt x="841215" y="4184498"/>
                  </a:lnTo>
                  <a:lnTo>
                    <a:pt x="828659" y="4184498"/>
                  </a:lnTo>
                  <a:lnTo>
                    <a:pt x="816104" y="4184498"/>
                  </a:lnTo>
                  <a:lnTo>
                    <a:pt x="803548" y="4184498"/>
                  </a:lnTo>
                  <a:lnTo>
                    <a:pt x="790993" y="4184498"/>
                  </a:lnTo>
                  <a:lnTo>
                    <a:pt x="778437" y="4184498"/>
                  </a:lnTo>
                  <a:lnTo>
                    <a:pt x="765882" y="4184498"/>
                  </a:lnTo>
                  <a:lnTo>
                    <a:pt x="753327" y="4184498"/>
                  </a:lnTo>
                  <a:lnTo>
                    <a:pt x="740771" y="4184498"/>
                  </a:lnTo>
                  <a:lnTo>
                    <a:pt x="728216" y="4184498"/>
                  </a:lnTo>
                  <a:lnTo>
                    <a:pt x="715660" y="4184498"/>
                  </a:lnTo>
                  <a:lnTo>
                    <a:pt x="703105" y="4184498"/>
                  </a:lnTo>
                  <a:lnTo>
                    <a:pt x="690549" y="4184498"/>
                  </a:lnTo>
                  <a:lnTo>
                    <a:pt x="677994" y="4184498"/>
                  </a:lnTo>
                  <a:lnTo>
                    <a:pt x="665438" y="4184498"/>
                  </a:lnTo>
                  <a:lnTo>
                    <a:pt x="652883" y="4184498"/>
                  </a:lnTo>
                  <a:lnTo>
                    <a:pt x="640328" y="4184498"/>
                  </a:lnTo>
                  <a:lnTo>
                    <a:pt x="627772" y="4184498"/>
                  </a:lnTo>
                  <a:lnTo>
                    <a:pt x="615217" y="4184498"/>
                  </a:lnTo>
                  <a:lnTo>
                    <a:pt x="602661" y="4184498"/>
                  </a:lnTo>
                  <a:lnTo>
                    <a:pt x="590106" y="4184498"/>
                  </a:lnTo>
                  <a:lnTo>
                    <a:pt x="577550" y="4184498"/>
                  </a:lnTo>
                  <a:lnTo>
                    <a:pt x="564995" y="4184498"/>
                  </a:lnTo>
                  <a:lnTo>
                    <a:pt x="552439" y="4184498"/>
                  </a:lnTo>
                  <a:lnTo>
                    <a:pt x="539884" y="4184498"/>
                  </a:lnTo>
                  <a:lnTo>
                    <a:pt x="527328" y="4184498"/>
                  </a:lnTo>
                  <a:lnTo>
                    <a:pt x="514773" y="4184498"/>
                  </a:lnTo>
                  <a:lnTo>
                    <a:pt x="502218" y="4184498"/>
                  </a:lnTo>
                  <a:lnTo>
                    <a:pt x="489662" y="4184498"/>
                  </a:lnTo>
                  <a:lnTo>
                    <a:pt x="477107" y="4184498"/>
                  </a:lnTo>
                  <a:lnTo>
                    <a:pt x="464551" y="4184498"/>
                  </a:lnTo>
                  <a:lnTo>
                    <a:pt x="451996" y="4184498"/>
                  </a:lnTo>
                  <a:lnTo>
                    <a:pt x="439440" y="4184498"/>
                  </a:lnTo>
                  <a:lnTo>
                    <a:pt x="426885" y="4184498"/>
                  </a:lnTo>
                  <a:lnTo>
                    <a:pt x="414329" y="4184498"/>
                  </a:lnTo>
                  <a:lnTo>
                    <a:pt x="401774" y="4184498"/>
                  </a:lnTo>
                  <a:lnTo>
                    <a:pt x="389218" y="4184498"/>
                  </a:lnTo>
                  <a:lnTo>
                    <a:pt x="376663" y="4184498"/>
                  </a:lnTo>
                  <a:lnTo>
                    <a:pt x="364108" y="4184498"/>
                  </a:lnTo>
                  <a:lnTo>
                    <a:pt x="351552" y="4184498"/>
                  </a:lnTo>
                  <a:lnTo>
                    <a:pt x="338997" y="4184498"/>
                  </a:lnTo>
                  <a:lnTo>
                    <a:pt x="326441" y="4184498"/>
                  </a:lnTo>
                  <a:lnTo>
                    <a:pt x="313886" y="4184498"/>
                  </a:lnTo>
                  <a:lnTo>
                    <a:pt x="301330" y="4184498"/>
                  </a:lnTo>
                  <a:lnTo>
                    <a:pt x="288775" y="4184498"/>
                  </a:lnTo>
                  <a:lnTo>
                    <a:pt x="276219" y="4184498"/>
                  </a:lnTo>
                  <a:lnTo>
                    <a:pt x="263664" y="4184498"/>
                  </a:lnTo>
                  <a:lnTo>
                    <a:pt x="251109" y="4184498"/>
                  </a:lnTo>
                  <a:lnTo>
                    <a:pt x="238553" y="4184498"/>
                  </a:lnTo>
                  <a:lnTo>
                    <a:pt x="225998" y="4184498"/>
                  </a:lnTo>
                  <a:lnTo>
                    <a:pt x="213442" y="4184498"/>
                  </a:lnTo>
                  <a:lnTo>
                    <a:pt x="200887" y="4184498"/>
                  </a:lnTo>
                  <a:lnTo>
                    <a:pt x="188331" y="4184498"/>
                  </a:lnTo>
                  <a:lnTo>
                    <a:pt x="175776" y="4184498"/>
                  </a:lnTo>
                  <a:lnTo>
                    <a:pt x="163220" y="4184498"/>
                  </a:lnTo>
                  <a:lnTo>
                    <a:pt x="150665" y="4184498"/>
                  </a:lnTo>
                  <a:lnTo>
                    <a:pt x="138109" y="4184498"/>
                  </a:lnTo>
                  <a:lnTo>
                    <a:pt x="125554" y="4184498"/>
                  </a:lnTo>
                  <a:lnTo>
                    <a:pt x="112999" y="4184498"/>
                  </a:lnTo>
                  <a:lnTo>
                    <a:pt x="100443" y="4184498"/>
                  </a:lnTo>
                  <a:lnTo>
                    <a:pt x="87888" y="4184498"/>
                  </a:lnTo>
                  <a:lnTo>
                    <a:pt x="75332" y="4184498"/>
                  </a:lnTo>
                  <a:lnTo>
                    <a:pt x="62777" y="4184498"/>
                  </a:lnTo>
                  <a:lnTo>
                    <a:pt x="50221" y="4184498"/>
                  </a:lnTo>
                  <a:lnTo>
                    <a:pt x="37666" y="4184498"/>
                  </a:lnTo>
                  <a:lnTo>
                    <a:pt x="25110" y="4184498"/>
                  </a:lnTo>
                  <a:lnTo>
                    <a:pt x="12555" y="4184498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24600" y="1574331"/>
              <a:ext cx="6428391" cy="4184498"/>
            </a:xfrm>
            <a:custGeom>
              <a:avLst/>
              <a:pathLst>
                <a:path w="6428391" h="4184498">
                  <a:moveTo>
                    <a:pt x="0" y="4184498"/>
                  </a:moveTo>
                  <a:lnTo>
                    <a:pt x="12555" y="4184498"/>
                  </a:lnTo>
                  <a:lnTo>
                    <a:pt x="25110" y="4184498"/>
                  </a:lnTo>
                  <a:lnTo>
                    <a:pt x="37666" y="4118526"/>
                  </a:lnTo>
                  <a:lnTo>
                    <a:pt x="50221" y="4118526"/>
                  </a:lnTo>
                  <a:lnTo>
                    <a:pt x="62777" y="4118526"/>
                  </a:lnTo>
                  <a:lnTo>
                    <a:pt x="75332" y="4118526"/>
                  </a:lnTo>
                  <a:lnTo>
                    <a:pt x="87888" y="4118526"/>
                  </a:lnTo>
                  <a:lnTo>
                    <a:pt x="100443" y="4118526"/>
                  </a:lnTo>
                  <a:lnTo>
                    <a:pt x="112999" y="4118526"/>
                  </a:lnTo>
                  <a:lnTo>
                    <a:pt x="125554" y="4118526"/>
                  </a:lnTo>
                  <a:lnTo>
                    <a:pt x="138109" y="4118526"/>
                  </a:lnTo>
                  <a:lnTo>
                    <a:pt x="150665" y="4118526"/>
                  </a:lnTo>
                  <a:lnTo>
                    <a:pt x="163220" y="4118526"/>
                  </a:lnTo>
                  <a:lnTo>
                    <a:pt x="175776" y="4118526"/>
                  </a:lnTo>
                  <a:lnTo>
                    <a:pt x="188331" y="4118526"/>
                  </a:lnTo>
                  <a:lnTo>
                    <a:pt x="200887" y="4118526"/>
                  </a:lnTo>
                  <a:lnTo>
                    <a:pt x="213442" y="4118526"/>
                  </a:lnTo>
                  <a:lnTo>
                    <a:pt x="225998" y="4060528"/>
                  </a:lnTo>
                  <a:lnTo>
                    <a:pt x="238553" y="4060528"/>
                  </a:lnTo>
                  <a:lnTo>
                    <a:pt x="251109" y="3933803"/>
                  </a:lnTo>
                  <a:lnTo>
                    <a:pt x="263664" y="3933803"/>
                  </a:lnTo>
                  <a:lnTo>
                    <a:pt x="276219" y="3933803"/>
                  </a:lnTo>
                  <a:lnTo>
                    <a:pt x="288775" y="3933803"/>
                  </a:lnTo>
                  <a:lnTo>
                    <a:pt x="301330" y="3933803"/>
                  </a:lnTo>
                  <a:lnTo>
                    <a:pt x="313886" y="3933803"/>
                  </a:lnTo>
                  <a:lnTo>
                    <a:pt x="326441" y="3933803"/>
                  </a:lnTo>
                  <a:lnTo>
                    <a:pt x="338997" y="3933803"/>
                  </a:lnTo>
                  <a:lnTo>
                    <a:pt x="351552" y="3933803"/>
                  </a:lnTo>
                  <a:lnTo>
                    <a:pt x="364108" y="3933803"/>
                  </a:lnTo>
                  <a:lnTo>
                    <a:pt x="376663" y="3933803"/>
                  </a:lnTo>
                  <a:lnTo>
                    <a:pt x="389218" y="3933803"/>
                  </a:lnTo>
                  <a:lnTo>
                    <a:pt x="401774" y="3933803"/>
                  </a:lnTo>
                  <a:lnTo>
                    <a:pt x="414329" y="3933803"/>
                  </a:lnTo>
                  <a:lnTo>
                    <a:pt x="426885" y="3933803"/>
                  </a:lnTo>
                  <a:lnTo>
                    <a:pt x="439440" y="3933803"/>
                  </a:lnTo>
                  <a:lnTo>
                    <a:pt x="451996" y="3933803"/>
                  </a:lnTo>
                  <a:lnTo>
                    <a:pt x="464551" y="3933803"/>
                  </a:lnTo>
                  <a:lnTo>
                    <a:pt x="477107" y="3933803"/>
                  </a:lnTo>
                  <a:lnTo>
                    <a:pt x="489662" y="3933803"/>
                  </a:lnTo>
                  <a:lnTo>
                    <a:pt x="502218" y="3933803"/>
                  </a:lnTo>
                  <a:lnTo>
                    <a:pt x="514773" y="3933803"/>
                  </a:lnTo>
                  <a:lnTo>
                    <a:pt x="527328" y="3933803"/>
                  </a:lnTo>
                  <a:lnTo>
                    <a:pt x="539884" y="3933803"/>
                  </a:lnTo>
                  <a:lnTo>
                    <a:pt x="552439" y="3933803"/>
                  </a:lnTo>
                  <a:lnTo>
                    <a:pt x="564995" y="3933803"/>
                  </a:lnTo>
                  <a:lnTo>
                    <a:pt x="577550" y="3933803"/>
                  </a:lnTo>
                  <a:lnTo>
                    <a:pt x="590106" y="3933803"/>
                  </a:lnTo>
                  <a:lnTo>
                    <a:pt x="602661" y="3933803"/>
                  </a:lnTo>
                  <a:lnTo>
                    <a:pt x="615217" y="3933803"/>
                  </a:lnTo>
                  <a:lnTo>
                    <a:pt x="627772" y="3933803"/>
                  </a:lnTo>
                  <a:lnTo>
                    <a:pt x="640328" y="3933803"/>
                  </a:lnTo>
                  <a:lnTo>
                    <a:pt x="652883" y="3933803"/>
                  </a:lnTo>
                  <a:lnTo>
                    <a:pt x="665438" y="3933803"/>
                  </a:lnTo>
                  <a:lnTo>
                    <a:pt x="677994" y="3933803"/>
                  </a:lnTo>
                  <a:lnTo>
                    <a:pt x="690549" y="3933803"/>
                  </a:lnTo>
                  <a:lnTo>
                    <a:pt x="703105" y="3933803"/>
                  </a:lnTo>
                  <a:lnTo>
                    <a:pt x="715660" y="3933803"/>
                  </a:lnTo>
                  <a:lnTo>
                    <a:pt x="728216" y="3933803"/>
                  </a:lnTo>
                  <a:lnTo>
                    <a:pt x="740771" y="3933803"/>
                  </a:lnTo>
                  <a:lnTo>
                    <a:pt x="753327" y="3933803"/>
                  </a:lnTo>
                  <a:lnTo>
                    <a:pt x="765882" y="3933803"/>
                  </a:lnTo>
                  <a:lnTo>
                    <a:pt x="778437" y="3933803"/>
                  </a:lnTo>
                  <a:lnTo>
                    <a:pt x="790993" y="3933803"/>
                  </a:lnTo>
                  <a:lnTo>
                    <a:pt x="803548" y="3933803"/>
                  </a:lnTo>
                  <a:lnTo>
                    <a:pt x="816104" y="3933803"/>
                  </a:lnTo>
                  <a:lnTo>
                    <a:pt x="828659" y="3933803"/>
                  </a:lnTo>
                  <a:lnTo>
                    <a:pt x="841215" y="3933803"/>
                  </a:lnTo>
                  <a:lnTo>
                    <a:pt x="853770" y="3933803"/>
                  </a:lnTo>
                  <a:lnTo>
                    <a:pt x="866326" y="3933803"/>
                  </a:lnTo>
                  <a:lnTo>
                    <a:pt x="878881" y="3933803"/>
                  </a:lnTo>
                  <a:lnTo>
                    <a:pt x="891437" y="3933803"/>
                  </a:lnTo>
                  <a:lnTo>
                    <a:pt x="903992" y="3933803"/>
                  </a:lnTo>
                  <a:lnTo>
                    <a:pt x="916547" y="3933803"/>
                  </a:lnTo>
                  <a:lnTo>
                    <a:pt x="929103" y="3933803"/>
                  </a:lnTo>
                  <a:lnTo>
                    <a:pt x="941658" y="3933803"/>
                  </a:lnTo>
                  <a:lnTo>
                    <a:pt x="954214" y="3933803"/>
                  </a:lnTo>
                  <a:lnTo>
                    <a:pt x="966769" y="3871859"/>
                  </a:lnTo>
                  <a:lnTo>
                    <a:pt x="979325" y="3871859"/>
                  </a:lnTo>
                  <a:lnTo>
                    <a:pt x="991880" y="3871859"/>
                  </a:lnTo>
                  <a:lnTo>
                    <a:pt x="1004436" y="3871859"/>
                  </a:lnTo>
                  <a:lnTo>
                    <a:pt x="1016991" y="3871859"/>
                  </a:lnTo>
                  <a:lnTo>
                    <a:pt x="1029547" y="3871859"/>
                  </a:lnTo>
                  <a:lnTo>
                    <a:pt x="1042102" y="3871859"/>
                  </a:lnTo>
                  <a:lnTo>
                    <a:pt x="1054657" y="3836599"/>
                  </a:lnTo>
                  <a:lnTo>
                    <a:pt x="1067213" y="3683109"/>
                  </a:lnTo>
                  <a:lnTo>
                    <a:pt x="1079768" y="3683109"/>
                  </a:lnTo>
                  <a:lnTo>
                    <a:pt x="1092324" y="3683109"/>
                  </a:lnTo>
                  <a:lnTo>
                    <a:pt x="1104879" y="3683109"/>
                  </a:lnTo>
                  <a:lnTo>
                    <a:pt x="1117435" y="3683109"/>
                  </a:lnTo>
                  <a:lnTo>
                    <a:pt x="1129990" y="3683109"/>
                  </a:lnTo>
                  <a:lnTo>
                    <a:pt x="1142546" y="3683109"/>
                  </a:lnTo>
                  <a:lnTo>
                    <a:pt x="1155101" y="3683109"/>
                  </a:lnTo>
                  <a:lnTo>
                    <a:pt x="1167656" y="3683109"/>
                  </a:lnTo>
                  <a:lnTo>
                    <a:pt x="1180212" y="3683109"/>
                  </a:lnTo>
                  <a:lnTo>
                    <a:pt x="1192767" y="3683109"/>
                  </a:lnTo>
                  <a:lnTo>
                    <a:pt x="1205323" y="3683109"/>
                  </a:lnTo>
                  <a:lnTo>
                    <a:pt x="1217878" y="3683109"/>
                  </a:lnTo>
                  <a:lnTo>
                    <a:pt x="1230434" y="3683109"/>
                  </a:lnTo>
                  <a:lnTo>
                    <a:pt x="1242989" y="3432414"/>
                  </a:lnTo>
                  <a:lnTo>
                    <a:pt x="1255545" y="3432414"/>
                  </a:lnTo>
                  <a:lnTo>
                    <a:pt x="1268100" y="3432414"/>
                  </a:lnTo>
                  <a:lnTo>
                    <a:pt x="1280656" y="3432414"/>
                  </a:lnTo>
                  <a:lnTo>
                    <a:pt x="1293211" y="3432414"/>
                  </a:lnTo>
                  <a:lnTo>
                    <a:pt x="1305766" y="3432414"/>
                  </a:lnTo>
                  <a:lnTo>
                    <a:pt x="1318322" y="3432414"/>
                  </a:lnTo>
                  <a:lnTo>
                    <a:pt x="1330877" y="3432414"/>
                  </a:lnTo>
                  <a:lnTo>
                    <a:pt x="1343433" y="3432414"/>
                  </a:lnTo>
                  <a:lnTo>
                    <a:pt x="1355988" y="3432414"/>
                  </a:lnTo>
                  <a:lnTo>
                    <a:pt x="1368544" y="3432414"/>
                  </a:lnTo>
                  <a:lnTo>
                    <a:pt x="1381099" y="3432414"/>
                  </a:lnTo>
                  <a:lnTo>
                    <a:pt x="1393655" y="3432414"/>
                  </a:lnTo>
                  <a:lnTo>
                    <a:pt x="1406210" y="3432414"/>
                  </a:lnTo>
                  <a:lnTo>
                    <a:pt x="1418766" y="3432414"/>
                  </a:lnTo>
                  <a:lnTo>
                    <a:pt x="1431321" y="3432414"/>
                  </a:lnTo>
                  <a:lnTo>
                    <a:pt x="1443876" y="3432414"/>
                  </a:lnTo>
                  <a:lnTo>
                    <a:pt x="1456432" y="3432414"/>
                  </a:lnTo>
                  <a:lnTo>
                    <a:pt x="1468987" y="3432414"/>
                  </a:lnTo>
                  <a:lnTo>
                    <a:pt x="1481543" y="3432414"/>
                  </a:lnTo>
                  <a:lnTo>
                    <a:pt x="1494098" y="3432414"/>
                  </a:lnTo>
                  <a:lnTo>
                    <a:pt x="1506654" y="3432414"/>
                  </a:lnTo>
                  <a:lnTo>
                    <a:pt x="1519209" y="3432414"/>
                  </a:lnTo>
                  <a:lnTo>
                    <a:pt x="1531765" y="3432414"/>
                  </a:lnTo>
                  <a:lnTo>
                    <a:pt x="1544320" y="3432414"/>
                  </a:lnTo>
                  <a:lnTo>
                    <a:pt x="1556875" y="3432414"/>
                  </a:lnTo>
                  <a:lnTo>
                    <a:pt x="1569431" y="3432414"/>
                  </a:lnTo>
                  <a:lnTo>
                    <a:pt x="1581986" y="3432414"/>
                  </a:lnTo>
                  <a:lnTo>
                    <a:pt x="1594542" y="3432414"/>
                  </a:lnTo>
                  <a:lnTo>
                    <a:pt x="1607097" y="3432414"/>
                  </a:lnTo>
                  <a:lnTo>
                    <a:pt x="1619653" y="3432414"/>
                  </a:lnTo>
                  <a:lnTo>
                    <a:pt x="1632208" y="3432414"/>
                  </a:lnTo>
                  <a:lnTo>
                    <a:pt x="1644764" y="3432414"/>
                  </a:lnTo>
                  <a:lnTo>
                    <a:pt x="1657319" y="3432414"/>
                  </a:lnTo>
                  <a:lnTo>
                    <a:pt x="1669875" y="3432414"/>
                  </a:lnTo>
                  <a:lnTo>
                    <a:pt x="1682430" y="3432414"/>
                  </a:lnTo>
                  <a:lnTo>
                    <a:pt x="1694985" y="3432414"/>
                  </a:lnTo>
                  <a:lnTo>
                    <a:pt x="1707541" y="3432414"/>
                  </a:lnTo>
                  <a:lnTo>
                    <a:pt x="1720096" y="3432414"/>
                  </a:lnTo>
                  <a:lnTo>
                    <a:pt x="1732652" y="3432414"/>
                  </a:lnTo>
                  <a:lnTo>
                    <a:pt x="1745207" y="3432414"/>
                  </a:lnTo>
                  <a:lnTo>
                    <a:pt x="1757763" y="3432414"/>
                  </a:lnTo>
                  <a:lnTo>
                    <a:pt x="1770318" y="3432414"/>
                  </a:lnTo>
                  <a:lnTo>
                    <a:pt x="1782874" y="3432414"/>
                  </a:lnTo>
                  <a:lnTo>
                    <a:pt x="1795429" y="3432414"/>
                  </a:lnTo>
                  <a:lnTo>
                    <a:pt x="1807985" y="3432414"/>
                  </a:lnTo>
                  <a:lnTo>
                    <a:pt x="1820540" y="3432414"/>
                  </a:lnTo>
                  <a:lnTo>
                    <a:pt x="1833095" y="3432414"/>
                  </a:lnTo>
                  <a:lnTo>
                    <a:pt x="1845651" y="3432414"/>
                  </a:lnTo>
                  <a:lnTo>
                    <a:pt x="1858206" y="3432414"/>
                  </a:lnTo>
                  <a:lnTo>
                    <a:pt x="1870762" y="3432414"/>
                  </a:lnTo>
                  <a:lnTo>
                    <a:pt x="1883317" y="3432414"/>
                  </a:lnTo>
                  <a:lnTo>
                    <a:pt x="1895873" y="3432414"/>
                  </a:lnTo>
                  <a:lnTo>
                    <a:pt x="1908428" y="3432414"/>
                  </a:lnTo>
                  <a:lnTo>
                    <a:pt x="1920984" y="3432414"/>
                  </a:lnTo>
                  <a:lnTo>
                    <a:pt x="1933539" y="3432414"/>
                  </a:lnTo>
                  <a:lnTo>
                    <a:pt x="1946094" y="3432414"/>
                  </a:lnTo>
                  <a:lnTo>
                    <a:pt x="1958650" y="3432414"/>
                  </a:lnTo>
                  <a:lnTo>
                    <a:pt x="1971205" y="3432414"/>
                  </a:lnTo>
                  <a:lnTo>
                    <a:pt x="1983761" y="3432414"/>
                  </a:lnTo>
                  <a:lnTo>
                    <a:pt x="1996316" y="3432414"/>
                  </a:lnTo>
                  <a:lnTo>
                    <a:pt x="2008872" y="3432414"/>
                  </a:lnTo>
                  <a:lnTo>
                    <a:pt x="2021427" y="3432414"/>
                  </a:lnTo>
                  <a:lnTo>
                    <a:pt x="2033983" y="3131063"/>
                  </a:lnTo>
                  <a:lnTo>
                    <a:pt x="2046538" y="3131063"/>
                  </a:lnTo>
                  <a:lnTo>
                    <a:pt x="2059094" y="3131063"/>
                  </a:lnTo>
                  <a:lnTo>
                    <a:pt x="2071649" y="3131063"/>
                  </a:lnTo>
                  <a:lnTo>
                    <a:pt x="2084204" y="3131063"/>
                  </a:lnTo>
                  <a:lnTo>
                    <a:pt x="2096760" y="3131063"/>
                  </a:lnTo>
                  <a:lnTo>
                    <a:pt x="2109315" y="3131063"/>
                  </a:lnTo>
                  <a:lnTo>
                    <a:pt x="2121871" y="3131063"/>
                  </a:lnTo>
                  <a:lnTo>
                    <a:pt x="2134426" y="3131063"/>
                  </a:lnTo>
                  <a:lnTo>
                    <a:pt x="2146982" y="3131063"/>
                  </a:lnTo>
                  <a:lnTo>
                    <a:pt x="2159537" y="3131063"/>
                  </a:lnTo>
                  <a:lnTo>
                    <a:pt x="2172093" y="3131063"/>
                  </a:lnTo>
                  <a:lnTo>
                    <a:pt x="2184648" y="3131063"/>
                  </a:lnTo>
                  <a:lnTo>
                    <a:pt x="2197204" y="3131063"/>
                  </a:lnTo>
                  <a:lnTo>
                    <a:pt x="2209759" y="3131063"/>
                  </a:lnTo>
                  <a:lnTo>
                    <a:pt x="2222314" y="3131063"/>
                  </a:lnTo>
                  <a:lnTo>
                    <a:pt x="2234870" y="3131063"/>
                  </a:lnTo>
                  <a:lnTo>
                    <a:pt x="2247425" y="3131063"/>
                  </a:lnTo>
                  <a:lnTo>
                    <a:pt x="2259981" y="3131063"/>
                  </a:lnTo>
                  <a:lnTo>
                    <a:pt x="2272536" y="3131063"/>
                  </a:lnTo>
                  <a:lnTo>
                    <a:pt x="2285092" y="3131063"/>
                  </a:lnTo>
                  <a:lnTo>
                    <a:pt x="2297647" y="3131063"/>
                  </a:lnTo>
                  <a:lnTo>
                    <a:pt x="2310203" y="3131063"/>
                  </a:lnTo>
                  <a:lnTo>
                    <a:pt x="2322758" y="3131063"/>
                  </a:lnTo>
                  <a:lnTo>
                    <a:pt x="2335313" y="3131063"/>
                  </a:lnTo>
                  <a:lnTo>
                    <a:pt x="2347869" y="3131063"/>
                  </a:lnTo>
                  <a:lnTo>
                    <a:pt x="2360424" y="3131063"/>
                  </a:lnTo>
                  <a:lnTo>
                    <a:pt x="2372980" y="3131063"/>
                  </a:lnTo>
                  <a:lnTo>
                    <a:pt x="2385535" y="3131063"/>
                  </a:lnTo>
                  <a:lnTo>
                    <a:pt x="2398091" y="3131063"/>
                  </a:lnTo>
                  <a:lnTo>
                    <a:pt x="2410646" y="3131063"/>
                  </a:lnTo>
                  <a:lnTo>
                    <a:pt x="2423202" y="3131063"/>
                  </a:lnTo>
                  <a:lnTo>
                    <a:pt x="2435757" y="3131063"/>
                  </a:lnTo>
                  <a:lnTo>
                    <a:pt x="2448313" y="3131063"/>
                  </a:lnTo>
                  <a:lnTo>
                    <a:pt x="2460868" y="3131063"/>
                  </a:lnTo>
                  <a:lnTo>
                    <a:pt x="2473423" y="2950483"/>
                  </a:lnTo>
                  <a:lnTo>
                    <a:pt x="2485979" y="2950483"/>
                  </a:lnTo>
                  <a:lnTo>
                    <a:pt x="2498534" y="2950483"/>
                  </a:lnTo>
                  <a:lnTo>
                    <a:pt x="2511090" y="2950483"/>
                  </a:lnTo>
                  <a:lnTo>
                    <a:pt x="2523645" y="2950483"/>
                  </a:lnTo>
                  <a:lnTo>
                    <a:pt x="2536201" y="2950483"/>
                  </a:lnTo>
                  <a:lnTo>
                    <a:pt x="2548756" y="2950483"/>
                  </a:lnTo>
                  <a:lnTo>
                    <a:pt x="2561312" y="2950483"/>
                  </a:lnTo>
                  <a:lnTo>
                    <a:pt x="2573867" y="2950483"/>
                  </a:lnTo>
                  <a:lnTo>
                    <a:pt x="2586423" y="2950483"/>
                  </a:lnTo>
                  <a:lnTo>
                    <a:pt x="2598978" y="2950483"/>
                  </a:lnTo>
                  <a:lnTo>
                    <a:pt x="2611533" y="2950483"/>
                  </a:lnTo>
                  <a:lnTo>
                    <a:pt x="2624089" y="2950483"/>
                  </a:lnTo>
                  <a:lnTo>
                    <a:pt x="2636644" y="2950483"/>
                  </a:lnTo>
                  <a:lnTo>
                    <a:pt x="2649200" y="2950483"/>
                  </a:lnTo>
                  <a:lnTo>
                    <a:pt x="2661755" y="2950483"/>
                  </a:lnTo>
                  <a:lnTo>
                    <a:pt x="2674311" y="2950483"/>
                  </a:lnTo>
                  <a:lnTo>
                    <a:pt x="2686866" y="2950483"/>
                  </a:lnTo>
                  <a:lnTo>
                    <a:pt x="2699422" y="2950483"/>
                  </a:lnTo>
                  <a:lnTo>
                    <a:pt x="2711977" y="2944800"/>
                  </a:lnTo>
                  <a:lnTo>
                    <a:pt x="2724532" y="2944800"/>
                  </a:lnTo>
                  <a:lnTo>
                    <a:pt x="2737088" y="2944800"/>
                  </a:lnTo>
                  <a:lnTo>
                    <a:pt x="2749643" y="2944800"/>
                  </a:lnTo>
                  <a:lnTo>
                    <a:pt x="2762199" y="2944800"/>
                  </a:lnTo>
                  <a:lnTo>
                    <a:pt x="2774754" y="2944800"/>
                  </a:lnTo>
                  <a:lnTo>
                    <a:pt x="2787310" y="2944800"/>
                  </a:lnTo>
                  <a:lnTo>
                    <a:pt x="2799865" y="2944800"/>
                  </a:lnTo>
                  <a:lnTo>
                    <a:pt x="2812421" y="2699789"/>
                  </a:lnTo>
                  <a:lnTo>
                    <a:pt x="2824976" y="2699789"/>
                  </a:lnTo>
                  <a:lnTo>
                    <a:pt x="2837532" y="2699789"/>
                  </a:lnTo>
                  <a:lnTo>
                    <a:pt x="2850087" y="2699789"/>
                  </a:lnTo>
                  <a:lnTo>
                    <a:pt x="2862642" y="2699789"/>
                  </a:lnTo>
                  <a:lnTo>
                    <a:pt x="2875198" y="2699789"/>
                  </a:lnTo>
                  <a:lnTo>
                    <a:pt x="2887753" y="2699789"/>
                  </a:lnTo>
                  <a:lnTo>
                    <a:pt x="2900309" y="2699789"/>
                  </a:lnTo>
                  <a:lnTo>
                    <a:pt x="2912864" y="2699789"/>
                  </a:lnTo>
                  <a:lnTo>
                    <a:pt x="2925420" y="2699789"/>
                  </a:lnTo>
                  <a:lnTo>
                    <a:pt x="2937975" y="2699789"/>
                  </a:lnTo>
                  <a:lnTo>
                    <a:pt x="2950531" y="2699789"/>
                  </a:lnTo>
                  <a:lnTo>
                    <a:pt x="2963086" y="2699789"/>
                  </a:lnTo>
                  <a:lnTo>
                    <a:pt x="2975641" y="2699789"/>
                  </a:lnTo>
                  <a:lnTo>
                    <a:pt x="2988197" y="2699789"/>
                  </a:lnTo>
                  <a:lnTo>
                    <a:pt x="3000752" y="2699789"/>
                  </a:lnTo>
                  <a:lnTo>
                    <a:pt x="3013308" y="2699789"/>
                  </a:lnTo>
                  <a:lnTo>
                    <a:pt x="3025863" y="2699789"/>
                  </a:lnTo>
                  <a:lnTo>
                    <a:pt x="3038419" y="2699789"/>
                  </a:lnTo>
                  <a:lnTo>
                    <a:pt x="3050974" y="2699789"/>
                  </a:lnTo>
                  <a:lnTo>
                    <a:pt x="3063530" y="2699789"/>
                  </a:lnTo>
                  <a:lnTo>
                    <a:pt x="3076085" y="2699789"/>
                  </a:lnTo>
                  <a:lnTo>
                    <a:pt x="3088641" y="2699789"/>
                  </a:lnTo>
                  <a:lnTo>
                    <a:pt x="3101196" y="2699789"/>
                  </a:lnTo>
                  <a:lnTo>
                    <a:pt x="3113751" y="2699789"/>
                  </a:lnTo>
                  <a:lnTo>
                    <a:pt x="3126307" y="2699789"/>
                  </a:lnTo>
                  <a:lnTo>
                    <a:pt x="3138862" y="2699789"/>
                  </a:lnTo>
                  <a:lnTo>
                    <a:pt x="3151418" y="2699789"/>
                  </a:lnTo>
                  <a:lnTo>
                    <a:pt x="3163973" y="2699789"/>
                  </a:lnTo>
                  <a:lnTo>
                    <a:pt x="3176529" y="2699789"/>
                  </a:lnTo>
                  <a:lnTo>
                    <a:pt x="3189084" y="2699789"/>
                  </a:lnTo>
                  <a:lnTo>
                    <a:pt x="3201640" y="2699789"/>
                  </a:lnTo>
                  <a:lnTo>
                    <a:pt x="3214195" y="2699789"/>
                  </a:lnTo>
                  <a:lnTo>
                    <a:pt x="3226751" y="2699789"/>
                  </a:lnTo>
                  <a:lnTo>
                    <a:pt x="3239306" y="2699789"/>
                  </a:lnTo>
                  <a:lnTo>
                    <a:pt x="3251861" y="2699789"/>
                  </a:lnTo>
                  <a:lnTo>
                    <a:pt x="3264417" y="2699789"/>
                  </a:lnTo>
                  <a:lnTo>
                    <a:pt x="3276972" y="2699789"/>
                  </a:lnTo>
                  <a:lnTo>
                    <a:pt x="3289528" y="2699789"/>
                  </a:lnTo>
                  <a:lnTo>
                    <a:pt x="3302083" y="2699789"/>
                  </a:lnTo>
                  <a:lnTo>
                    <a:pt x="3314639" y="2699789"/>
                  </a:lnTo>
                  <a:lnTo>
                    <a:pt x="3327194" y="2699789"/>
                  </a:lnTo>
                  <a:lnTo>
                    <a:pt x="3339750" y="2699789"/>
                  </a:lnTo>
                  <a:lnTo>
                    <a:pt x="3352305" y="2699789"/>
                  </a:lnTo>
                  <a:lnTo>
                    <a:pt x="3364860" y="2699789"/>
                  </a:lnTo>
                  <a:lnTo>
                    <a:pt x="3377416" y="2699789"/>
                  </a:lnTo>
                  <a:lnTo>
                    <a:pt x="3389971" y="2267441"/>
                  </a:lnTo>
                  <a:lnTo>
                    <a:pt x="3402527" y="2267441"/>
                  </a:lnTo>
                  <a:lnTo>
                    <a:pt x="3415082" y="2267441"/>
                  </a:lnTo>
                  <a:lnTo>
                    <a:pt x="3427638" y="2267441"/>
                  </a:lnTo>
                  <a:lnTo>
                    <a:pt x="3440193" y="2267441"/>
                  </a:lnTo>
                  <a:lnTo>
                    <a:pt x="3452749" y="2267441"/>
                  </a:lnTo>
                  <a:lnTo>
                    <a:pt x="3465304" y="2267441"/>
                  </a:lnTo>
                  <a:lnTo>
                    <a:pt x="3477860" y="2267441"/>
                  </a:lnTo>
                  <a:lnTo>
                    <a:pt x="3490415" y="2267441"/>
                  </a:lnTo>
                  <a:lnTo>
                    <a:pt x="3502970" y="2267441"/>
                  </a:lnTo>
                  <a:lnTo>
                    <a:pt x="3515526" y="2267441"/>
                  </a:lnTo>
                  <a:lnTo>
                    <a:pt x="3528081" y="2267441"/>
                  </a:lnTo>
                  <a:lnTo>
                    <a:pt x="3540637" y="2267441"/>
                  </a:lnTo>
                  <a:lnTo>
                    <a:pt x="3553192" y="2267441"/>
                  </a:lnTo>
                  <a:lnTo>
                    <a:pt x="3565748" y="2267441"/>
                  </a:lnTo>
                  <a:lnTo>
                    <a:pt x="3578303" y="2267441"/>
                  </a:lnTo>
                  <a:lnTo>
                    <a:pt x="3590859" y="2267441"/>
                  </a:lnTo>
                  <a:lnTo>
                    <a:pt x="3603414" y="2267441"/>
                  </a:lnTo>
                  <a:lnTo>
                    <a:pt x="3615970" y="2267441"/>
                  </a:lnTo>
                  <a:lnTo>
                    <a:pt x="3628525" y="2267441"/>
                  </a:lnTo>
                  <a:lnTo>
                    <a:pt x="3641080" y="2267441"/>
                  </a:lnTo>
                  <a:lnTo>
                    <a:pt x="3653636" y="2267441"/>
                  </a:lnTo>
                  <a:lnTo>
                    <a:pt x="3666191" y="2267441"/>
                  </a:lnTo>
                  <a:lnTo>
                    <a:pt x="3678747" y="2267441"/>
                  </a:lnTo>
                  <a:lnTo>
                    <a:pt x="3691302" y="2267441"/>
                  </a:lnTo>
                  <a:lnTo>
                    <a:pt x="3703858" y="2267441"/>
                  </a:lnTo>
                  <a:lnTo>
                    <a:pt x="3716413" y="2267441"/>
                  </a:lnTo>
                  <a:lnTo>
                    <a:pt x="3728969" y="2267441"/>
                  </a:lnTo>
                  <a:lnTo>
                    <a:pt x="3741524" y="2267441"/>
                  </a:lnTo>
                  <a:lnTo>
                    <a:pt x="3754079" y="2267441"/>
                  </a:lnTo>
                  <a:lnTo>
                    <a:pt x="3766635" y="2267441"/>
                  </a:lnTo>
                  <a:lnTo>
                    <a:pt x="3779190" y="2267441"/>
                  </a:lnTo>
                  <a:lnTo>
                    <a:pt x="3791746" y="2267441"/>
                  </a:lnTo>
                  <a:lnTo>
                    <a:pt x="3804301" y="2267441"/>
                  </a:lnTo>
                  <a:lnTo>
                    <a:pt x="3816857" y="2267441"/>
                  </a:lnTo>
                  <a:lnTo>
                    <a:pt x="3829412" y="2267441"/>
                  </a:lnTo>
                  <a:lnTo>
                    <a:pt x="3841968" y="2267441"/>
                  </a:lnTo>
                  <a:lnTo>
                    <a:pt x="3854523" y="2267441"/>
                  </a:lnTo>
                  <a:lnTo>
                    <a:pt x="3867079" y="2267441"/>
                  </a:lnTo>
                  <a:lnTo>
                    <a:pt x="3879634" y="2267441"/>
                  </a:lnTo>
                  <a:lnTo>
                    <a:pt x="3892189" y="2267441"/>
                  </a:lnTo>
                  <a:lnTo>
                    <a:pt x="3904745" y="2267441"/>
                  </a:lnTo>
                  <a:lnTo>
                    <a:pt x="3917300" y="2016747"/>
                  </a:lnTo>
                  <a:lnTo>
                    <a:pt x="3929856" y="2016747"/>
                  </a:lnTo>
                  <a:lnTo>
                    <a:pt x="3942411" y="2016747"/>
                  </a:lnTo>
                  <a:lnTo>
                    <a:pt x="3954967" y="2016747"/>
                  </a:lnTo>
                  <a:lnTo>
                    <a:pt x="3967522" y="2016747"/>
                  </a:lnTo>
                  <a:lnTo>
                    <a:pt x="3980078" y="2016747"/>
                  </a:lnTo>
                  <a:lnTo>
                    <a:pt x="3992633" y="2016747"/>
                  </a:lnTo>
                  <a:lnTo>
                    <a:pt x="4005189" y="2016747"/>
                  </a:lnTo>
                  <a:lnTo>
                    <a:pt x="4017744" y="2016747"/>
                  </a:lnTo>
                  <a:lnTo>
                    <a:pt x="4030299" y="2016747"/>
                  </a:lnTo>
                  <a:lnTo>
                    <a:pt x="4042855" y="2016747"/>
                  </a:lnTo>
                  <a:lnTo>
                    <a:pt x="4055410" y="2016747"/>
                  </a:lnTo>
                  <a:lnTo>
                    <a:pt x="4067966" y="2016747"/>
                  </a:lnTo>
                  <a:lnTo>
                    <a:pt x="4080521" y="2016747"/>
                  </a:lnTo>
                  <a:lnTo>
                    <a:pt x="4093077" y="2016747"/>
                  </a:lnTo>
                  <a:lnTo>
                    <a:pt x="4105632" y="2016747"/>
                  </a:lnTo>
                  <a:lnTo>
                    <a:pt x="4118188" y="1695655"/>
                  </a:lnTo>
                  <a:lnTo>
                    <a:pt x="4130743" y="1695655"/>
                  </a:lnTo>
                  <a:lnTo>
                    <a:pt x="4143298" y="1695655"/>
                  </a:lnTo>
                  <a:lnTo>
                    <a:pt x="4155854" y="1695655"/>
                  </a:lnTo>
                  <a:lnTo>
                    <a:pt x="4168409" y="1695655"/>
                  </a:lnTo>
                  <a:lnTo>
                    <a:pt x="4180965" y="1695655"/>
                  </a:lnTo>
                  <a:lnTo>
                    <a:pt x="4193520" y="1695655"/>
                  </a:lnTo>
                  <a:lnTo>
                    <a:pt x="4206076" y="1695655"/>
                  </a:lnTo>
                  <a:lnTo>
                    <a:pt x="4218631" y="1695655"/>
                  </a:lnTo>
                  <a:lnTo>
                    <a:pt x="4231187" y="1695655"/>
                  </a:lnTo>
                  <a:lnTo>
                    <a:pt x="4243742" y="1695655"/>
                  </a:lnTo>
                  <a:lnTo>
                    <a:pt x="4256298" y="1695655"/>
                  </a:lnTo>
                  <a:lnTo>
                    <a:pt x="4268853" y="1695655"/>
                  </a:lnTo>
                  <a:lnTo>
                    <a:pt x="4281408" y="1695655"/>
                  </a:lnTo>
                  <a:lnTo>
                    <a:pt x="4293964" y="1695655"/>
                  </a:lnTo>
                  <a:lnTo>
                    <a:pt x="4306519" y="1695655"/>
                  </a:lnTo>
                  <a:lnTo>
                    <a:pt x="4319075" y="1695655"/>
                  </a:lnTo>
                  <a:lnTo>
                    <a:pt x="4331630" y="1695655"/>
                  </a:lnTo>
                  <a:lnTo>
                    <a:pt x="4344186" y="1695655"/>
                  </a:lnTo>
                  <a:lnTo>
                    <a:pt x="4356741" y="1695655"/>
                  </a:lnTo>
                  <a:lnTo>
                    <a:pt x="4369297" y="1695655"/>
                  </a:lnTo>
                  <a:lnTo>
                    <a:pt x="4381852" y="1695655"/>
                  </a:lnTo>
                  <a:lnTo>
                    <a:pt x="4394408" y="1695655"/>
                  </a:lnTo>
                  <a:lnTo>
                    <a:pt x="4406963" y="1695655"/>
                  </a:lnTo>
                  <a:lnTo>
                    <a:pt x="4419518" y="1695655"/>
                  </a:lnTo>
                  <a:lnTo>
                    <a:pt x="4432074" y="1695655"/>
                  </a:lnTo>
                  <a:lnTo>
                    <a:pt x="4444629" y="1695655"/>
                  </a:lnTo>
                  <a:lnTo>
                    <a:pt x="4457185" y="1695655"/>
                  </a:lnTo>
                  <a:lnTo>
                    <a:pt x="4469740" y="1695655"/>
                  </a:lnTo>
                  <a:lnTo>
                    <a:pt x="4482296" y="1695655"/>
                  </a:lnTo>
                  <a:lnTo>
                    <a:pt x="4494851" y="1695655"/>
                  </a:lnTo>
                  <a:lnTo>
                    <a:pt x="4507407" y="1280850"/>
                  </a:lnTo>
                  <a:lnTo>
                    <a:pt x="4519962" y="1280850"/>
                  </a:lnTo>
                  <a:lnTo>
                    <a:pt x="4532517" y="1280850"/>
                  </a:lnTo>
                  <a:lnTo>
                    <a:pt x="4545073" y="1280850"/>
                  </a:lnTo>
                  <a:lnTo>
                    <a:pt x="4557628" y="1280850"/>
                  </a:lnTo>
                  <a:lnTo>
                    <a:pt x="4570184" y="1280850"/>
                  </a:lnTo>
                  <a:lnTo>
                    <a:pt x="4582739" y="1280850"/>
                  </a:lnTo>
                  <a:lnTo>
                    <a:pt x="4595295" y="1280850"/>
                  </a:lnTo>
                  <a:lnTo>
                    <a:pt x="4607850" y="1280850"/>
                  </a:lnTo>
                  <a:lnTo>
                    <a:pt x="4620406" y="1280850"/>
                  </a:lnTo>
                  <a:lnTo>
                    <a:pt x="4632961" y="1280850"/>
                  </a:lnTo>
                  <a:lnTo>
                    <a:pt x="4645517" y="1280850"/>
                  </a:lnTo>
                  <a:lnTo>
                    <a:pt x="4658072" y="1280850"/>
                  </a:lnTo>
                  <a:lnTo>
                    <a:pt x="4670627" y="1280850"/>
                  </a:lnTo>
                  <a:lnTo>
                    <a:pt x="4683183" y="1030156"/>
                  </a:lnTo>
                  <a:lnTo>
                    <a:pt x="4695738" y="1030156"/>
                  </a:lnTo>
                  <a:lnTo>
                    <a:pt x="4708294" y="1030156"/>
                  </a:lnTo>
                  <a:lnTo>
                    <a:pt x="4720849" y="1030156"/>
                  </a:lnTo>
                  <a:lnTo>
                    <a:pt x="4733405" y="1030156"/>
                  </a:lnTo>
                  <a:lnTo>
                    <a:pt x="4745960" y="1030156"/>
                  </a:lnTo>
                  <a:lnTo>
                    <a:pt x="4758516" y="1030156"/>
                  </a:lnTo>
                  <a:lnTo>
                    <a:pt x="4771071" y="1030156"/>
                  </a:lnTo>
                  <a:lnTo>
                    <a:pt x="4783627" y="1030156"/>
                  </a:lnTo>
                  <a:lnTo>
                    <a:pt x="4796182" y="1030156"/>
                  </a:lnTo>
                  <a:lnTo>
                    <a:pt x="4808737" y="1030156"/>
                  </a:lnTo>
                  <a:lnTo>
                    <a:pt x="4821293" y="1030156"/>
                  </a:lnTo>
                  <a:lnTo>
                    <a:pt x="4833848" y="1030156"/>
                  </a:lnTo>
                  <a:lnTo>
                    <a:pt x="4846404" y="1030156"/>
                  </a:lnTo>
                  <a:lnTo>
                    <a:pt x="4858959" y="668048"/>
                  </a:lnTo>
                  <a:lnTo>
                    <a:pt x="4871515" y="668048"/>
                  </a:lnTo>
                  <a:lnTo>
                    <a:pt x="4884070" y="668048"/>
                  </a:lnTo>
                  <a:lnTo>
                    <a:pt x="4896626" y="668048"/>
                  </a:lnTo>
                  <a:lnTo>
                    <a:pt x="4909181" y="668048"/>
                  </a:lnTo>
                  <a:lnTo>
                    <a:pt x="4921736" y="668048"/>
                  </a:lnTo>
                  <a:lnTo>
                    <a:pt x="4934292" y="668048"/>
                  </a:lnTo>
                  <a:lnTo>
                    <a:pt x="4946847" y="668048"/>
                  </a:lnTo>
                  <a:lnTo>
                    <a:pt x="4959403" y="668048"/>
                  </a:lnTo>
                  <a:lnTo>
                    <a:pt x="4971958" y="668048"/>
                  </a:lnTo>
                  <a:lnTo>
                    <a:pt x="4984514" y="668048"/>
                  </a:lnTo>
                  <a:lnTo>
                    <a:pt x="4997069" y="668048"/>
                  </a:lnTo>
                  <a:lnTo>
                    <a:pt x="5009625" y="668048"/>
                  </a:lnTo>
                  <a:lnTo>
                    <a:pt x="5022180" y="668048"/>
                  </a:lnTo>
                  <a:lnTo>
                    <a:pt x="5034736" y="668048"/>
                  </a:lnTo>
                  <a:lnTo>
                    <a:pt x="5047291" y="668048"/>
                  </a:lnTo>
                  <a:lnTo>
                    <a:pt x="5059846" y="668048"/>
                  </a:lnTo>
                  <a:lnTo>
                    <a:pt x="5072402" y="668048"/>
                  </a:lnTo>
                  <a:lnTo>
                    <a:pt x="5084957" y="668048"/>
                  </a:lnTo>
                  <a:lnTo>
                    <a:pt x="5097513" y="668048"/>
                  </a:lnTo>
                  <a:lnTo>
                    <a:pt x="5110068" y="668048"/>
                  </a:lnTo>
                  <a:lnTo>
                    <a:pt x="5122624" y="668048"/>
                  </a:lnTo>
                  <a:lnTo>
                    <a:pt x="5135179" y="668048"/>
                  </a:lnTo>
                  <a:lnTo>
                    <a:pt x="5147735" y="356191"/>
                  </a:lnTo>
                  <a:lnTo>
                    <a:pt x="5160290" y="356191"/>
                  </a:lnTo>
                  <a:lnTo>
                    <a:pt x="5172846" y="356191"/>
                  </a:lnTo>
                  <a:lnTo>
                    <a:pt x="5185401" y="356191"/>
                  </a:lnTo>
                  <a:lnTo>
                    <a:pt x="5197956" y="356191"/>
                  </a:lnTo>
                  <a:lnTo>
                    <a:pt x="5210512" y="356191"/>
                  </a:lnTo>
                  <a:lnTo>
                    <a:pt x="5223067" y="356191"/>
                  </a:lnTo>
                  <a:lnTo>
                    <a:pt x="5235623" y="356191"/>
                  </a:lnTo>
                  <a:lnTo>
                    <a:pt x="5248178" y="356191"/>
                  </a:lnTo>
                  <a:lnTo>
                    <a:pt x="5260734" y="356191"/>
                  </a:lnTo>
                  <a:lnTo>
                    <a:pt x="5273289" y="356191"/>
                  </a:lnTo>
                  <a:lnTo>
                    <a:pt x="5285845" y="356191"/>
                  </a:lnTo>
                  <a:lnTo>
                    <a:pt x="5298400" y="356191"/>
                  </a:lnTo>
                  <a:lnTo>
                    <a:pt x="5310955" y="356191"/>
                  </a:lnTo>
                  <a:lnTo>
                    <a:pt x="5323511" y="356191"/>
                  </a:lnTo>
                  <a:lnTo>
                    <a:pt x="5336066" y="356191"/>
                  </a:lnTo>
                  <a:lnTo>
                    <a:pt x="5348622" y="356191"/>
                  </a:lnTo>
                  <a:lnTo>
                    <a:pt x="5361177" y="356191"/>
                  </a:lnTo>
                  <a:lnTo>
                    <a:pt x="5373733" y="356191"/>
                  </a:lnTo>
                  <a:lnTo>
                    <a:pt x="5386288" y="356191"/>
                  </a:lnTo>
                  <a:lnTo>
                    <a:pt x="5398844" y="356191"/>
                  </a:lnTo>
                  <a:lnTo>
                    <a:pt x="5411399" y="356191"/>
                  </a:lnTo>
                  <a:lnTo>
                    <a:pt x="5423955" y="356191"/>
                  </a:lnTo>
                  <a:lnTo>
                    <a:pt x="5436510" y="356191"/>
                  </a:lnTo>
                  <a:lnTo>
                    <a:pt x="5449065" y="356191"/>
                  </a:lnTo>
                  <a:lnTo>
                    <a:pt x="5461621" y="356191"/>
                  </a:lnTo>
                  <a:lnTo>
                    <a:pt x="5474176" y="356191"/>
                  </a:lnTo>
                  <a:lnTo>
                    <a:pt x="5486732" y="356191"/>
                  </a:lnTo>
                  <a:lnTo>
                    <a:pt x="5499287" y="0"/>
                  </a:lnTo>
                  <a:lnTo>
                    <a:pt x="5511843" y="0"/>
                  </a:lnTo>
                  <a:lnTo>
                    <a:pt x="5524398" y="0"/>
                  </a:lnTo>
                  <a:lnTo>
                    <a:pt x="5536954" y="0"/>
                  </a:lnTo>
                  <a:lnTo>
                    <a:pt x="5549509" y="0"/>
                  </a:lnTo>
                  <a:lnTo>
                    <a:pt x="5562065" y="0"/>
                  </a:lnTo>
                  <a:lnTo>
                    <a:pt x="5574620" y="0"/>
                  </a:lnTo>
                  <a:lnTo>
                    <a:pt x="5587175" y="0"/>
                  </a:lnTo>
                  <a:lnTo>
                    <a:pt x="5599731" y="0"/>
                  </a:lnTo>
                  <a:lnTo>
                    <a:pt x="5612286" y="0"/>
                  </a:lnTo>
                  <a:lnTo>
                    <a:pt x="5624842" y="0"/>
                  </a:lnTo>
                  <a:lnTo>
                    <a:pt x="5637397" y="0"/>
                  </a:lnTo>
                  <a:lnTo>
                    <a:pt x="5649953" y="0"/>
                  </a:lnTo>
                  <a:lnTo>
                    <a:pt x="5662508" y="0"/>
                  </a:lnTo>
                  <a:lnTo>
                    <a:pt x="5675064" y="0"/>
                  </a:lnTo>
                  <a:lnTo>
                    <a:pt x="5687619" y="0"/>
                  </a:lnTo>
                  <a:lnTo>
                    <a:pt x="5700174" y="0"/>
                  </a:lnTo>
                  <a:lnTo>
                    <a:pt x="5712730" y="0"/>
                  </a:lnTo>
                  <a:lnTo>
                    <a:pt x="5725285" y="0"/>
                  </a:lnTo>
                  <a:lnTo>
                    <a:pt x="5737841" y="0"/>
                  </a:lnTo>
                  <a:lnTo>
                    <a:pt x="5750396" y="0"/>
                  </a:lnTo>
                  <a:lnTo>
                    <a:pt x="5762952" y="0"/>
                  </a:lnTo>
                  <a:lnTo>
                    <a:pt x="5775507" y="0"/>
                  </a:lnTo>
                  <a:lnTo>
                    <a:pt x="5788063" y="0"/>
                  </a:lnTo>
                  <a:lnTo>
                    <a:pt x="5800618" y="0"/>
                  </a:lnTo>
                  <a:lnTo>
                    <a:pt x="5813174" y="0"/>
                  </a:lnTo>
                  <a:lnTo>
                    <a:pt x="5825729" y="0"/>
                  </a:lnTo>
                  <a:lnTo>
                    <a:pt x="5838284" y="0"/>
                  </a:lnTo>
                  <a:lnTo>
                    <a:pt x="5850840" y="0"/>
                  </a:lnTo>
                  <a:lnTo>
                    <a:pt x="5863395" y="0"/>
                  </a:lnTo>
                  <a:lnTo>
                    <a:pt x="5875951" y="0"/>
                  </a:lnTo>
                  <a:lnTo>
                    <a:pt x="5888506" y="0"/>
                  </a:lnTo>
                  <a:lnTo>
                    <a:pt x="5901062" y="0"/>
                  </a:lnTo>
                  <a:lnTo>
                    <a:pt x="5913617" y="0"/>
                  </a:lnTo>
                  <a:lnTo>
                    <a:pt x="5926173" y="0"/>
                  </a:lnTo>
                  <a:lnTo>
                    <a:pt x="5938728" y="0"/>
                  </a:lnTo>
                  <a:lnTo>
                    <a:pt x="5951283" y="0"/>
                  </a:lnTo>
                  <a:lnTo>
                    <a:pt x="5963839" y="0"/>
                  </a:lnTo>
                  <a:lnTo>
                    <a:pt x="5976394" y="0"/>
                  </a:lnTo>
                  <a:lnTo>
                    <a:pt x="5988950" y="0"/>
                  </a:lnTo>
                  <a:lnTo>
                    <a:pt x="6001505" y="0"/>
                  </a:lnTo>
                  <a:lnTo>
                    <a:pt x="6014061" y="0"/>
                  </a:lnTo>
                  <a:lnTo>
                    <a:pt x="6026616" y="0"/>
                  </a:lnTo>
                  <a:lnTo>
                    <a:pt x="6039172" y="0"/>
                  </a:lnTo>
                  <a:lnTo>
                    <a:pt x="6051727" y="0"/>
                  </a:lnTo>
                  <a:lnTo>
                    <a:pt x="6064283" y="0"/>
                  </a:lnTo>
                  <a:lnTo>
                    <a:pt x="6076838" y="0"/>
                  </a:lnTo>
                  <a:lnTo>
                    <a:pt x="6089393" y="0"/>
                  </a:lnTo>
                  <a:lnTo>
                    <a:pt x="6101949" y="0"/>
                  </a:lnTo>
                  <a:lnTo>
                    <a:pt x="6114504" y="0"/>
                  </a:lnTo>
                  <a:lnTo>
                    <a:pt x="6127060" y="0"/>
                  </a:lnTo>
                  <a:lnTo>
                    <a:pt x="6139615" y="0"/>
                  </a:lnTo>
                  <a:lnTo>
                    <a:pt x="6152171" y="0"/>
                  </a:lnTo>
                  <a:lnTo>
                    <a:pt x="6164726" y="0"/>
                  </a:lnTo>
                  <a:lnTo>
                    <a:pt x="6177282" y="0"/>
                  </a:lnTo>
                  <a:lnTo>
                    <a:pt x="6189837" y="0"/>
                  </a:lnTo>
                  <a:lnTo>
                    <a:pt x="6202393" y="0"/>
                  </a:lnTo>
                  <a:lnTo>
                    <a:pt x="6214948" y="0"/>
                  </a:lnTo>
                  <a:lnTo>
                    <a:pt x="6227503" y="0"/>
                  </a:lnTo>
                  <a:lnTo>
                    <a:pt x="6240059" y="0"/>
                  </a:lnTo>
                  <a:lnTo>
                    <a:pt x="6252614" y="0"/>
                  </a:lnTo>
                  <a:lnTo>
                    <a:pt x="6265170" y="0"/>
                  </a:lnTo>
                  <a:lnTo>
                    <a:pt x="6277725" y="0"/>
                  </a:lnTo>
                  <a:lnTo>
                    <a:pt x="6290281" y="0"/>
                  </a:lnTo>
                  <a:lnTo>
                    <a:pt x="6302836" y="0"/>
                  </a:lnTo>
                  <a:lnTo>
                    <a:pt x="6315392" y="0"/>
                  </a:lnTo>
                  <a:lnTo>
                    <a:pt x="6327947" y="0"/>
                  </a:lnTo>
                  <a:lnTo>
                    <a:pt x="6340502" y="0"/>
                  </a:lnTo>
                  <a:lnTo>
                    <a:pt x="6353058" y="0"/>
                  </a:lnTo>
                  <a:lnTo>
                    <a:pt x="6365613" y="0"/>
                  </a:lnTo>
                  <a:lnTo>
                    <a:pt x="6378169" y="0"/>
                  </a:lnTo>
                  <a:lnTo>
                    <a:pt x="6390724" y="0"/>
                  </a:lnTo>
                  <a:lnTo>
                    <a:pt x="6403280" y="0"/>
                  </a:lnTo>
                  <a:lnTo>
                    <a:pt x="6415835" y="0"/>
                  </a:lnTo>
                  <a:lnTo>
                    <a:pt x="64283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24600" y="5139539"/>
              <a:ext cx="6428391" cy="619290"/>
            </a:xfrm>
            <a:custGeom>
              <a:avLst/>
              <a:pathLst>
                <a:path w="6428391" h="619290">
                  <a:moveTo>
                    <a:pt x="6428391" y="0"/>
                  </a:moveTo>
                  <a:lnTo>
                    <a:pt x="6415835" y="0"/>
                  </a:lnTo>
                  <a:lnTo>
                    <a:pt x="6403280" y="0"/>
                  </a:lnTo>
                  <a:lnTo>
                    <a:pt x="6390724" y="0"/>
                  </a:lnTo>
                  <a:lnTo>
                    <a:pt x="6378169" y="0"/>
                  </a:lnTo>
                  <a:lnTo>
                    <a:pt x="6365613" y="0"/>
                  </a:lnTo>
                  <a:lnTo>
                    <a:pt x="6353058" y="0"/>
                  </a:lnTo>
                  <a:lnTo>
                    <a:pt x="6340502" y="0"/>
                  </a:lnTo>
                  <a:lnTo>
                    <a:pt x="6327947" y="0"/>
                  </a:lnTo>
                  <a:lnTo>
                    <a:pt x="6315392" y="0"/>
                  </a:lnTo>
                  <a:lnTo>
                    <a:pt x="6302836" y="0"/>
                  </a:lnTo>
                  <a:lnTo>
                    <a:pt x="6290281" y="0"/>
                  </a:lnTo>
                  <a:lnTo>
                    <a:pt x="6277725" y="0"/>
                  </a:lnTo>
                  <a:lnTo>
                    <a:pt x="6265170" y="82088"/>
                  </a:lnTo>
                  <a:lnTo>
                    <a:pt x="6252614" y="82088"/>
                  </a:lnTo>
                  <a:lnTo>
                    <a:pt x="6240059" y="82088"/>
                  </a:lnTo>
                  <a:lnTo>
                    <a:pt x="6227503" y="82088"/>
                  </a:lnTo>
                  <a:lnTo>
                    <a:pt x="6214948" y="82088"/>
                  </a:lnTo>
                  <a:lnTo>
                    <a:pt x="6202393" y="82088"/>
                  </a:lnTo>
                  <a:lnTo>
                    <a:pt x="6189837" y="82088"/>
                  </a:lnTo>
                  <a:lnTo>
                    <a:pt x="6177282" y="82088"/>
                  </a:lnTo>
                  <a:lnTo>
                    <a:pt x="6164726" y="82088"/>
                  </a:lnTo>
                  <a:lnTo>
                    <a:pt x="6152171" y="82088"/>
                  </a:lnTo>
                  <a:lnTo>
                    <a:pt x="6139615" y="82088"/>
                  </a:lnTo>
                  <a:lnTo>
                    <a:pt x="6127060" y="82088"/>
                  </a:lnTo>
                  <a:lnTo>
                    <a:pt x="6114504" y="82088"/>
                  </a:lnTo>
                  <a:lnTo>
                    <a:pt x="6101949" y="82088"/>
                  </a:lnTo>
                  <a:lnTo>
                    <a:pt x="6089393" y="82088"/>
                  </a:lnTo>
                  <a:lnTo>
                    <a:pt x="6076838" y="82088"/>
                  </a:lnTo>
                  <a:lnTo>
                    <a:pt x="6064283" y="82088"/>
                  </a:lnTo>
                  <a:lnTo>
                    <a:pt x="6051727" y="82088"/>
                  </a:lnTo>
                  <a:lnTo>
                    <a:pt x="6039172" y="82088"/>
                  </a:lnTo>
                  <a:lnTo>
                    <a:pt x="6026616" y="82088"/>
                  </a:lnTo>
                  <a:lnTo>
                    <a:pt x="6014061" y="82088"/>
                  </a:lnTo>
                  <a:lnTo>
                    <a:pt x="6001505" y="82088"/>
                  </a:lnTo>
                  <a:lnTo>
                    <a:pt x="5988950" y="82088"/>
                  </a:lnTo>
                  <a:lnTo>
                    <a:pt x="5976394" y="82088"/>
                  </a:lnTo>
                  <a:lnTo>
                    <a:pt x="5963839" y="82088"/>
                  </a:lnTo>
                  <a:lnTo>
                    <a:pt x="5951283" y="82088"/>
                  </a:lnTo>
                  <a:lnTo>
                    <a:pt x="5938728" y="82088"/>
                  </a:lnTo>
                  <a:lnTo>
                    <a:pt x="5926173" y="82088"/>
                  </a:lnTo>
                  <a:lnTo>
                    <a:pt x="5913617" y="82088"/>
                  </a:lnTo>
                  <a:lnTo>
                    <a:pt x="5901062" y="82088"/>
                  </a:lnTo>
                  <a:lnTo>
                    <a:pt x="5888506" y="82088"/>
                  </a:lnTo>
                  <a:lnTo>
                    <a:pt x="5875951" y="82088"/>
                  </a:lnTo>
                  <a:lnTo>
                    <a:pt x="5863395" y="82088"/>
                  </a:lnTo>
                  <a:lnTo>
                    <a:pt x="5850840" y="82088"/>
                  </a:lnTo>
                  <a:lnTo>
                    <a:pt x="5838284" y="82088"/>
                  </a:lnTo>
                  <a:lnTo>
                    <a:pt x="5825729" y="82088"/>
                  </a:lnTo>
                  <a:lnTo>
                    <a:pt x="5813174" y="82088"/>
                  </a:lnTo>
                  <a:lnTo>
                    <a:pt x="5800618" y="82088"/>
                  </a:lnTo>
                  <a:lnTo>
                    <a:pt x="5788063" y="82088"/>
                  </a:lnTo>
                  <a:lnTo>
                    <a:pt x="5775507" y="82088"/>
                  </a:lnTo>
                  <a:lnTo>
                    <a:pt x="5762952" y="82088"/>
                  </a:lnTo>
                  <a:lnTo>
                    <a:pt x="5750396" y="82088"/>
                  </a:lnTo>
                  <a:lnTo>
                    <a:pt x="5737841" y="82088"/>
                  </a:lnTo>
                  <a:lnTo>
                    <a:pt x="5725285" y="82088"/>
                  </a:lnTo>
                  <a:lnTo>
                    <a:pt x="5712730" y="82088"/>
                  </a:lnTo>
                  <a:lnTo>
                    <a:pt x="5700174" y="82088"/>
                  </a:lnTo>
                  <a:lnTo>
                    <a:pt x="5687619" y="82088"/>
                  </a:lnTo>
                  <a:lnTo>
                    <a:pt x="5675064" y="82088"/>
                  </a:lnTo>
                  <a:lnTo>
                    <a:pt x="5662508" y="82088"/>
                  </a:lnTo>
                  <a:lnTo>
                    <a:pt x="5649953" y="82088"/>
                  </a:lnTo>
                  <a:lnTo>
                    <a:pt x="5637397" y="82088"/>
                  </a:lnTo>
                  <a:lnTo>
                    <a:pt x="5624842" y="82088"/>
                  </a:lnTo>
                  <a:lnTo>
                    <a:pt x="5612286" y="82088"/>
                  </a:lnTo>
                  <a:lnTo>
                    <a:pt x="5599731" y="82088"/>
                  </a:lnTo>
                  <a:lnTo>
                    <a:pt x="5587175" y="82088"/>
                  </a:lnTo>
                  <a:lnTo>
                    <a:pt x="5574620" y="82088"/>
                  </a:lnTo>
                  <a:lnTo>
                    <a:pt x="5562065" y="82088"/>
                  </a:lnTo>
                  <a:lnTo>
                    <a:pt x="5549509" y="82088"/>
                  </a:lnTo>
                  <a:lnTo>
                    <a:pt x="5536954" y="82088"/>
                  </a:lnTo>
                  <a:lnTo>
                    <a:pt x="5524398" y="82088"/>
                  </a:lnTo>
                  <a:lnTo>
                    <a:pt x="5511843" y="82088"/>
                  </a:lnTo>
                  <a:lnTo>
                    <a:pt x="5499287" y="82088"/>
                  </a:lnTo>
                  <a:lnTo>
                    <a:pt x="5486732" y="82088"/>
                  </a:lnTo>
                  <a:lnTo>
                    <a:pt x="5474176" y="82088"/>
                  </a:lnTo>
                  <a:lnTo>
                    <a:pt x="5461621" y="82088"/>
                  </a:lnTo>
                  <a:lnTo>
                    <a:pt x="5449065" y="82088"/>
                  </a:lnTo>
                  <a:lnTo>
                    <a:pt x="5436510" y="82088"/>
                  </a:lnTo>
                  <a:lnTo>
                    <a:pt x="5423955" y="82088"/>
                  </a:lnTo>
                  <a:lnTo>
                    <a:pt x="5411399" y="82088"/>
                  </a:lnTo>
                  <a:lnTo>
                    <a:pt x="5398844" y="82088"/>
                  </a:lnTo>
                  <a:lnTo>
                    <a:pt x="5386288" y="82088"/>
                  </a:lnTo>
                  <a:lnTo>
                    <a:pt x="5373733" y="82088"/>
                  </a:lnTo>
                  <a:lnTo>
                    <a:pt x="5361177" y="82088"/>
                  </a:lnTo>
                  <a:lnTo>
                    <a:pt x="5348622" y="82088"/>
                  </a:lnTo>
                  <a:lnTo>
                    <a:pt x="5336066" y="82088"/>
                  </a:lnTo>
                  <a:lnTo>
                    <a:pt x="5323511" y="82088"/>
                  </a:lnTo>
                  <a:lnTo>
                    <a:pt x="5310955" y="82088"/>
                  </a:lnTo>
                  <a:lnTo>
                    <a:pt x="5298400" y="82088"/>
                  </a:lnTo>
                  <a:lnTo>
                    <a:pt x="5285845" y="82088"/>
                  </a:lnTo>
                  <a:lnTo>
                    <a:pt x="5273289" y="82088"/>
                  </a:lnTo>
                  <a:lnTo>
                    <a:pt x="5260734" y="82088"/>
                  </a:lnTo>
                  <a:lnTo>
                    <a:pt x="5248178" y="82088"/>
                  </a:lnTo>
                  <a:lnTo>
                    <a:pt x="5235623" y="82088"/>
                  </a:lnTo>
                  <a:lnTo>
                    <a:pt x="5223067" y="82088"/>
                  </a:lnTo>
                  <a:lnTo>
                    <a:pt x="5210512" y="82088"/>
                  </a:lnTo>
                  <a:lnTo>
                    <a:pt x="5197956" y="82088"/>
                  </a:lnTo>
                  <a:lnTo>
                    <a:pt x="5185401" y="82088"/>
                  </a:lnTo>
                  <a:lnTo>
                    <a:pt x="5172846" y="82088"/>
                  </a:lnTo>
                  <a:lnTo>
                    <a:pt x="5160290" y="82088"/>
                  </a:lnTo>
                  <a:lnTo>
                    <a:pt x="5147735" y="82088"/>
                  </a:lnTo>
                  <a:lnTo>
                    <a:pt x="5135179" y="82088"/>
                  </a:lnTo>
                  <a:lnTo>
                    <a:pt x="5122624" y="82088"/>
                  </a:lnTo>
                  <a:lnTo>
                    <a:pt x="5110068" y="82088"/>
                  </a:lnTo>
                  <a:lnTo>
                    <a:pt x="5097513" y="82088"/>
                  </a:lnTo>
                  <a:lnTo>
                    <a:pt x="5084957" y="82088"/>
                  </a:lnTo>
                  <a:lnTo>
                    <a:pt x="5072402" y="82088"/>
                  </a:lnTo>
                  <a:lnTo>
                    <a:pt x="5059846" y="82088"/>
                  </a:lnTo>
                  <a:lnTo>
                    <a:pt x="5047291" y="82088"/>
                  </a:lnTo>
                  <a:lnTo>
                    <a:pt x="5034736" y="82088"/>
                  </a:lnTo>
                  <a:lnTo>
                    <a:pt x="5022180" y="82088"/>
                  </a:lnTo>
                  <a:lnTo>
                    <a:pt x="5009625" y="82088"/>
                  </a:lnTo>
                  <a:lnTo>
                    <a:pt x="4997069" y="82088"/>
                  </a:lnTo>
                  <a:lnTo>
                    <a:pt x="4984514" y="82088"/>
                  </a:lnTo>
                  <a:lnTo>
                    <a:pt x="4971958" y="82088"/>
                  </a:lnTo>
                  <a:lnTo>
                    <a:pt x="4959403" y="82088"/>
                  </a:lnTo>
                  <a:lnTo>
                    <a:pt x="4946847" y="82088"/>
                  </a:lnTo>
                  <a:lnTo>
                    <a:pt x="4934292" y="82088"/>
                  </a:lnTo>
                  <a:lnTo>
                    <a:pt x="4921736" y="82088"/>
                  </a:lnTo>
                  <a:lnTo>
                    <a:pt x="4909181" y="82088"/>
                  </a:lnTo>
                  <a:lnTo>
                    <a:pt x="4896626" y="82088"/>
                  </a:lnTo>
                  <a:lnTo>
                    <a:pt x="4884070" y="82088"/>
                  </a:lnTo>
                  <a:lnTo>
                    <a:pt x="4871515" y="82088"/>
                  </a:lnTo>
                  <a:lnTo>
                    <a:pt x="4858959" y="82088"/>
                  </a:lnTo>
                  <a:lnTo>
                    <a:pt x="4846404" y="82088"/>
                  </a:lnTo>
                  <a:lnTo>
                    <a:pt x="4833848" y="82088"/>
                  </a:lnTo>
                  <a:lnTo>
                    <a:pt x="4821293" y="82088"/>
                  </a:lnTo>
                  <a:lnTo>
                    <a:pt x="4808737" y="82088"/>
                  </a:lnTo>
                  <a:lnTo>
                    <a:pt x="4796182" y="82088"/>
                  </a:lnTo>
                  <a:lnTo>
                    <a:pt x="4783627" y="82088"/>
                  </a:lnTo>
                  <a:lnTo>
                    <a:pt x="4771071" y="82088"/>
                  </a:lnTo>
                  <a:lnTo>
                    <a:pt x="4758516" y="82088"/>
                  </a:lnTo>
                  <a:lnTo>
                    <a:pt x="4745960" y="414176"/>
                  </a:lnTo>
                  <a:lnTo>
                    <a:pt x="4733405" y="414176"/>
                  </a:lnTo>
                  <a:lnTo>
                    <a:pt x="4720849" y="414176"/>
                  </a:lnTo>
                  <a:lnTo>
                    <a:pt x="4708294" y="414176"/>
                  </a:lnTo>
                  <a:lnTo>
                    <a:pt x="4695738" y="414176"/>
                  </a:lnTo>
                  <a:lnTo>
                    <a:pt x="4683183" y="414176"/>
                  </a:lnTo>
                  <a:lnTo>
                    <a:pt x="4670627" y="414176"/>
                  </a:lnTo>
                  <a:lnTo>
                    <a:pt x="4658072" y="414176"/>
                  </a:lnTo>
                  <a:lnTo>
                    <a:pt x="4645517" y="414176"/>
                  </a:lnTo>
                  <a:lnTo>
                    <a:pt x="4632961" y="414176"/>
                  </a:lnTo>
                  <a:lnTo>
                    <a:pt x="4620406" y="414176"/>
                  </a:lnTo>
                  <a:lnTo>
                    <a:pt x="4607850" y="414176"/>
                  </a:lnTo>
                  <a:lnTo>
                    <a:pt x="4595295" y="414176"/>
                  </a:lnTo>
                  <a:lnTo>
                    <a:pt x="4582739" y="414176"/>
                  </a:lnTo>
                  <a:lnTo>
                    <a:pt x="4570184" y="414176"/>
                  </a:lnTo>
                  <a:lnTo>
                    <a:pt x="4557628" y="414176"/>
                  </a:lnTo>
                  <a:lnTo>
                    <a:pt x="4545073" y="414176"/>
                  </a:lnTo>
                  <a:lnTo>
                    <a:pt x="4532517" y="414176"/>
                  </a:lnTo>
                  <a:lnTo>
                    <a:pt x="4519962" y="414176"/>
                  </a:lnTo>
                  <a:lnTo>
                    <a:pt x="4507407" y="414176"/>
                  </a:lnTo>
                  <a:lnTo>
                    <a:pt x="4494851" y="414176"/>
                  </a:lnTo>
                  <a:lnTo>
                    <a:pt x="4482296" y="414176"/>
                  </a:lnTo>
                  <a:lnTo>
                    <a:pt x="4469740" y="414176"/>
                  </a:lnTo>
                  <a:lnTo>
                    <a:pt x="4457185" y="414176"/>
                  </a:lnTo>
                  <a:lnTo>
                    <a:pt x="4444629" y="414176"/>
                  </a:lnTo>
                  <a:lnTo>
                    <a:pt x="4432074" y="414176"/>
                  </a:lnTo>
                  <a:lnTo>
                    <a:pt x="4419518" y="414176"/>
                  </a:lnTo>
                  <a:lnTo>
                    <a:pt x="4406963" y="414176"/>
                  </a:lnTo>
                  <a:lnTo>
                    <a:pt x="4394408" y="414176"/>
                  </a:lnTo>
                  <a:lnTo>
                    <a:pt x="4381852" y="414176"/>
                  </a:lnTo>
                  <a:lnTo>
                    <a:pt x="4369297" y="414176"/>
                  </a:lnTo>
                  <a:lnTo>
                    <a:pt x="4356741" y="414176"/>
                  </a:lnTo>
                  <a:lnTo>
                    <a:pt x="4344186" y="414176"/>
                  </a:lnTo>
                  <a:lnTo>
                    <a:pt x="4331630" y="414176"/>
                  </a:lnTo>
                  <a:lnTo>
                    <a:pt x="4319075" y="414176"/>
                  </a:lnTo>
                  <a:lnTo>
                    <a:pt x="4306519" y="414176"/>
                  </a:lnTo>
                  <a:lnTo>
                    <a:pt x="4293964" y="414176"/>
                  </a:lnTo>
                  <a:lnTo>
                    <a:pt x="4281408" y="414176"/>
                  </a:lnTo>
                  <a:lnTo>
                    <a:pt x="4268853" y="414176"/>
                  </a:lnTo>
                  <a:lnTo>
                    <a:pt x="4256298" y="414176"/>
                  </a:lnTo>
                  <a:lnTo>
                    <a:pt x="4243742" y="414176"/>
                  </a:lnTo>
                  <a:lnTo>
                    <a:pt x="4231187" y="414176"/>
                  </a:lnTo>
                  <a:lnTo>
                    <a:pt x="4218631" y="414176"/>
                  </a:lnTo>
                  <a:lnTo>
                    <a:pt x="4206076" y="414176"/>
                  </a:lnTo>
                  <a:lnTo>
                    <a:pt x="4193520" y="414176"/>
                  </a:lnTo>
                  <a:lnTo>
                    <a:pt x="4180965" y="414176"/>
                  </a:lnTo>
                  <a:lnTo>
                    <a:pt x="4168409" y="414176"/>
                  </a:lnTo>
                  <a:lnTo>
                    <a:pt x="4155854" y="414176"/>
                  </a:lnTo>
                  <a:lnTo>
                    <a:pt x="4143298" y="414176"/>
                  </a:lnTo>
                  <a:lnTo>
                    <a:pt x="4130743" y="414176"/>
                  </a:lnTo>
                  <a:lnTo>
                    <a:pt x="4118188" y="414176"/>
                  </a:lnTo>
                  <a:lnTo>
                    <a:pt x="4105632" y="414176"/>
                  </a:lnTo>
                  <a:lnTo>
                    <a:pt x="4093077" y="414176"/>
                  </a:lnTo>
                  <a:lnTo>
                    <a:pt x="4080521" y="414176"/>
                  </a:lnTo>
                  <a:lnTo>
                    <a:pt x="4067966" y="414176"/>
                  </a:lnTo>
                  <a:lnTo>
                    <a:pt x="4055410" y="414176"/>
                  </a:lnTo>
                  <a:lnTo>
                    <a:pt x="4042855" y="414176"/>
                  </a:lnTo>
                  <a:lnTo>
                    <a:pt x="4030299" y="500116"/>
                  </a:lnTo>
                  <a:lnTo>
                    <a:pt x="4017744" y="500116"/>
                  </a:lnTo>
                  <a:lnTo>
                    <a:pt x="4005189" y="500116"/>
                  </a:lnTo>
                  <a:lnTo>
                    <a:pt x="3992633" y="500116"/>
                  </a:lnTo>
                  <a:lnTo>
                    <a:pt x="3980078" y="500116"/>
                  </a:lnTo>
                  <a:lnTo>
                    <a:pt x="3967522" y="500116"/>
                  </a:lnTo>
                  <a:lnTo>
                    <a:pt x="3954967" y="500116"/>
                  </a:lnTo>
                  <a:lnTo>
                    <a:pt x="3942411" y="500116"/>
                  </a:lnTo>
                  <a:lnTo>
                    <a:pt x="3929856" y="500116"/>
                  </a:lnTo>
                  <a:lnTo>
                    <a:pt x="3917300" y="619290"/>
                  </a:lnTo>
                  <a:lnTo>
                    <a:pt x="3904745" y="619290"/>
                  </a:lnTo>
                  <a:lnTo>
                    <a:pt x="3892189" y="619290"/>
                  </a:lnTo>
                  <a:lnTo>
                    <a:pt x="3879634" y="619290"/>
                  </a:lnTo>
                  <a:lnTo>
                    <a:pt x="3867079" y="619290"/>
                  </a:lnTo>
                  <a:lnTo>
                    <a:pt x="3854523" y="619290"/>
                  </a:lnTo>
                  <a:lnTo>
                    <a:pt x="3841968" y="619290"/>
                  </a:lnTo>
                  <a:lnTo>
                    <a:pt x="3829412" y="619290"/>
                  </a:lnTo>
                  <a:lnTo>
                    <a:pt x="3816857" y="619290"/>
                  </a:lnTo>
                  <a:lnTo>
                    <a:pt x="3804301" y="619290"/>
                  </a:lnTo>
                  <a:lnTo>
                    <a:pt x="3791746" y="619290"/>
                  </a:lnTo>
                  <a:lnTo>
                    <a:pt x="3779190" y="619290"/>
                  </a:lnTo>
                  <a:lnTo>
                    <a:pt x="3766635" y="619290"/>
                  </a:lnTo>
                  <a:lnTo>
                    <a:pt x="3754079" y="619290"/>
                  </a:lnTo>
                  <a:lnTo>
                    <a:pt x="3741524" y="619290"/>
                  </a:lnTo>
                  <a:lnTo>
                    <a:pt x="3728969" y="619290"/>
                  </a:lnTo>
                  <a:lnTo>
                    <a:pt x="3716413" y="619290"/>
                  </a:lnTo>
                  <a:lnTo>
                    <a:pt x="3703858" y="619290"/>
                  </a:lnTo>
                  <a:lnTo>
                    <a:pt x="3691302" y="619290"/>
                  </a:lnTo>
                  <a:lnTo>
                    <a:pt x="3678747" y="619290"/>
                  </a:lnTo>
                  <a:lnTo>
                    <a:pt x="3666191" y="619290"/>
                  </a:lnTo>
                  <a:lnTo>
                    <a:pt x="3653636" y="619290"/>
                  </a:lnTo>
                  <a:lnTo>
                    <a:pt x="3641080" y="619290"/>
                  </a:lnTo>
                  <a:lnTo>
                    <a:pt x="3628525" y="619290"/>
                  </a:lnTo>
                  <a:lnTo>
                    <a:pt x="3615970" y="619290"/>
                  </a:lnTo>
                  <a:lnTo>
                    <a:pt x="3603414" y="619290"/>
                  </a:lnTo>
                  <a:lnTo>
                    <a:pt x="3590859" y="619290"/>
                  </a:lnTo>
                  <a:lnTo>
                    <a:pt x="3578303" y="619290"/>
                  </a:lnTo>
                  <a:lnTo>
                    <a:pt x="3565748" y="619290"/>
                  </a:lnTo>
                  <a:lnTo>
                    <a:pt x="3553192" y="619290"/>
                  </a:lnTo>
                  <a:lnTo>
                    <a:pt x="3540637" y="619290"/>
                  </a:lnTo>
                  <a:lnTo>
                    <a:pt x="3528081" y="619290"/>
                  </a:lnTo>
                  <a:lnTo>
                    <a:pt x="3515526" y="619290"/>
                  </a:lnTo>
                  <a:lnTo>
                    <a:pt x="3502970" y="619290"/>
                  </a:lnTo>
                  <a:lnTo>
                    <a:pt x="3490415" y="619290"/>
                  </a:lnTo>
                  <a:lnTo>
                    <a:pt x="3477860" y="619290"/>
                  </a:lnTo>
                  <a:lnTo>
                    <a:pt x="3465304" y="619290"/>
                  </a:lnTo>
                  <a:lnTo>
                    <a:pt x="3452749" y="619290"/>
                  </a:lnTo>
                  <a:lnTo>
                    <a:pt x="3440193" y="619290"/>
                  </a:lnTo>
                  <a:lnTo>
                    <a:pt x="3427638" y="619290"/>
                  </a:lnTo>
                  <a:lnTo>
                    <a:pt x="3415082" y="619290"/>
                  </a:lnTo>
                  <a:lnTo>
                    <a:pt x="3402527" y="619290"/>
                  </a:lnTo>
                  <a:lnTo>
                    <a:pt x="3389971" y="619290"/>
                  </a:lnTo>
                  <a:lnTo>
                    <a:pt x="3377416" y="619290"/>
                  </a:lnTo>
                  <a:lnTo>
                    <a:pt x="3364860" y="619290"/>
                  </a:lnTo>
                  <a:lnTo>
                    <a:pt x="3352305" y="619290"/>
                  </a:lnTo>
                  <a:lnTo>
                    <a:pt x="3339750" y="619290"/>
                  </a:lnTo>
                  <a:lnTo>
                    <a:pt x="3327194" y="619290"/>
                  </a:lnTo>
                  <a:lnTo>
                    <a:pt x="3314639" y="619290"/>
                  </a:lnTo>
                  <a:lnTo>
                    <a:pt x="3302083" y="619290"/>
                  </a:lnTo>
                  <a:lnTo>
                    <a:pt x="3289528" y="619290"/>
                  </a:lnTo>
                  <a:lnTo>
                    <a:pt x="3276972" y="619290"/>
                  </a:lnTo>
                  <a:lnTo>
                    <a:pt x="3264417" y="619290"/>
                  </a:lnTo>
                  <a:lnTo>
                    <a:pt x="3251861" y="619290"/>
                  </a:lnTo>
                  <a:lnTo>
                    <a:pt x="3239306" y="619290"/>
                  </a:lnTo>
                  <a:lnTo>
                    <a:pt x="3226751" y="619290"/>
                  </a:lnTo>
                  <a:lnTo>
                    <a:pt x="3214195" y="619290"/>
                  </a:lnTo>
                  <a:lnTo>
                    <a:pt x="3201640" y="619290"/>
                  </a:lnTo>
                  <a:lnTo>
                    <a:pt x="3189084" y="619290"/>
                  </a:lnTo>
                  <a:lnTo>
                    <a:pt x="3176529" y="619290"/>
                  </a:lnTo>
                  <a:lnTo>
                    <a:pt x="3163973" y="619290"/>
                  </a:lnTo>
                  <a:lnTo>
                    <a:pt x="3151418" y="619290"/>
                  </a:lnTo>
                  <a:lnTo>
                    <a:pt x="3138862" y="619290"/>
                  </a:lnTo>
                  <a:lnTo>
                    <a:pt x="3126307" y="619290"/>
                  </a:lnTo>
                  <a:lnTo>
                    <a:pt x="3113751" y="619290"/>
                  </a:lnTo>
                  <a:lnTo>
                    <a:pt x="3101196" y="619290"/>
                  </a:lnTo>
                  <a:lnTo>
                    <a:pt x="3088641" y="619290"/>
                  </a:lnTo>
                  <a:lnTo>
                    <a:pt x="3076085" y="619290"/>
                  </a:lnTo>
                  <a:lnTo>
                    <a:pt x="3063530" y="619290"/>
                  </a:lnTo>
                  <a:lnTo>
                    <a:pt x="3050974" y="619290"/>
                  </a:lnTo>
                  <a:lnTo>
                    <a:pt x="3038419" y="619290"/>
                  </a:lnTo>
                  <a:lnTo>
                    <a:pt x="3025863" y="619290"/>
                  </a:lnTo>
                  <a:lnTo>
                    <a:pt x="3013308" y="619290"/>
                  </a:lnTo>
                  <a:lnTo>
                    <a:pt x="3000752" y="619290"/>
                  </a:lnTo>
                  <a:lnTo>
                    <a:pt x="2988197" y="619290"/>
                  </a:lnTo>
                  <a:lnTo>
                    <a:pt x="2975641" y="619290"/>
                  </a:lnTo>
                  <a:lnTo>
                    <a:pt x="2963086" y="619290"/>
                  </a:lnTo>
                  <a:lnTo>
                    <a:pt x="2950531" y="619290"/>
                  </a:lnTo>
                  <a:lnTo>
                    <a:pt x="2937975" y="619290"/>
                  </a:lnTo>
                  <a:lnTo>
                    <a:pt x="2925420" y="619290"/>
                  </a:lnTo>
                  <a:lnTo>
                    <a:pt x="2912864" y="619290"/>
                  </a:lnTo>
                  <a:lnTo>
                    <a:pt x="2900309" y="619290"/>
                  </a:lnTo>
                  <a:lnTo>
                    <a:pt x="2887753" y="619290"/>
                  </a:lnTo>
                  <a:lnTo>
                    <a:pt x="2875198" y="619290"/>
                  </a:lnTo>
                  <a:lnTo>
                    <a:pt x="2862642" y="619290"/>
                  </a:lnTo>
                  <a:lnTo>
                    <a:pt x="2850087" y="619290"/>
                  </a:lnTo>
                  <a:lnTo>
                    <a:pt x="2837532" y="619290"/>
                  </a:lnTo>
                  <a:lnTo>
                    <a:pt x="2824976" y="619290"/>
                  </a:lnTo>
                  <a:lnTo>
                    <a:pt x="2812421" y="619290"/>
                  </a:lnTo>
                  <a:lnTo>
                    <a:pt x="2799865" y="619290"/>
                  </a:lnTo>
                  <a:lnTo>
                    <a:pt x="2787310" y="619290"/>
                  </a:lnTo>
                  <a:lnTo>
                    <a:pt x="2774754" y="619290"/>
                  </a:lnTo>
                  <a:lnTo>
                    <a:pt x="2762199" y="619290"/>
                  </a:lnTo>
                  <a:lnTo>
                    <a:pt x="2749643" y="619290"/>
                  </a:lnTo>
                  <a:lnTo>
                    <a:pt x="2737088" y="619290"/>
                  </a:lnTo>
                  <a:lnTo>
                    <a:pt x="2724532" y="619290"/>
                  </a:lnTo>
                  <a:lnTo>
                    <a:pt x="2711977" y="619290"/>
                  </a:lnTo>
                  <a:lnTo>
                    <a:pt x="2699422" y="619290"/>
                  </a:lnTo>
                  <a:lnTo>
                    <a:pt x="2686866" y="619290"/>
                  </a:lnTo>
                  <a:lnTo>
                    <a:pt x="2674311" y="619290"/>
                  </a:lnTo>
                  <a:lnTo>
                    <a:pt x="2661755" y="619290"/>
                  </a:lnTo>
                  <a:lnTo>
                    <a:pt x="2649200" y="619290"/>
                  </a:lnTo>
                  <a:lnTo>
                    <a:pt x="2636644" y="619290"/>
                  </a:lnTo>
                  <a:lnTo>
                    <a:pt x="2624089" y="619290"/>
                  </a:lnTo>
                  <a:lnTo>
                    <a:pt x="2611533" y="619290"/>
                  </a:lnTo>
                  <a:lnTo>
                    <a:pt x="2598978" y="619290"/>
                  </a:lnTo>
                  <a:lnTo>
                    <a:pt x="2586423" y="619290"/>
                  </a:lnTo>
                  <a:lnTo>
                    <a:pt x="2573867" y="619290"/>
                  </a:lnTo>
                  <a:lnTo>
                    <a:pt x="2561312" y="619290"/>
                  </a:lnTo>
                  <a:lnTo>
                    <a:pt x="2548756" y="619290"/>
                  </a:lnTo>
                  <a:lnTo>
                    <a:pt x="2536201" y="619290"/>
                  </a:lnTo>
                  <a:lnTo>
                    <a:pt x="2523645" y="619290"/>
                  </a:lnTo>
                  <a:lnTo>
                    <a:pt x="2511090" y="619290"/>
                  </a:lnTo>
                  <a:lnTo>
                    <a:pt x="2498534" y="619290"/>
                  </a:lnTo>
                  <a:lnTo>
                    <a:pt x="2485979" y="619290"/>
                  </a:lnTo>
                  <a:lnTo>
                    <a:pt x="2473423" y="619290"/>
                  </a:lnTo>
                  <a:lnTo>
                    <a:pt x="2460868" y="619290"/>
                  </a:lnTo>
                  <a:lnTo>
                    <a:pt x="2448313" y="619290"/>
                  </a:lnTo>
                  <a:lnTo>
                    <a:pt x="2435757" y="619290"/>
                  </a:lnTo>
                  <a:lnTo>
                    <a:pt x="2423202" y="619290"/>
                  </a:lnTo>
                  <a:lnTo>
                    <a:pt x="2410646" y="619290"/>
                  </a:lnTo>
                  <a:lnTo>
                    <a:pt x="2398091" y="619290"/>
                  </a:lnTo>
                  <a:lnTo>
                    <a:pt x="2385535" y="619290"/>
                  </a:lnTo>
                  <a:lnTo>
                    <a:pt x="2372980" y="619290"/>
                  </a:lnTo>
                  <a:lnTo>
                    <a:pt x="2360424" y="619290"/>
                  </a:lnTo>
                  <a:lnTo>
                    <a:pt x="2347869" y="619290"/>
                  </a:lnTo>
                  <a:lnTo>
                    <a:pt x="2335313" y="619290"/>
                  </a:lnTo>
                  <a:lnTo>
                    <a:pt x="2322758" y="619290"/>
                  </a:lnTo>
                  <a:lnTo>
                    <a:pt x="2310203" y="619290"/>
                  </a:lnTo>
                  <a:lnTo>
                    <a:pt x="2297647" y="619290"/>
                  </a:lnTo>
                  <a:lnTo>
                    <a:pt x="2285092" y="619290"/>
                  </a:lnTo>
                  <a:lnTo>
                    <a:pt x="2272536" y="619290"/>
                  </a:lnTo>
                  <a:lnTo>
                    <a:pt x="2259981" y="619290"/>
                  </a:lnTo>
                  <a:lnTo>
                    <a:pt x="2247425" y="619290"/>
                  </a:lnTo>
                  <a:lnTo>
                    <a:pt x="2234870" y="619290"/>
                  </a:lnTo>
                  <a:lnTo>
                    <a:pt x="2222314" y="619290"/>
                  </a:lnTo>
                  <a:lnTo>
                    <a:pt x="2209759" y="619290"/>
                  </a:lnTo>
                  <a:lnTo>
                    <a:pt x="2197204" y="619290"/>
                  </a:lnTo>
                  <a:lnTo>
                    <a:pt x="2184648" y="619290"/>
                  </a:lnTo>
                  <a:lnTo>
                    <a:pt x="2172093" y="619290"/>
                  </a:lnTo>
                  <a:lnTo>
                    <a:pt x="2159537" y="619290"/>
                  </a:lnTo>
                  <a:lnTo>
                    <a:pt x="2146982" y="619290"/>
                  </a:lnTo>
                  <a:lnTo>
                    <a:pt x="2134426" y="619290"/>
                  </a:lnTo>
                  <a:lnTo>
                    <a:pt x="2121871" y="619290"/>
                  </a:lnTo>
                  <a:lnTo>
                    <a:pt x="2109315" y="619290"/>
                  </a:lnTo>
                  <a:lnTo>
                    <a:pt x="2096760" y="619290"/>
                  </a:lnTo>
                  <a:lnTo>
                    <a:pt x="2084204" y="619290"/>
                  </a:lnTo>
                  <a:lnTo>
                    <a:pt x="2071649" y="619290"/>
                  </a:lnTo>
                  <a:lnTo>
                    <a:pt x="2059094" y="619290"/>
                  </a:lnTo>
                  <a:lnTo>
                    <a:pt x="2046538" y="619290"/>
                  </a:lnTo>
                  <a:lnTo>
                    <a:pt x="2033983" y="619290"/>
                  </a:lnTo>
                  <a:lnTo>
                    <a:pt x="2021427" y="619290"/>
                  </a:lnTo>
                  <a:lnTo>
                    <a:pt x="2008872" y="619290"/>
                  </a:lnTo>
                  <a:lnTo>
                    <a:pt x="1996316" y="619290"/>
                  </a:lnTo>
                  <a:lnTo>
                    <a:pt x="1983761" y="619290"/>
                  </a:lnTo>
                  <a:lnTo>
                    <a:pt x="1971205" y="619290"/>
                  </a:lnTo>
                  <a:lnTo>
                    <a:pt x="1958650" y="619290"/>
                  </a:lnTo>
                  <a:lnTo>
                    <a:pt x="1946094" y="619290"/>
                  </a:lnTo>
                  <a:lnTo>
                    <a:pt x="1933539" y="619290"/>
                  </a:lnTo>
                  <a:lnTo>
                    <a:pt x="1920984" y="619290"/>
                  </a:lnTo>
                  <a:lnTo>
                    <a:pt x="1908428" y="619290"/>
                  </a:lnTo>
                  <a:lnTo>
                    <a:pt x="1895873" y="619290"/>
                  </a:lnTo>
                  <a:lnTo>
                    <a:pt x="1883317" y="619290"/>
                  </a:lnTo>
                  <a:lnTo>
                    <a:pt x="1870762" y="619290"/>
                  </a:lnTo>
                  <a:lnTo>
                    <a:pt x="1858206" y="619290"/>
                  </a:lnTo>
                  <a:lnTo>
                    <a:pt x="1845651" y="619290"/>
                  </a:lnTo>
                  <a:lnTo>
                    <a:pt x="1833095" y="619290"/>
                  </a:lnTo>
                  <a:lnTo>
                    <a:pt x="1820540" y="619290"/>
                  </a:lnTo>
                  <a:lnTo>
                    <a:pt x="1807985" y="619290"/>
                  </a:lnTo>
                  <a:lnTo>
                    <a:pt x="1795429" y="619290"/>
                  </a:lnTo>
                  <a:lnTo>
                    <a:pt x="1782874" y="619290"/>
                  </a:lnTo>
                  <a:lnTo>
                    <a:pt x="1770318" y="619290"/>
                  </a:lnTo>
                  <a:lnTo>
                    <a:pt x="1757763" y="619290"/>
                  </a:lnTo>
                  <a:lnTo>
                    <a:pt x="1745207" y="619290"/>
                  </a:lnTo>
                  <a:lnTo>
                    <a:pt x="1732652" y="619290"/>
                  </a:lnTo>
                  <a:lnTo>
                    <a:pt x="1720096" y="619290"/>
                  </a:lnTo>
                  <a:lnTo>
                    <a:pt x="1707541" y="619290"/>
                  </a:lnTo>
                  <a:lnTo>
                    <a:pt x="1694985" y="619290"/>
                  </a:lnTo>
                  <a:lnTo>
                    <a:pt x="1682430" y="619290"/>
                  </a:lnTo>
                  <a:lnTo>
                    <a:pt x="1669875" y="619290"/>
                  </a:lnTo>
                  <a:lnTo>
                    <a:pt x="1657319" y="619290"/>
                  </a:lnTo>
                  <a:lnTo>
                    <a:pt x="1644764" y="619290"/>
                  </a:lnTo>
                  <a:lnTo>
                    <a:pt x="1632208" y="619290"/>
                  </a:lnTo>
                  <a:lnTo>
                    <a:pt x="1619653" y="619290"/>
                  </a:lnTo>
                  <a:lnTo>
                    <a:pt x="1607097" y="619290"/>
                  </a:lnTo>
                  <a:lnTo>
                    <a:pt x="1594542" y="619290"/>
                  </a:lnTo>
                  <a:lnTo>
                    <a:pt x="1581986" y="619290"/>
                  </a:lnTo>
                  <a:lnTo>
                    <a:pt x="1569431" y="619290"/>
                  </a:lnTo>
                  <a:lnTo>
                    <a:pt x="1556875" y="619290"/>
                  </a:lnTo>
                  <a:lnTo>
                    <a:pt x="1544320" y="619290"/>
                  </a:lnTo>
                  <a:lnTo>
                    <a:pt x="1531765" y="619290"/>
                  </a:lnTo>
                  <a:lnTo>
                    <a:pt x="1519209" y="619290"/>
                  </a:lnTo>
                  <a:lnTo>
                    <a:pt x="1506654" y="619290"/>
                  </a:lnTo>
                  <a:lnTo>
                    <a:pt x="1494098" y="619290"/>
                  </a:lnTo>
                  <a:lnTo>
                    <a:pt x="1481543" y="619290"/>
                  </a:lnTo>
                  <a:lnTo>
                    <a:pt x="1468987" y="619290"/>
                  </a:lnTo>
                  <a:lnTo>
                    <a:pt x="1456432" y="619290"/>
                  </a:lnTo>
                  <a:lnTo>
                    <a:pt x="1443876" y="619290"/>
                  </a:lnTo>
                  <a:lnTo>
                    <a:pt x="1431321" y="619290"/>
                  </a:lnTo>
                  <a:lnTo>
                    <a:pt x="1418766" y="619290"/>
                  </a:lnTo>
                  <a:lnTo>
                    <a:pt x="1406210" y="619290"/>
                  </a:lnTo>
                  <a:lnTo>
                    <a:pt x="1393655" y="619290"/>
                  </a:lnTo>
                  <a:lnTo>
                    <a:pt x="1381099" y="619290"/>
                  </a:lnTo>
                  <a:lnTo>
                    <a:pt x="1368544" y="619290"/>
                  </a:lnTo>
                  <a:lnTo>
                    <a:pt x="1355988" y="619290"/>
                  </a:lnTo>
                  <a:lnTo>
                    <a:pt x="1343433" y="619290"/>
                  </a:lnTo>
                  <a:lnTo>
                    <a:pt x="1330877" y="619290"/>
                  </a:lnTo>
                  <a:lnTo>
                    <a:pt x="1318322" y="619290"/>
                  </a:lnTo>
                  <a:lnTo>
                    <a:pt x="1305766" y="619290"/>
                  </a:lnTo>
                  <a:lnTo>
                    <a:pt x="1293211" y="619290"/>
                  </a:lnTo>
                  <a:lnTo>
                    <a:pt x="1280656" y="619290"/>
                  </a:lnTo>
                  <a:lnTo>
                    <a:pt x="1268100" y="619290"/>
                  </a:lnTo>
                  <a:lnTo>
                    <a:pt x="1255545" y="619290"/>
                  </a:lnTo>
                  <a:lnTo>
                    <a:pt x="1242989" y="619290"/>
                  </a:lnTo>
                  <a:lnTo>
                    <a:pt x="1230434" y="619290"/>
                  </a:lnTo>
                  <a:lnTo>
                    <a:pt x="1217878" y="619290"/>
                  </a:lnTo>
                  <a:lnTo>
                    <a:pt x="1205323" y="619290"/>
                  </a:lnTo>
                  <a:lnTo>
                    <a:pt x="1192767" y="619290"/>
                  </a:lnTo>
                  <a:lnTo>
                    <a:pt x="1180212" y="619290"/>
                  </a:lnTo>
                  <a:lnTo>
                    <a:pt x="1167656" y="619290"/>
                  </a:lnTo>
                  <a:lnTo>
                    <a:pt x="1155101" y="619290"/>
                  </a:lnTo>
                  <a:lnTo>
                    <a:pt x="1142546" y="619290"/>
                  </a:lnTo>
                  <a:lnTo>
                    <a:pt x="1129990" y="619290"/>
                  </a:lnTo>
                  <a:lnTo>
                    <a:pt x="1117435" y="619290"/>
                  </a:lnTo>
                  <a:lnTo>
                    <a:pt x="1104879" y="619290"/>
                  </a:lnTo>
                  <a:lnTo>
                    <a:pt x="1092324" y="619290"/>
                  </a:lnTo>
                  <a:lnTo>
                    <a:pt x="1079768" y="619290"/>
                  </a:lnTo>
                  <a:lnTo>
                    <a:pt x="1067213" y="619290"/>
                  </a:lnTo>
                  <a:lnTo>
                    <a:pt x="1054657" y="619290"/>
                  </a:lnTo>
                  <a:lnTo>
                    <a:pt x="1042102" y="619290"/>
                  </a:lnTo>
                  <a:lnTo>
                    <a:pt x="1029547" y="619290"/>
                  </a:lnTo>
                  <a:lnTo>
                    <a:pt x="1016991" y="619290"/>
                  </a:lnTo>
                  <a:lnTo>
                    <a:pt x="1004436" y="619290"/>
                  </a:lnTo>
                  <a:lnTo>
                    <a:pt x="991880" y="619290"/>
                  </a:lnTo>
                  <a:lnTo>
                    <a:pt x="979325" y="619290"/>
                  </a:lnTo>
                  <a:lnTo>
                    <a:pt x="966769" y="619290"/>
                  </a:lnTo>
                  <a:lnTo>
                    <a:pt x="954214" y="619290"/>
                  </a:lnTo>
                  <a:lnTo>
                    <a:pt x="941658" y="619290"/>
                  </a:lnTo>
                  <a:lnTo>
                    <a:pt x="929103" y="619290"/>
                  </a:lnTo>
                  <a:lnTo>
                    <a:pt x="916547" y="619290"/>
                  </a:lnTo>
                  <a:lnTo>
                    <a:pt x="903992" y="619290"/>
                  </a:lnTo>
                  <a:lnTo>
                    <a:pt x="891437" y="619290"/>
                  </a:lnTo>
                  <a:lnTo>
                    <a:pt x="878881" y="619290"/>
                  </a:lnTo>
                  <a:lnTo>
                    <a:pt x="866326" y="619290"/>
                  </a:lnTo>
                  <a:lnTo>
                    <a:pt x="853770" y="619290"/>
                  </a:lnTo>
                  <a:lnTo>
                    <a:pt x="841215" y="619290"/>
                  </a:lnTo>
                  <a:lnTo>
                    <a:pt x="828659" y="619290"/>
                  </a:lnTo>
                  <a:lnTo>
                    <a:pt x="816104" y="619290"/>
                  </a:lnTo>
                  <a:lnTo>
                    <a:pt x="803548" y="619290"/>
                  </a:lnTo>
                  <a:lnTo>
                    <a:pt x="790993" y="619290"/>
                  </a:lnTo>
                  <a:lnTo>
                    <a:pt x="778437" y="619290"/>
                  </a:lnTo>
                  <a:lnTo>
                    <a:pt x="765882" y="619290"/>
                  </a:lnTo>
                  <a:lnTo>
                    <a:pt x="753327" y="619290"/>
                  </a:lnTo>
                  <a:lnTo>
                    <a:pt x="740771" y="619290"/>
                  </a:lnTo>
                  <a:lnTo>
                    <a:pt x="728216" y="619290"/>
                  </a:lnTo>
                  <a:lnTo>
                    <a:pt x="715660" y="619290"/>
                  </a:lnTo>
                  <a:lnTo>
                    <a:pt x="703105" y="619290"/>
                  </a:lnTo>
                  <a:lnTo>
                    <a:pt x="690549" y="619290"/>
                  </a:lnTo>
                  <a:lnTo>
                    <a:pt x="677994" y="619290"/>
                  </a:lnTo>
                  <a:lnTo>
                    <a:pt x="665438" y="619290"/>
                  </a:lnTo>
                  <a:lnTo>
                    <a:pt x="652883" y="619290"/>
                  </a:lnTo>
                  <a:lnTo>
                    <a:pt x="640328" y="619290"/>
                  </a:lnTo>
                  <a:lnTo>
                    <a:pt x="627772" y="619290"/>
                  </a:lnTo>
                  <a:lnTo>
                    <a:pt x="615217" y="619290"/>
                  </a:lnTo>
                  <a:lnTo>
                    <a:pt x="602661" y="619290"/>
                  </a:lnTo>
                  <a:lnTo>
                    <a:pt x="590106" y="619290"/>
                  </a:lnTo>
                  <a:lnTo>
                    <a:pt x="577550" y="619290"/>
                  </a:lnTo>
                  <a:lnTo>
                    <a:pt x="564995" y="619290"/>
                  </a:lnTo>
                  <a:lnTo>
                    <a:pt x="552439" y="619290"/>
                  </a:lnTo>
                  <a:lnTo>
                    <a:pt x="539884" y="619290"/>
                  </a:lnTo>
                  <a:lnTo>
                    <a:pt x="527328" y="619290"/>
                  </a:lnTo>
                  <a:lnTo>
                    <a:pt x="514773" y="619290"/>
                  </a:lnTo>
                  <a:lnTo>
                    <a:pt x="502218" y="619290"/>
                  </a:lnTo>
                  <a:lnTo>
                    <a:pt x="489662" y="619290"/>
                  </a:lnTo>
                  <a:lnTo>
                    <a:pt x="477107" y="619290"/>
                  </a:lnTo>
                  <a:lnTo>
                    <a:pt x="464551" y="619290"/>
                  </a:lnTo>
                  <a:lnTo>
                    <a:pt x="451996" y="619290"/>
                  </a:lnTo>
                  <a:lnTo>
                    <a:pt x="439440" y="619290"/>
                  </a:lnTo>
                  <a:lnTo>
                    <a:pt x="426885" y="619290"/>
                  </a:lnTo>
                  <a:lnTo>
                    <a:pt x="414329" y="619290"/>
                  </a:lnTo>
                  <a:lnTo>
                    <a:pt x="401774" y="619290"/>
                  </a:lnTo>
                  <a:lnTo>
                    <a:pt x="389218" y="619290"/>
                  </a:lnTo>
                  <a:lnTo>
                    <a:pt x="376663" y="619290"/>
                  </a:lnTo>
                  <a:lnTo>
                    <a:pt x="364108" y="619290"/>
                  </a:lnTo>
                  <a:lnTo>
                    <a:pt x="351552" y="619290"/>
                  </a:lnTo>
                  <a:lnTo>
                    <a:pt x="338997" y="619290"/>
                  </a:lnTo>
                  <a:lnTo>
                    <a:pt x="326441" y="619290"/>
                  </a:lnTo>
                  <a:lnTo>
                    <a:pt x="313886" y="619290"/>
                  </a:lnTo>
                  <a:lnTo>
                    <a:pt x="301330" y="619290"/>
                  </a:lnTo>
                  <a:lnTo>
                    <a:pt x="288775" y="619290"/>
                  </a:lnTo>
                  <a:lnTo>
                    <a:pt x="276219" y="619290"/>
                  </a:lnTo>
                  <a:lnTo>
                    <a:pt x="263664" y="619290"/>
                  </a:lnTo>
                  <a:lnTo>
                    <a:pt x="251109" y="619290"/>
                  </a:lnTo>
                  <a:lnTo>
                    <a:pt x="238553" y="619290"/>
                  </a:lnTo>
                  <a:lnTo>
                    <a:pt x="225998" y="619290"/>
                  </a:lnTo>
                  <a:lnTo>
                    <a:pt x="213442" y="619290"/>
                  </a:lnTo>
                  <a:lnTo>
                    <a:pt x="200887" y="619290"/>
                  </a:lnTo>
                  <a:lnTo>
                    <a:pt x="188331" y="619290"/>
                  </a:lnTo>
                  <a:lnTo>
                    <a:pt x="175776" y="619290"/>
                  </a:lnTo>
                  <a:lnTo>
                    <a:pt x="163220" y="619290"/>
                  </a:lnTo>
                  <a:lnTo>
                    <a:pt x="150665" y="619290"/>
                  </a:lnTo>
                  <a:lnTo>
                    <a:pt x="138109" y="619290"/>
                  </a:lnTo>
                  <a:lnTo>
                    <a:pt x="125554" y="619290"/>
                  </a:lnTo>
                  <a:lnTo>
                    <a:pt x="112999" y="619290"/>
                  </a:lnTo>
                  <a:lnTo>
                    <a:pt x="100443" y="619290"/>
                  </a:lnTo>
                  <a:lnTo>
                    <a:pt x="87888" y="619290"/>
                  </a:lnTo>
                  <a:lnTo>
                    <a:pt x="75332" y="619290"/>
                  </a:lnTo>
                  <a:lnTo>
                    <a:pt x="62777" y="619290"/>
                  </a:lnTo>
                  <a:lnTo>
                    <a:pt x="50221" y="619290"/>
                  </a:lnTo>
                  <a:lnTo>
                    <a:pt x="37666" y="619290"/>
                  </a:lnTo>
                  <a:lnTo>
                    <a:pt x="25110" y="619290"/>
                  </a:lnTo>
                  <a:lnTo>
                    <a:pt x="12555" y="619290"/>
                  </a:lnTo>
                  <a:lnTo>
                    <a:pt x="0" y="619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324600" y="1232054"/>
              <a:ext cx="6428391" cy="4526775"/>
            </a:xfrm>
            <a:custGeom>
              <a:avLst/>
              <a:pathLst>
                <a:path w="6428391" h="4526775">
                  <a:moveTo>
                    <a:pt x="0" y="4526775"/>
                  </a:moveTo>
                  <a:lnTo>
                    <a:pt x="12555" y="4526775"/>
                  </a:lnTo>
                  <a:lnTo>
                    <a:pt x="25110" y="4432765"/>
                  </a:lnTo>
                  <a:lnTo>
                    <a:pt x="37666" y="4432765"/>
                  </a:lnTo>
                  <a:lnTo>
                    <a:pt x="50221" y="4432765"/>
                  </a:lnTo>
                  <a:lnTo>
                    <a:pt x="62777" y="4432765"/>
                  </a:lnTo>
                  <a:lnTo>
                    <a:pt x="75332" y="4432765"/>
                  </a:lnTo>
                  <a:lnTo>
                    <a:pt x="87888" y="4432765"/>
                  </a:lnTo>
                  <a:lnTo>
                    <a:pt x="100443" y="4432765"/>
                  </a:lnTo>
                  <a:lnTo>
                    <a:pt x="112999" y="4432765"/>
                  </a:lnTo>
                  <a:lnTo>
                    <a:pt x="125554" y="4432765"/>
                  </a:lnTo>
                  <a:lnTo>
                    <a:pt x="138109" y="4432765"/>
                  </a:lnTo>
                  <a:lnTo>
                    <a:pt x="150665" y="4432765"/>
                  </a:lnTo>
                  <a:lnTo>
                    <a:pt x="163220" y="4432765"/>
                  </a:lnTo>
                  <a:lnTo>
                    <a:pt x="175776" y="4432765"/>
                  </a:lnTo>
                  <a:lnTo>
                    <a:pt x="188331" y="4432765"/>
                  </a:lnTo>
                  <a:lnTo>
                    <a:pt x="200887" y="4338755"/>
                  </a:lnTo>
                  <a:lnTo>
                    <a:pt x="213442" y="4338755"/>
                  </a:lnTo>
                  <a:lnTo>
                    <a:pt x="225998" y="4338755"/>
                  </a:lnTo>
                  <a:lnTo>
                    <a:pt x="238553" y="4338755"/>
                  </a:lnTo>
                  <a:lnTo>
                    <a:pt x="251109" y="4338755"/>
                  </a:lnTo>
                  <a:lnTo>
                    <a:pt x="263664" y="4338755"/>
                  </a:lnTo>
                  <a:lnTo>
                    <a:pt x="276219" y="4338755"/>
                  </a:lnTo>
                  <a:lnTo>
                    <a:pt x="288775" y="4338755"/>
                  </a:lnTo>
                  <a:lnTo>
                    <a:pt x="301330" y="4338755"/>
                  </a:lnTo>
                  <a:lnTo>
                    <a:pt x="313886" y="4338755"/>
                  </a:lnTo>
                  <a:lnTo>
                    <a:pt x="326441" y="4338755"/>
                  </a:lnTo>
                  <a:lnTo>
                    <a:pt x="338997" y="4338755"/>
                  </a:lnTo>
                  <a:lnTo>
                    <a:pt x="351552" y="4338755"/>
                  </a:lnTo>
                  <a:lnTo>
                    <a:pt x="364108" y="4338755"/>
                  </a:lnTo>
                  <a:lnTo>
                    <a:pt x="376663" y="4338755"/>
                  </a:lnTo>
                  <a:lnTo>
                    <a:pt x="389218" y="4338755"/>
                  </a:lnTo>
                  <a:lnTo>
                    <a:pt x="401774" y="4338755"/>
                  </a:lnTo>
                  <a:lnTo>
                    <a:pt x="414329" y="4338755"/>
                  </a:lnTo>
                  <a:lnTo>
                    <a:pt x="426885" y="4338755"/>
                  </a:lnTo>
                  <a:lnTo>
                    <a:pt x="439440" y="4338755"/>
                  </a:lnTo>
                  <a:lnTo>
                    <a:pt x="451996" y="4338755"/>
                  </a:lnTo>
                  <a:lnTo>
                    <a:pt x="464551" y="4338755"/>
                  </a:lnTo>
                  <a:lnTo>
                    <a:pt x="477107" y="4338755"/>
                  </a:lnTo>
                  <a:lnTo>
                    <a:pt x="489662" y="4338755"/>
                  </a:lnTo>
                  <a:lnTo>
                    <a:pt x="502218" y="4338755"/>
                  </a:lnTo>
                  <a:lnTo>
                    <a:pt x="514773" y="4338755"/>
                  </a:lnTo>
                  <a:lnTo>
                    <a:pt x="527328" y="4338755"/>
                  </a:lnTo>
                  <a:lnTo>
                    <a:pt x="539884" y="4338755"/>
                  </a:lnTo>
                  <a:lnTo>
                    <a:pt x="552439" y="4338755"/>
                  </a:lnTo>
                  <a:lnTo>
                    <a:pt x="564995" y="4338755"/>
                  </a:lnTo>
                  <a:lnTo>
                    <a:pt x="577550" y="4338755"/>
                  </a:lnTo>
                  <a:lnTo>
                    <a:pt x="590106" y="4338755"/>
                  </a:lnTo>
                  <a:lnTo>
                    <a:pt x="602661" y="4338755"/>
                  </a:lnTo>
                  <a:lnTo>
                    <a:pt x="615217" y="4338755"/>
                  </a:lnTo>
                  <a:lnTo>
                    <a:pt x="627772" y="4338755"/>
                  </a:lnTo>
                  <a:lnTo>
                    <a:pt x="640328" y="4338755"/>
                  </a:lnTo>
                  <a:lnTo>
                    <a:pt x="652883" y="4338755"/>
                  </a:lnTo>
                  <a:lnTo>
                    <a:pt x="665438" y="4338755"/>
                  </a:lnTo>
                  <a:lnTo>
                    <a:pt x="677994" y="4338755"/>
                  </a:lnTo>
                  <a:lnTo>
                    <a:pt x="690549" y="4338755"/>
                  </a:lnTo>
                  <a:lnTo>
                    <a:pt x="703105" y="4338755"/>
                  </a:lnTo>
                  <a:lnTo>
                    <a:pt x="715660" y="4338755"/>
                  </a:lnTo>
                  <a:lnTo>
                    <a:pt x="728216" y="4338755"/>
                  </a:lnTo>
                  <a:lnTo>
                    <a:pt x="740771" y="4244744"/>
                  </a:lnTo>
                  <a:lnTo>
                    <a:pt x="753327" y="4244744"/>
                  </a:lnTo>
                  <a:lnTo>
                    <a:pt x="765882" y="4244744"/>
                  </a:lnTo>
                  <a:lnTo>
                    <a:pt x="778437" y="4244744"/>
                  </a:lnTo>
                  <a:lnTo>
                    <a:pt x="790993" y="4150734"/>
                  </a:lnTo>
                  <a:lnTo>
                    <a:pt x="803548" y="4150734"/>
                  </a:lnTo>
                  <a:lnTo>
                    <a:pt x="816104" y="4150734"/>
                  </a:lnTo>
                  <a:lnTo>
                    <a:pt x="828659" y="4150734"/>
                  </a:lnTo>
                  <a:lnTo>
                    <a:pt x="841215" y="4150734"/>
                  </a:lnTo>
                  <a:lnTo>
                    <a:pt x="853770" y="4150734"/>
                  </a:lnTo>
                  <a:lnTo>
                    <a:pt x="866326" y="4056723"/>
                  </a:lnTo>
                  <a:lnTo>
                    <a:pt x="878881" y="4056723"/>
                  </a:lnTo>
                  <a:lnTo>
                    <a:pt x="891437" y="4056723"/>
                  </a:lnTo>
                  <a:lnTo>
                    <a:pt x="903992" y="4056723"/>
                  </a:lnTo>
                  <a:lnTo>
                    <a:pt x="916547" y="4056723"/>
                  </a:lnTo>
                  <a:lnTo>
                    <a:pt x="929103" y="4056723"/>
                  </a:lnTo>
                  <a:lnTo>
                    <a:pt x="941658" y="4056723"/>
                  </a:lnTo>
                  <a:lnTo>
                    <a:pt x="954214" y="4056723"/>
                  </a:lnTo>
                  <a:lnTo>
                    <a:pt x="966769" y="4056723"/>
                  </a:lnTo>
                  <a:lnTo>
                    <a:pt x="979325" y="4056723"/>
                  </a:lnTo>
                  <a:lnTo>
                    <a:pt x="991880" y="4056723"/>
                  </a:lnTo>
                  <a:lnTo>
                    <a:pt x="1004436" y="4056723"/>
                  </a:lnTo>
                  <a:lnTo>
                    <a:pt x="1016991" y="4056723"/>
                  </a:lnTo>
                  <a:lnTo>
                    <a:pt x="1029547" y="4056723"/>
                  </a:lnTo>
                  <a:lnTo>
                    <a:pt x="1042102" y="4056723"/>
                  </a:lnTo>
                  <a:lnTo>
                    <a:pt x="1054657" y="4056723"/>
                  </a:lnTo>
                  <a:lnTo>
                    <a:pt x="1067213" y="4056723"/>
                  </a:lnTo>
                  <a:lnTo>
                    <a:pt x="1079768" y="4056723"/>
                  </a:lnTo>
                  <a:lnTo>
                    <a:pt x="1092324" y="4056723"/>
                  </a:lnTo>
                  <a:lnTo>
                    <a:pt x="1104879" y="4056723"/>
                  </a:lnTo>
                  <a:lnTo>
                    <a:pt x="1117435" y="4056723"/>
                  </a:lnTo>
                  <a:lnTo>
                    <a:pt x="1129990" y="4056723"/>
                  </a:lnTo>
                  <a:lnTo>
                    <a:pt x="1142546" y="4056723"/>
                  </a:lnTo>
                  <a:lnTo>
                    <a:pt x="1155101" y="4056723"/>
                  </a:lnTo>
                  <a:lnTo>
                    <a:pt x="1167656" y="4056723"/>
                  </a:lnTo>
                  <a:lnTo>
                    <a:pt x="1180212" y="4056723"/>
                  </a:lnTo>
                  <a:lnTo>
                    <a:pt x="1192767" y="3962713"/>
                  </a:lnTo>
                  <a:lnTo>
                    <a:pt x="1205323" y="3962713"/>
                  </a:lnTo>
                  <a:lnTo>
                    <a:pt x="1217878" y="3962713"/>
                  </a:lnTo>
                  <a:lnTo>
                    <a:pt x="1230434" y="3962713"/>
                  </a:lnTo>
                  <a:lnTo>
                    <a:pt x="1242989" y="3962713"/>
                  </a:lnTo>
                  <a:lnTo>
                    <a:pt x="1255545" y="3962713"/>
                  </a:lnTo>
                  <a:lnTo>
                    <a:pt x="1268100" y="3962713"/>
                  </a:lnTo>
                  <a:lnTo>
                    <a:pt x="1280656" y="3962713"/>
                  </a:lnTo>
                  <a:lnTo>
                    <a:pt x="1293211" y="3962713"/>
                  </a:lnTo>
                  <a:lnTo>
                    <a:pt x="1305766" y="3962713"/>
                  </a:lnTo>
                  <a:lnTo>
                    <a:pt x="1318322" y="3962713"/>
                  </a:lnTo>
                  <a:lnTo>
                    <a:pt x="1330877" y="3962713"/>
                  </a:lnTo>
                  <a:lnTo>
                    <a:pt x="1343433" y="3962713"/>
                  </a:lnTo>
                  <a:lnTo>
                    <a:pt x="1355988" y="3962713"/>
                  </a:lnTo>
                  <a:lnTo>
                    <a:pt x="1368544" y="3962713"/>
                  </a:lnTo>
                  <a:lnTo>
                    <a:pt x="1381099" y="3962713"/>
                  </a:lnTo>
                  <a:lnTo>
                    <a:pt x="1393655" y="3962713"/>
                  </a:lnTo>
                  <a:lnTo>
                    <a:pt x="1406210" y="3962713"/>
                  </a:lnTo>
                  <a:lnTo>
                    <a:pt x="1418766" y="3962713"/>
                  </a:lnTo>
                  <a:lnTo>
                    <a:pt x="1431321" y="3962713"/>
                  </a:lnTo>
                  <a:lnTo>
                    <a:pt x="1443876" y="3774692"/>
                  </a:lnTo>
                  <a:lnTo>
                    <a:pt x="1456432" y="3774692"/>
                  </a:lnTo>
                  <a:lnTo>
                    <a:pt x="1468987" y="3774692"/>
                  </a:lnTo>
                  <a:lnTo>
                    <a:pt x="1481543" y="3774692"/>
                  </a:lnTo>
                  <a:lnTo>
                    <a:pt x="1494098" y="3774692"/>
                  </a:lnTo>
                  <a:lnTo>
                    <a:pt x="1506654" y="3774692"/>
                  </a:lnTo>
                  <a:lnTo>
                    <a:pt x="1519209" y="3774692"/>
                  </a:lnTo>
                  <a:lnTo>
                    <a:pt x="1531765" y="3774692"/>
                  </a:lnTo>
                  <a:lnTo>
                    <a:pt x="1544320" y="3774692"/>
                  </a:lnTo>
                  <a:lnTo>
                    <a:pt x="1556875" y="3774692"/>
                  </a:lnTo>
                  <a:lnTo>
                    <a:pt x="1569431" y="3774692"/>
                  </a:lnTo>
                  <a:lnTo>
                    <a:pt x="1581986" y="3774692"/>
                  </a:lnTo>
                  <a:lnTo>
                    <a:pt x="1594542" y="3774692"/>
                  </a:lnTo>
                  <a:lnTo>
                    <a:pt x="1607097" y="3774692"/>
                  </a:lnTo>
                  <a:lnTo>
                    <a:pt x="1619653" y="3774692"/>
                  </a:lnTo>
                  <a:lnTo>
                    <a:pt x="1632208" y="3774692"/>
                  </a:lnTo>
                  <a:lnTo>
                    <a:pt x="1644764" y="3774692"/>
                  </a:lnTo>
                  <a:lnTo>
                    <a:pt x="1657319" y="3774692"/>
                  </a:lnTo>
                  <a:lnTo>
                    <a:pt x="1669875" y="3774692"/>
                  </a:lnTo>
                  <a:lnTo>
                    <a:pt x="1682430" y="3774692"/>
                  </a:lnTo>
                  <a:lnTo>
                    <a:pt x="1694985" y="3774692"/>
                  </a:lnTo>
                  <a:lnTo>
                    <a:pt x="1707541" y="3774692"/>
                  </a:lnTo>
                  <a:lnTo>
                    <a:pt x="1720096" y="3774692"/>
                  </a:lnTo>
                  <a:lnTo>
                    <a:pt x="1732652" y="3774692"/>
                  </a:lnTo>
                  <a:lnTo>
                    <a:pt x="1745207" y="3774692"/>
                  </a:lnTo>
                  <a:lnTo>
                    <a:pt x="1757763" y="3774692"/>
                  </a:lnTo>
                  <a:lnTo>
                    <a:pt x="1770318" y="3774692"/>
                  </a:lnTo>
                  <a:lnTo>
                    <a:pt x="1782874" y="3774692"/>
                  </a:lnTo>
                  <a:lnTo>
                    <a:pt x="1795429" y="3774692"/>
                  </a:lnTo>
                  <a:lnTo>
                    <a:pt x="1807985" y="3774692"/>
                  </a:lnTo>
                  <a:lnTo>
                    <a:pt x="1820540" y="3774692"/>
                  </a:lnTo>
                  <a:lnTo>
                    <a:pt x="1833095" y="3675517"/>
                  </a:lnTo>
                  <a:lnTo>
                    <a:pt x="1845651" y="3408983"/>
                  </a:lnTo>
                  <a:lnTo>
                    <a:pt x="1858206" y="3408983"/>
                  </a:lnTo>
                  <a:lnTo>
                    <a:pt x="1870762" y="3408983"/>
                  </a:lnTo>
                  <a:lnTo>
                    <a:pt x="1883317" y="3408983"/>
                  </a:lnTo>
                  <a:lnTo>
                    <a:pt x="1895873" y="3408983"/>
                  </a:lnTo>
                  <a:lnTo>
                    <a:pt x="1908428" y="3235645"/>
                  </a:lnTo>
                  <a:lnTo>
                    <a:pt x="1920984" y="3061901"/>
                  </a:lnTo>
                  <a:lnTo>
                    <a:pt x="1933539" y="3061901"/>
                  </a:lnTo>
                  <a:lnTo>
                    <a:pt x="1946094" y="3061901"/>
                  </a:lnTo>
                  <a:lnTo>
                    <a:pt x="1958650" y="3061901"/>
                  </a:lnTo>
                  <a:lnTo>
                    <a:pt x="1971205" y="3061901"/>
                  </a:lnTo>
                  <a:lnTo>
                    <a:pt x="1983761" y="3061901"/>
                  </a:lnTo>
                  <a:lnTo>
                    <a:pt x="1996316" y="2683542"/>
                  </a:lnTo>
                  <a:lnTo>
                    <a:pt x="2008872" y="2683542"/>
                  </a:lnTo>
                  <a:lnTo>
                    <a:pt x="2021427" y="2683542"/>
                  </a:lnTo>
                  <a:lnTo>
                    <a:pt x="2033983" y="2683542"/>
                  </a:lnTo>
                  <a:lnTo>
                    <a:pt x="2046538" y="2683542"/>
                  </a:lnTo>
                  <a:lnTo>
                    <a:pt x="2059094" y="2683542"/>
                  </a:lnTo>
                  <a:lnTo>
                    <a:pt x="2071649" y="2683542"/>
                  </a:lnTo>
                  <a:lnTo>
                    <a:pt x="2084204" y="2683542"/>
                  </a:lnTo>
                  <a:lnTo>
                    <a:pt x="2096760" y="2683542"/>
                  </a:lnTo>
                  <a:lnTo>
                    <a:pt x="2109315" y="2683542"/>
                  </a:lnTo>
                  <a:lnTo>
                    <a:pt x="2121871" y="2683542"/>
                  </a:lnTo>
                  <a:lnTo>
                    <a:pt x="2134426" y="2683542"/>
                  </a:lnTo>
                  <a:lnTo>
                    <a:pt x="2146982" y="2683542"/>
                  </a:lnTo>
                  <a:lnTo>
                    <a:pt x="2159537" y="2683542"/>
                  </a:lnTo>
                  <a:lnTo>
                    <a:pt x="2172093" y="2683542"/>
                  </a:lnTo>
                  <a:lnTo>
                    <a:pt x="2184648" y="2683542"/>
                  </a:lnTo>
                  <a:lnTo>
                    <a:pt x="2197204" y="2683542"/>
                  </a:lnTo>
                  <a:lnTo>
                    <a:pt x="2209759" y="2683542"/>
                  </a:lnTo>
                  <a:lnTo>
                    <a:pt x="2222314" y="2683542"/>
                  </a:lnTo>
                  <a:lnTo>
                    <a:pt x="2234870" y="2683542"/>
                  </a:lnTo>
                  <a:lnTo>
                    <a:pt x="2247425" y="2683542"/>
                  </a:lnTo>
                  <a:lnTo>
                    <a:pt x="2259981" y="2683542"/>
                  </a:lnTo>
                  <a:lnTo>
                    <a:pt x="2272536" y="2683542"/>
                  </a:lnTo>
                  <a:lnTo>
                    <a:pt x="2285092" y="2683542"/>
                  </a:lnTo>
                  <a:lnTo>
                    <a:pt x="2297647" y="2683542"/>
                  </a:lnTo>
                  <a:lnTo>
                    <a:pt x="2310203" y="2683542"/>
                  </a:lnTo>
                  <a:lnTo>
                    <a:pt x="2322758" y="2683542"/>
                  </a:lnTo>
                  <a:lnTo>
                    <a:pt x="2335313" y="2683542"/>
                  </a:lnTo>
                  <a:lnTo>
                    <a:pt x="2347869" y="2683542"/>
                  </a:lnTo>
                  <a:lnTo>
                    <a:pt x="2360424" y="2683542"/>
                  </a:lnTo>
                  <a:lnTo>
                    <a:pt x="2372980" y="2683542"/>
                  </a:lnTo>
                  <a:lnTo>
                    <a:pt x="2385535" y="2683542"/>
                  </a:lnTo>
                  <a:lnTo>
                    <a:pt x="2398091" y="2683542"/>
                  </a:lnTo>
                  <a:lnTo>
                    <a:pt x="2410646" y="2683542"/>
                  </a:lnTo>
                  <a:lnTo>
                    <a:pt x="2423202" y="2683542"/>
                  </a:lnTo>
                  <a:lnTo>
                    <a:pt x="2435757" y="2683542"/>
                  </a:lnTo>
                  <a:lnTo>
                    <a:pt x="2448313" y="2683542"/>
                  </a:lnTo>
                  <a:lnTo>
                    <a:pt x="2460868" y="2683542"/>
                  </a:lnTo>
                  <a:lnTo>
                    <a:pt x="2473423" y="2683542"/>
                  </a:lnTo>
                  <a:lnTo>
                    <a:pt x="2485979" y="2683542"/>
                  </a:lnTo>
                  <a:lnTo>
                    <a:pt x="2498534" y="2589532"/>
                  </a:lnTo>
                  <a:lnTo>
                    <a:pt x="2511090" y="2589532"/>
                  </a:lnTo>
                  <a:lnTo>
                    <a:pt x="2523645" y="2589532"/>
                  </a:lnTo>
                  <a:lnTo>
                    <a:pt x="2536201" y="2589532"/>
                  </a:lnTo>
                  <a:lnTo>
                    <a:pt x="2548756" y="2589532"/>
                  </a:lnTo>
                  <a:lnTo>
                    <a:pt x="2561312" y="2589532"/>
                  </a:lnTo>
                  <a:lnTo>
                    <a:pt x="2573867" y="2589532"/>
                  </a:lnTo>
                  <a:lnTo>
                    <a:pt x="2586423" y="2589532"/>
                  </a:lnTo>
                  <a:lnTo>
                    <a:pt x="2598978" y="2589532"/>
                  </a:lnTo>
                  <a:lnTo>
                    <a:pt x="2611533" y="2589532"/>
                  </a:lnTo>
                  <a:lnTo>
                    <a:pt x="2624089" y="2589532"/>
                  </a:lnTo>
                  <a:lnTo>
                    <a:pt x="2636644" y="2589532"/>
                  </a:lnTo>
                  <a:lnTo>
                    <a:pt x="2649200" y="2589532"/>
                  </a:lnTo>
                  <a:lnTo>
                    <a:pt x="2661755" y="2589532"/>
                  </a:lnTo>
                  <a:lnTo>
                    <a:pt x="2674311" y="2589532"/>
                  </a:lnTo>
                  <a:lnTo>
                    <a:pt x="2686866" y="2589532"/>
                  </a:lnTo>
                  <a:lnTo>
                    <a:pt x="2699422" y="2589532"/>
                  </a:lnTo>
                  <a:lnTo>
                    <a:pt x="2711977" y="2495522"/>
                  </a:lnTo>
                  <a:lnTo>
                    <a:pt x="2724532" y="2495522"/>
                  </a:lnTo>
                  <a:lnTo>
                    <a:pt x="2737088" y="2495522"/>
                  </a:lnTo>
                  <a:lnTo>
                    <a:pt x="2749643" y="2495522"/>
                  </a:lnTo>
                  <a:lnTo>
                    <a:pt x="2762199" y="2401511"/>
                  </a:lnTo>
                  <a:lnTo>
                    <a:pt x="2774754" y="2401511"/>
                  </a:lnTo>
                  <a:lnTo>
                    <a:pt x="2787310" y="2401511"/>
                  </a:lnTo>
                  <a:lnTo>
                    <a:pt x="2799865" y="2401511"/>
                  </a:lnTo>
                  <a:lnTo>
                    <a:pt x="2812421" y="2401511"/>
                  </a:lnTo>
                  <a:lnTo>
                    <a:pt x="2824976" y="2401511"/>
                  </a:lnTo>
                  <a:lnTo>
                    <a:pt x="2837532" y="2401511"/>
                  </a:lnTo>
                  <a:lnTo>
                    <a:pt x="2850087" y="2401511"/>
                  </a:lnTo>
                  <a:lnTo>
                    <a:pt x="2862642" y="2401511"/>
                  </a:lnTo>
                  <a:lnTo>
                    <a:pt x="2875198" y="2401511"/>
                  </a:lnTo>
                  <a:lnTo>
                    <a:pt x="2887753" y="2401511"/>
                  </a:lnTo>
                  <a:lnTo>
                    <a:pt x="2900309" y="2401511"/>
                  </a:lnTo>
                  <a:lnTo>
                    <a:pt x="2912864" y="2401511"/>
                  </a:lnTo>
                  <a:lnTo>
                    <a:pt x="2925420" y="2401511"/>
                  </a:lnTo>
                  <a:lnTo>
                    <a:pt x="2937975" y="2401511"/>
                  </a:lnTo>
                  <a:lnTo>
                    <a:pt x="2950531" y="2401511"/>
                  </a:lnTo>
                  <a:lnTo>
                    <a:pt x="2963086" y="2401511"/>
                  </a:lnTo>
                  <a:lnTo>
                    <a:pt x="2975641" y="2401511"/>
                  </a:lnTo>
                  <a:lnTo>
                    <a:pt x="2988197" y="2401511"/>
                  </a:lnTo>
                  <a:lnTo>
                    <a:pt x="3000752" y="2401511"/>
                  </a:lnTo>
                  <a:lnTo>
                    <a:pt x="3013308" y="2401511"/>
                  </a:lnTo>
                  <a:lnTo>
                    <a:pt x="3025863" y="2401511"/>
                  </a:lnTo>
                  <a:lnTo>
                    <a:pt x="3038419" y="2401511"/>
                  </a:lnTo>
                  <a:lnTo>
                    <a:pt x="3050974" y="2401511"/>
                  </a:lnTo>
                  <a:lnTo>
                    <a:pt x="3063530" y="2401511"/>
                  </a:lnTo>
                  <a:lnTo>
                    <a:pt x="3076085" y="2401511"/>
                  </a:lnTo>
                  <a:lnTo>
                    <a:pt x="3088641" y="2401511"/>
                  </a:lnTo>
                  <a:lnTo>
                    <a:pt x="3101196" y="2401511"/>
                  </a:lnTo>
                  <a:lnTo>
                    <a:pt x="3113751" y="2401511"/>
                  </a:lnTo>
                  <a:lnTo>
                    <a:pt x="3126307" y="2401511"/>
                  </a:lnTo>
                  <a:lnTo>
                    <a:pt x="3138862" y="2401511"/>
                  </a:lnTo>
                  <a:lnTo>
                    <a:pt x="3151418" y="2401511"/>
                  </a:lnTo>
                  <a:lnTo>
                    <a:pt x="3163973" y="2184075"/>
                  </a:lnTo>
                  <a:lnTo>
                    <a:pt x="3176529" y="2184075"/>
                  </a:lnTo>
                  <a:lnTo>
                    <a:pt x="3189084" y="2184075"/>
                  </a:lnTo>
                  <a:lnTo>
                    <a:pt x="3201640" y="2184075"/>
                  </a:lnTo>
                  <a:lnTo>
                    <a:pt x="3214195" y="2184075"/>
                  </a:lnTo>
                  <a:lnTo>
                    <a:pt x="3226751" y="2184075"/>
                  </a:lnTo>
                  <a:lnTo>
                    <a:pt x="3239306" y="2184075"/>
                  </a:lnTo>
                  <a:lnTo>
                    <a:pt x="3251861" y="2184075"/>
                  </a:lnTo>
                  <a:lnTo>
                    <a:pt x="3264417" y="2184075"/>
                  </a:lnTo>
                  <a:lnTo>
                    <a:pt x="3276972" y="2184075"/>
                  </a:lnTo>
                  <a:lnTo>
                    <a:pt x="3289528" y="2184075"/>
                  </a:lnTo>
                  <a:lnTo>
                    <a:pt x="3302083" y="2184075"/>
                  </a:lnTo>
                  <a:lnTo>
                    <a:pt x="3314639" y="2184075"/>
                  </a:lnTo>
                  <a:lnTo>
                    <a:pt x="3327194" y="2184075"/>
                  </a:lnTo>
                  <a:lnTo>
                    <a:pt x="3339750" y="2184075"/>
                  </a:lnTo>
                  <a:lnTo>
                    <a:pt x="3352305" y="1963731"/>
                  </a:lnTo>
                  <a:lnTo>
                    <a:pt x="3364860" y="1963731"/>
                  </a:lnTo>
                  <a:lnTo>
                    <a:pt x="3377416" y="1963731"/>
                  </a:lnTo>
                  <a:lnTo>
                    <a:pt x="3389971" y="1963731"/>
                  </a:lnTo>
                  <a:lnTo>
                    <a:pt x="3402527" y="1963731"/>
                  </a:lnTo>
                  <a:lnTo>
                    <a:pt x="3415082" y="1963731"/>
                  </a:lnTo>
                  <a:lnTo>
                    <a:pt x="3427638" y="1963731"/>
                  </a:lnTo>
                  <a:lnTo>
                    <a:pt x="3440193" y="1963731"/>
                  </a:lnTo>
                  <a:lnTo>
                    <a:pt x="3452749" y="1963731"/>
                  </a:lnTo>
                  <a:lnTo>
                    <a:pt x="3465304" y="1963731"/>
                  </a:lnTo>
                  <a:lnTo>
                    <a:pt x="3477860" y="1963731"/>
                  </a:lnTo>
                  <a:lnTo>
                    <a:pt x="3490415" y="1963731"/>
                  </a:lnTo>
                  <a:lnTo>
                    <a:pt x="3502970" y="1963731"/>
                  </a:lnTo>
                  <a:lnTo>
                    <a:pt x="3515526" y="1740796"/>
                  </a:lnTo>
                  <a:lnTo>
                    <a:pt x="3528081" y="1740796"/>
                  </a:lnTo>
                  <a:lnTo>
                    <a:pt x="3540637" y="1740796"/>
                  </a:lnTo>
                  <a:lnTo>
                    <a:pt x="3553192" y="1646785"/>
                  </a:lnTo>
                  <a:lnTo>
                    <a:pt x="3565748" y="1646785"/>
                  </a:lnTo>
                  <a:lnTo>
                    <a:pt x="3578303" y="1646785"/>
                  </a:lnTo>
                  <a:lnTo>
                    <a:pt x="3590859" y="1646785"/>
                  </a:lnTo>
                  <a:lnTo>
                    <a:pt x="3603414" y="1646785"/>
                  </a:lnTo>
                  <a:lnTo>
                    <a:pt x="3615970" y="1646785"/>
                  </a:lnTo>
                  <a:lnTo>
                    <a:pt x="3628525" y="1482009"/>
                  </a:lnTo>
                  <a:lnTo>
                    <a:pt x="3641080" y="1482009"/>
                  </a:lnTo>
                  <a:lnTo>
                    <a:pt x="3653636" y="1482009"/>
                  </a:lnTo>
                  <a:lnTo>
                    <a:pt x="3666191" y="1482009"/>
                  </a:lnTo>
                  <a:lnTo>
                    <a:pt x="3678747" y="1482009"/>
                  </a:lnTo>
                  <a:lnTo>
                    <a:pt x="3691302" y="1482009"/>
                  </a:lnTo>
                  <a:lnTo>
                    <a:pt x="3703858" y="1482009"/>
                  </a:lnTo>
                  <a:lnTo>
                    <a:pt x="3716413" y="1482009"/>
                  </a:lnTo>
                  <a:lnTo>
                    <a:pt x="3728969" y="1482009"/>
                  </a:lnTo>
                  <a:lnTo>
                    <a:pt x="3741524" y="1482009"/>
                  </a:lnTo>
                  <a:lnTo>
                    <a:pt x="3754079" y="1482009"/>
                  </a:lnTo>
                  <a:lnTo>
                    <a:pt x="3766635" y="1482009"/>
                  </a:lnTo>
                  <a:lnTo>
                    <a:pt x="3779190" y="1482009"/>
                  </a:lnTo>
                  <a:lnTo>
                    <a:pt x="3791746" y="1482009"/>
                  </a:lnTo>
                  <a:lnTo>
                    <a:pt x="3804301" y="1482009"/>
                  </a:lnTo>
                  <a:lnTo>
                    <a:pt x="3816857" y="1316451"/>
                  </a:lnTo>
                  <a:lnTo>
                    <a:pt x="3829412" y="960576"/>
                  </a:lnTo>
                  <a:lnTo>
                    <a:pt x="3841968" y="960576"/>
                  </a:lnTo>
                  <a:lnTo>
                    <a:pt x="3854523" y="960576"/>
                  </a:lnTo>
                  <a:lnTo>
                    <a:pt x="3867079" y="960576"/>
                  </a:lnTo>
                  <a:lnTo>
                    <a:pt x="3879634" y="960576"/>
                  </a:lnTo>
                  <a:lnTo>
                    <a:pt x="3892189" y="960576"/>
                  </a:lnTo>
                  <a:lnTo>
                    <a:pt x="3904745" y="960576"/>
                  </a:lnTo>
                  <a:lnTo>
                    <a:pt x="3917300" y="960576"/>
                  </a:lnTo>
                  <a:lnTo>
                    <a:pt x="3929856" y="960576"/>
                  </a:lnTo>
                  <a:lnTo>
                    <a:pt x="3942411" y="960576"/>
                  </a:lnTo>
                  <a:lnTo>
                    <a:pt x="3954967" y="960576"/>
                  </a:lnTo>
                  <a:lnTo>
                    <a:pt x="3967522" y="960576"/>
                  </a:lnTo>
                  <a:lnTo>
                    <a:pt x="3980078" y="960576"/>
                  </a:lnTo>
                  <a:lnTo>
                    <a:pt x="3992633" y="960576"/>
                  </a:lnTo>
                  <a:lnTo>
                    <a:pt x="4005189" y="960576"/>
                  </a:lnTo>
                  <a:lnTo>
                    <a:pt x="4017744" y="960576"/>
                  </a:lnTo>
                  <a:lnTo>
                    <a:pt x="4030299" y="960576"/>
                  </a:lnTo>
                  <a:lnTo>
                    <a:pt x="4042855" y="960576"/>
                  </a:lnTo>
                  <a:lnTo>
                    <a:pt x="4055410" y="960576"/>
                  </a:lnTo>
                  <a:lnTo>
                    <a:pt x="4067966" y="960576"/>
                  </a:lnTo>
                  <a:lnTo>
                    <a:pt x="4080521" y="960576"/>
                  </a:lnTo>
                  <a:lnTo>
                    <a:pt x="4093077" y="960576"/>
                  </a:lnTo>
                  <a:lnTo>
                    <a:pt x="4105632" y="960576"/>
                  </a:lnTo>
                  <a:lnTo>
                    <a:pt x="4118188" y="960576"/>
                  </a:lnTo>
                  <a:lnTo>
                    <a:pt x="4130743" y="960576"/>
                  </a:lnTo>
                  <a:lnTo>
                    <a:pt x="4143298" y="960576"/>
                  </a:lnTo>
                  <a:lnTo>
                    <a:pt x="4155854" y="960576"/>
                  </a:lnTo>
                  <a:lnTo>
                    <a:pt x="4168409" y="960576"/>
                  </a:lnTo>
                  <a:lnTo>
                    <a:pt x="4180965" y="960576"/>
                  </a:lnTo>
                  <a:lnTo>
                    <a:pt x="4193520" y="960576"/>
                  </a:lnTo>
                  <a:lnTo>
                    <a:pt x="4206076" y="960576"/>
                  </a:lnTo>
                  <a:lnTo>
                    <a:pt x="4218631" y="960576"/>
                  </a:lnTo>
                  <a:lnTo>
                    <a:pt x="4231187" y="960576"/>
                  </a:lnTo>
                  <a:lnTo>
                    <a:pt x="4243742" y="960576"/>
                  </a:lnTo>
                  <a:lnTo>
                    <a:pt x="4256298" y="960576"/>
                  </a:lnTo>
                  <a:lnTo>
                    <a:pt x="4268853" y="960576"/>
                  </a:lnTo>
                  <a:lnTo>
                    <a:pt x="4281408" y="960576"/>
                  </a:lnTo>
                  <a:lnTo>
                    <a:pt x="4293964" y="960576"/>
                  </a:lnTo>
                  <a:lnTo>
                    <a:pt x="4306519" y="960576"/>
                  </a:lnTo>
                  <a:lnTo>
                    <a:pt x="4319075" y="960576"/>
                  </a:lnTo>
                  <a:lnTo>
                    <a:pt x="4331630" y="960576"/>
                  </a:lnTo>
                  <a:lnTo>
                    <a:pt x="4344186" y="960576"/>
                  </a:lnTo>
                  <a:lnTo>
                    <a:pt x="4356741" y="960576"/>
                  </a:lnTo>
                  <a:lnTo>
                    <a:pt x="4369297" y="960576"/>
                  </a:lnTo>
                  <a:lnTo>
                    <a:pt x="4381852" y="960576"/>
                  </a:lnTo>
                  <a:lnTo>
                    <a:pt x="4394408" y="960576"/>
                  </a:lnTo>
                  <a:lnTo>
                    <a:pt x="4406963" y="960576"/>
                  </a:lnTo>
                  <a:lnTo>
                    <a:pt x="4419518" y="960576"/>
                  </a:lnTo>
                  <a:lnTo>
                    <a:pt x="4432074" y="960576"/>
                  </a:lnTo>
                  <a:lnTo>
                    <a:pt x="4444629" y="960576"/>
                  </a:lnTo>
                  <a:lnTo>
                    <a:pt x="4457185" y="960576"/>
                  </a:lnTo>
                  <a:lnTo>
                    <a:pt x="4469740" y="713780"/>
                  </a:lnTo>
                  <a:lnTo>
                    <a:pt x="4482296" y="467044"/>
                  </a:lnTo>
                  <a:lnTo>
                    <a:pt x="4494851" y="467044"/>
                  </a:lnTo>
                  <a:lnTo>
                    <a:pt x="4507407" y="467044"/>
                  </a:lnTo>
                  <a:lnTo>
                    <a:pt x="4519962" y="467044"/>
                  </a:lnTo>
                  <a:lnTo>
                    <a:pt x="4532517" y="467044"/>
                  </a:lnTo>
                  <a:lnTo>
                    <a:pt x="4545073" y="467044"/>
                  </a:lnTo>
                  <a:lnTo>
                    <a:pt x="4557628" y="467044"/>
                  </a:lnTo>
                  <a:lnTo>
                    <a:pt x="4570184" y="467044"/>
                  </a:lnTo>
                  <a:lnTo>
                    <a:pt x="4582739" y="467044"/>
                  </a:lnTo>
                  <a:lnTo>
                    <a:pt x="4595295" y="467044"/>
                  </a:lnTo>
                  <a:lnTo>
                    <a:pt x="4607850" y="467044"/>
                  </a:lnTo>
                  <a:lnTo>
                    <a:pt x="4620406" y="467044"/>
                  </a:lnTo>
                  <a:lnTo>
                    <a:pt x="4632961" y="467044"/>
                  </a:lnTo>
                  <a:lnTo>
                    <a:pt x="4645517" y="467044"/>
                  </a:lnTo>
                  <a:lnTo>
                    <a:pt x="4658072" y="467044"/>
                  </a:lnTo>
                  <a:lnTo>
                    <a:pt x="4670627" y="467044"/>
                  </a:lnTo>
                  <a:lnTo>
                    <a:pt x="4683183" y="467044"/>
                  </a:lnTo>
                  <a:lnTo>
                    <a:pt x="4695738" y="467044"/>
                  </a:lnTo>
                  <a:lnTo>
                    <a:pt x="4708294" y="467044"/>
                  </a:lnTo>
                  <a:lnTo>
                    <a:pt x="4720849" y="467044"/>
                  </a:lnTo>
                  <a:lnTo>
                    <a:pt x="4733405" y="467044"/>
                  </a:lnTo>
                  <a:lnTo>
                    <a:pt x="4745960" y="467044"/>
                  </a:lnTo>
                  <a:lnTo>
                    <a:pt x="4758516" y="467044"/>
                  </a:lnTo>
                  <a:lnTo>
                    <a:pt x="4771071" y="467044"/>
                  </a:lnTo>
                  <a:lnTo>
                    <a:pt x="4783627" y="467044"/>
                  </a:lnTo>
                  <a:lnTo>
                    <a:pt x="4796182" y="467044"/>
                  </a:lnTo>
                  <a:lnTo>
                    <a:pt x="4808737" y="467044"/>
                  </a:lnTo>
                  <a:lnTo>
                    <a:pt x="4821293" y="467044"/>
                  </a:lnTo>
                  <a:lnTo>
                    <a:pt x="4833848" y="467044"/>
                  </a:lnTo>
                  <a:lnTo>
                    <a:pt x="4846404" y="467044"/>
                  </a:lnTo>
                  <a:lnTo>
                    <a:pt x="4858959" y="467044"/>
                  </a:lnTo>
                  <a:lnTo>
                    <a:pt x="4871515" y="467044"/>
                  </a:lnTo>
                  <a:lnTo>
                    <a:pt x="4884070" y="467044"/>
                  </a:lnTo>
                  <a:lnTo>
                    <a:pt x="4896626" y="467044"/>
                  </a:lnTo>
                  <a:lnTo>
                    <a:pt x="4909181" y="467044"/>
                  </a:lnTo>
                  <a:lnTo>
                    <a:pt x="4921736" y="467044"/>
                  </a:lnTo>
                  <a:lnTo>
                    <a:pt x="4934292" y="467044"/>
                  </a:lnTo>
                  <a:lnTo>
                    <a:pt x="4946847" y="467044"/>
                  </a:lnTo>
                  <a:lnTo>
                    <a:pt x="4959403" y="467044"/>
                  </a:lnTo>
                  <a:lnTo>
                    <a:pt x="4971958" y="467044"/>
                  </a:lnTo>
                  <a:lnTo>
                    <a:pt x="4984514" y="467044"/>
                  </a:lnTo>
                  <a:lnTo>
                    <a:pt x="4997069" y="467044"/>
                  </a:lnTo>
                  <a:lnTo>
                    <a:pt x="5009625" y="467044"/>
                  </a:lnTo>
                  <a:lnTo>
                    <a:pt x="5022180" y="467044"/>
                  </a:lnTo>
                  <a:lnTo>
                    <a:pt x="5034736" y="467044"/>
                  </a:lnTo>
                  <a:lnTo>
                    <a:pt x="5047291" y="467044"/>
                  </a:lnTo>
                  <a:lnTo>
                    <a:pt x="5059846" y="467044"/>
                  </a:lnTo>
                  <a:lnTo>
                    <a:pt x="5072402" y="467044"/>
                  </a:lnTo>
                  <a:lnTo>
                    <a:pt x="5084957" y="467044"/>
                  </a:lnTo>
                  <a:lnTo>
                    <a:pt x="5097513" y="467044"/>
                  </a:lnTo>
                  <a:lnTo>
                    <a:pt x="5110068" y="467044"/>
                  </a:lnTo>
                  <a:lnTo>
                    <a:pt x="5122624" y="467044"/>
                  </a:lnTo>
                  <a:lnTo>
                    <a:pt x="5135179" y="467044"/>
                  </a:lnTo>
                  <a:lnTo>
                    <a:pt x="5147735" y="467044"/>
                  </a:lnTo>
                  <a:lnTo>
                    <a:pt x="5160290" y="467044"/>
                  </a:lnTo>
                  <a:lnTo>
                    <a:pt x="5172846" y="467044"/>
                  </a:lnTo>
                  <a:lnTo>
                    <a:pt x="5185401" y="467044"/>
                  </a:lnTo>
                  <a:lnTo>
                    <a:pt x="5197956" y="467044"/>
                  </a:lnTo>
                  <a:lnTo>
                    <a:pt x="5210512" y="467044"/>
                  </a:lnTo>
                  <a:lnTo>
                    <a:pt x="5223067" y="467044"/>
                  </a:lnTo>
                  <a:lnTo>
                    <a:pt x="5235623" y="467044"/>
                  </a:lnTo>
                  <a:lnTo>
                    <a:pt x="5248178" y="467044"/>
                  </a:lnTo>
                  <a:lnTo>
                    <a:pt x="5260734" y="467044"/>
                  </a:lnTo>
                  <a:lnTo>
                    <a:pt x="5273289" y="467044"/>
                  </a:lnTo>
                  <a:lnTo>
                    <a:pt x="5285845" y="467044"/>
                  </a:lnTo>
                  <a:lnTo>
                    <a:pt x="5298400" y="467044"/>
                  </a:lnTo>
                  <a:lnTo>
                    <a:pt x="5310955" y="467044"/>
                  </a:lnTo>
                  <a:lnTo>
                    <a:pt x="5323511" y="467044"/>
                  </a:lnTo>
                  <a:lnTo>
                    <a:pt x="5336066" y="467044"/>
                  </a:lnTo>
                  <a:lnTo>
                    <a:pt x="5348622" y="467044"/>
                  </a:lnTo>
                  <a:lnTo>
                    <a:pt x="5361177" y="467044"/>
                  </a:lnTo>
                  <a:lnTo>
                    <a:pt x="5373733" y="467044"/>
                  </a:lnTo>
                  <a:lnTo>
                    <a:pt x="5386288" y="467044"/>
                  </a:lnTo>
                  <a:lnTo>
                    <a:pt x="5398844" y="467044"/>
                  </a:lnTo>
                  <a:lnTo>
                    <a:pt x="5411399" y="467044"/>
                  </a:lnTo>
                  <a:lnTo>
                    <a:pt x="5423955" y="467044"/>
                  </a:lnTo>
                  <a:lnTo>
                    <a:pt x="5436510" y="467044"/>
                  </a:lnTo>
                  <a:lnTo>
                    <a:pt x="5449065" y="467044"/>
                  </a:lnTo>
                  <a:lnTo>
                    <a:pt x="5461621" y="467044"/>
                  </a:lnTo>
                  <a:lnTo>
                    <a:pt x="5474176" y="467044"/>
                  </a:lnTo>
                  <a:lnTo>
                    <a:pt x="5486732" y="467044"/>
                  </a:lnTo>
                  <a:lnTo>
                    <a:pt x="5499287" y="467044"/>
                  </a:lnTo>
                  <a:lnTo>
                    <a:pt x="5511843" y="467044"/>
                  </a:lnTo>
                  <a:lnTo>
                    <a:pt x="5524398" y="467044"/>
                  </a:lnTo>
                  <a:lnTo>
                    <a:pt x="5536954" y="467044"/>
                  </a:lnTo>
                  <a:lnTo>
                    <a:pt x="5549509" y="467044"/>
                  </a:lnTo>
                  <a:lnTo>
                    <a:pt x="5562065" y="467044"/>
                  </a:lnTo>
                  <a:lnTo>
                    <a:pt x="5574620" y="467044"/>
                  </a:lnTo>
                  <a:lnTo>
                    <a:pt x="5587175" y="467044"/>
                  </a:lnTo>
                  <a:lnTo>
                    <a:pt x="5599731" y="467044"/>
                  </a:lnTo>
                  <a:lnTo>
                    <a:pt x="5612286" y="260082"/>
                  </a:lnTo>
                  <a:lnTo>
                    <a:pt x="5624842" y="260082"/>
                  </a:lnTo>
                  <a:lnTo>
                    <a:pt x="5637397" y="260082"/>
                  </a:lnTo>
                  <a:lnTo>
                    <a:pt x="5649953" y="260082"/>
                  </a:lnTo>
                  <a:lnTo>
                    <a:pt x="5662508" y="260082"/>
                  </a:lnTo>
                  <a:lnTo>
                    <a:pt x="5675064" y="260082"/>
                  </a:lnTo>
                  <a:lnTo>
                    <a:pt x="5687619" y="260082"/>
                  </a:lnTo>
                  <a:lnTo>
                    <a:pt x="5700174" y="260082"/>
                  </a:lnTo>
                  <a:lnTo>
                    <a:pt x="5712730" y="260082"/>
                  </a:lnTo>
                  <a:lnTo>
                    <a:pt x="5725285" y="260082"/>
                  </a:lnTo>
                  <a:lnTo>
                    <a:pt x="5737841" y="260082"/>
                  </a:lnTo>
                  <a:lnTo>
                    <a:pt x="5750396" y="260082"/>
                  </a:lnTo>
                  <a:lnTo>
                    <a:pt x="5762952" y="260082"/>
                  </a:lnTo>
                  <a:lnTo>
                    <a:pt x="5775507" y="260082"/>
                  </a:lnTo>
                  <a:lnTo>
                    <a:pt x="5788063" y="260082"/>
                  </a:lnTo>
                  <a:lnTo>
                    <a:pt x="5800618" y="260082"/>
                  </a:lnTo>
                  <a:lnTo>
                    <a:pt x="5813174" y="260082"/>
                  </a:lnTo>
                  <a:lnTo>
                    <a:pt x="5825729" y="260082"/>
                  </a:lnTo>
                  <a:lnTo>
                    <a:pt x="5838284" y="260082"/>
                  </a:lnTo>
                  <a:lnTo>
                    <a:pt x="5850840" y="260082"/>
                  </a:lnTo>
                  <a:lnTo>
                    <a:pt x="5863395" y="260082"/>
                  </a:lnTo>
                  <a:lnTo>
                    <a:pt x="5875951" y="260082"/>
                  </a:lnTo>
                  <a:lnTo>
                    <a:pt x="5888506" y="260082"/>
                  </a:lnTo>
                  <a:lnTo>
                    <a:pt x="5901062" y="260082"/>
                  </a:lnTo>
                  <a:lnTo>
                    <a:pt x="5913617" y="260082"/>
                  </a:lnTo>
                  <a:lnTo>
                    <a:pt x="5926173" y="260082"/>
                  </a:lnTo>
                  <a:lnTo>
                    <a:pt x="5938728" y="260082"/>
                  </a:lnTo>
                  <a:lnTo>
                    <a:pt x="5951283" y="260082"/>
                  </a:lnTo>
                  <a:lnTo>
                    <a:pt x="5963839" y="260082"/>
                  </a:lnTo>
                  <a:lnTo>
                    <a:pt x="5976394" y="260082"/>
                  </a:lnTo>
                  <a:lnTo>
                    <a:pt x="5988950" y="260082"/>
                  </a:lnTo>
                  <a:lnTo>
                    <a:pt x="6001505" y="260082"/>
                  </a:lnTo>
                  <a:lnTo>
                    <a:pt x="6014061" y="260082"/>
                  </a:lnTo>
                  <a:lnTo>
                    <a:pt x="6026616" y="260082"/>
                  </a:lnTo>
                  <a:lnTo>
                    <a:pt x="6039172" y="260082"/>
                  </a:lnTo>
                  <a:lnTo>
                    <a:pt x="6051727" y="260082"/>
                  </a:lnTo>
                  <a:lnTo>
                    <a:pt x="6064283" y="260082"/>
                  </a:lnTo>
                  <a:lnTo>
                    <a:pt x="6076838" y="260082"/>
                  </a:lnTo>
                  <a:lnTo>
                    <a:pt x="6089393" y="260082"/>
                  </a:lnTo>
                  <a:lnTo>
                    <a:pt x="6101949" y="260082"/>
                  </a:lnTo>
                  <a:lnTo>
                    <a:pt x="6114504" y="260082"/>
                  </a:lnTo>
                  <a:lnTo>
                    <a:pt x="6127060" y="260082"/>
                  </a:lnTo>
                  <a:lnTo>
                    <a:pt x="6139615" y="260082"/>
                  </a:lnTo>
                  <a:lnTo>
                    <a:pt x="6152171" y="260082"/>
                  </a:lnTo>
                  <a:lnTo>
                    <a:pt x="6164726" y="260082"/>
                  </a:lnTo>
                  <a:lnTo>
                    <a:pt x="6177282" y="260082"/>
                  </a:lnTo>
                  <a:lnTo>
                    <a:pt x="6189837" y="260082"/>
                  </a:lnTo>
                  <a:lnTo>
                    <a:pt x="6202393" y="260082"/>
                  </a:lnTo>
                  <a:lnTo>
                    <a:pt x="6214948" y="260082"/>
                  </a:lnTo>
                  <a:lnTo>
                    <a:pt x="6227503" y="260082"/>
                  </a:lnTo>
                  <a:lnTo>
                    <a:pt x="6240059" y="260082"/>
                  </a:lnTo>
                  <a:lnTo>
                    <a:pt x="6252614" y="260082"/>
                  </a:lnTo>
                  <a:lnTo>
                    <a:pt x="6265170" y="260082"/>
                  </a:lnTo>
                  <a:lnTo>
                    <a:pt x="6277725" y="260082"/>
                  </a:lnTo>
                  <a:lnTo>
                    <a:pt x="6290281" y="260082"/>
                  </a:lnTo>
                  <a:lnTo>
                    <a:pt x="6302836" y="260082"/>
                  </a:lnTo>
                  <a:lnTo>
                    <a:pt x="6315392" y="0"/>
                  </a:lnTo>
                  <a:lnTo>
                    <a:pt x="6327947" y="0"/>
                  </a:lnTo>
                  <a:lnTo>
                    <a:pt x="6340502" y="0"/>
                  </a:lnTo>
                  <a:lnTo>
                    <a:pt x="6353058" y="0"/>
                  </a:lnTo>
                  <a:lnTo>
                    <a:pt x="6365613" y="0"/>
                  </a:lnTo>
                  <a:lnTo>
                    <a:pt x="6378169" y="0"/>
                  </a:lnTo>
                  <a:lnTo>
                    <a:pt x="6390724" y="0"/>
                  </a:lnTo>
                  <a:lnTo>
                    <a:pt x="6403280" y="0"/>
                  </a:lnTo>
                  <a:lnTo>
                    <a:pt x="6415835" y="0"/>
                  </a:lnTo>
                  <a:lnTo>
                    <a:pt x="6428391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728656" y="5616699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69186" y="4462692"/>
              <a:ext cx="12713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69186" y="3308686"/>
              <a:ext cx="12713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69186" y="2154680"/>
              <a:ext cx="12713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1000673"/>
              <a:ext cx="148325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68386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68386" y="4604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68386" y="3450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68386" y="2296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68386" y="11428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32460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1412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703651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39317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218653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96284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85810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75335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886803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706921" y="3356845"/>
              <a:ext cx="18212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 Function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4072961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12139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340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340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78649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10059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10059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501184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67694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56270" y="66488"/>
              <a:ext cx="56505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82480" y="1005715"/>
              <a:ext cx="7791930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82480" y="5483546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82480" y="4538208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82480" y="3592869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2480" y="2647531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82480" y="1702193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6752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2924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29096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5268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82480" y="5956215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82480" y="5010877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82480" y="4065539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82480" y="3120200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82480" y="2174862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2480" y="1229524"/>
              <a:ext cx="7791930" cy="0"/>
            </a:xfrm>
            <a:custGeom>
              <a:avLst/>
              <a:pathLst>
                <a:path w="7791930" h="0">
                  <a:moveTo>
                    <a:pt x="0" y="0"/>
                  </a:moveTo>
                  <a:lnTo>
                    <a:pt x="7791930" y="0"/>
                  </a:lnTo>
                  <a:lnTo>
                    <a:pt x="77919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63665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49838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6010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22182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36659" y="1232054"/>
              <a:ext cx="7083573" cy="4519492"/>
            </a:xfrm>
            <a:custGeom>
              <a:avLst/>
              <a:pathLst>
                <a:path w="7083573" h="4519492">
                  <a:moveTo>
                    <a:pt x="0" y="942808"/>
                  </a:moveTo>
                  <a:lnTo>
                    <a:pt x="13835" y="949833"/>
                  </a:lnTo>
                  <a:lnTo>
                    <a:pt x="27670" y="956858"/>
                  </a:lnTo>
                  <a:lnTo>
                    <a:pt x="41505" y="963883"/>
                  </a:lnTo>
                  <a:lnTo>
                    <a:pt x="55340" y="894990"/>
                  </a:lnTo>
                  <a:lnTo>
                    <a:pt x="69175" y="902015"/>
                  </a:lnTo>
                  <a:lnTo>
                    <a:pt x="83010" y="909040"/>
                  </a:lnTo>
                  <a:lnTo>
                    <a:pt x="96845" y="916065"/>
                  </a:lnTo>
                  <a:lnTo>
                    <a:pt x="110680" y="923090"/>
                  </a:lnTo>
                  <a:lnTo>
                    <a:pt x="124515" y="930115"/>
                  </a:lnTo>
                  <a:lnTo>
                    <a:pt x="138351" y="937141"/>
                  </a:lnTo>
                  <a:lnTo>
                    <a:pt x="152186" y="944166"/>
                  </a:lnTo>
                  <a:lnTo>
                    <a:pt x="166021" y="951191"/>
                  </a:lnTo>
                  <a:lnTo>
                    <a:pt x="179856" y="958216"/>
                  </a:lnTo>
                  <a:lnTo>
                    <a:pt x="193691" y="855299"/>
                  </a:lnTo>
                  <a:lnTo>
                    <a:pt x="207526" y="862324"/>
                  </a:lnTo>
                  <a:lnTo>
                    <a:pt x="221361" y="869349"/>
                  </a:lnTo>
                  <a:lnTo>
                    <a:pt x="235196" y="876374"/>
                  </a:lnTo>
                  <a:lnTo>
                    <a:pt x="249031" y="883399"/>
                  </a:lnTo>
                  <a:lnTo>
                    <a:pt x="262866" y="890425"/>
                  </a:lnTo>
                  <a:lnTo>
                    <a:pt x="276702" y="837484"/>
                  </a:lnTo>
                  <a:lnTo>
                    <a:pt x="290537" y="844509"/>
                  </a:lnTo>
                  <a:lnTo>
                    <a:pt x="304372" y="851534"/>
                  </a:lnTo>
                  <a:lnTo>
                    <a:pt x="318207" y="858559"/>
                  </a:lnTo>
                  <a:lnTo>
                    <a:pt x="332042" y="865585"/>
                  </a:lnTo>
                  <a:lnTo>
                    <a:pt x="345877" y="872610"/>
                  </a:lnTo>
                  <a:lnTo>
                    <a:pt x="359712" y="879635"/>
                  </a:lnTo>
                  <a:lnTo>
                    <a:pt x="373547" y="886660"/>
                  </a:lnTo>
                  <a:lnTo>
                    <a:pt x="387382" y="893685"/>
                  </a:lnTo>
                  <a:lnTo>
                    <a:pt x="401218" y="874153"/>
                  </a:lnTo>
                  <a:lnTo>
                    <a:pt x="415053" y="858498"/>
                  </a:lnTo>
                  <a:lnTo>
                    <a:pt x="428888" y="799477"/>
                  </a:lnTo>
                  <a:lnTo>
                    <a:pt x="442723" y="744874"/>
                  </a:lnTo>
                  <a:lnTo>
                    <a:pt x="456558" y="751899"/>
                  </a:lnTo>
                  <a:lnTo>
                    <a:pt x="470393" y="758924"/>
                  </a:lnTo>
                  <a:lnTo>
                    <a:pt x="484228" y="765950"/>
                  </a:lnTo>
                  <a:lnTo>
                    <a:pt x="498063" y="772975"/>
                  </a:lnTo>
                  <a:lnTo>
                    <a:pt x="511898" y="780000"/>
                  </a:lnTo>
                  <a:lnTo>
                    <a:pt x="525733" y="787025"/>
                  </a:lnTo>
                  <a:lnTo>
                    <a:pt x="539569" y="794050"/>
                  </a:lnTo>
                  <a:lnTo>
                    <a:pt x="553404" y="801075"/>
                  </a:lnTo>
                  <a:lnTo>
                    <a:pt x="567239" y="808100"/>
                  </a:lnTo>
                  <a:lnTo>
                    <a:pt x="581074" y="815126"/>
                  </a:lnTo>
                  <a:lnTo>
                    <a:pt x="594909" y="822151"/>
                  </a:lnTo>
                  <a:lnTo>
                    <a:pt x="608744" y="829176"/>
                  </a:lnTo>
                  <a:lnTo>
                    <a:pt x="622579" y="836201"/>
                  </a:lnTo>
                  <a:lnTo>
                    <a:pt x="636414" y="843226"/>
                  </a:lnTo>
                  <a:lnTo>
                    <a:pt x="650249" y="850251"/>
                  </a:lnTo>
                  <a:lnTo>
                    <a:pt x="664084" y="857276"/>
                  </a:lnTo>
                  <a:lnTo>
                    <a:pt x="677920" y="864302"/>
                  </a:lnTo>
                  <a:lnTo>
                    <a:pt x="691755" y="871327"/>
                  </a:lnTo>
                  <a:lnTo>
                    <a:pt x="705590" y="692778"/>
                  </a:lnTo>
                  <a:lnTo>
                    <a:pt x="719425" y="699803"/>
                  </a:lnTo>
                  <a:lnTo>
                    <a:pt x="733260" y="706828"/>
                  </a:lnTo>
                  <a:lnTo>
                    <a:pt x="747095" y="713853"/>
                  </a:lnTo>
                  <a:lnTo>
                    <a:pt x="760930" y="720878"/>
                  </a:lnTo>
                  <a:lnTo>
                    <a:pt x="774765" y="727903"/>
                  </a:lnTo>
                  <a:lnTo>
                    <a:pt x="788600" y="734928"/>
                  </a:lnTo>
                  <a:lnTo>
                    <a:pt x="802436" y="741954"/>
                  </a:lnTo>
                  <a:lnTo>
                    <a:pt x="816271" y="748979"/>
                  </a:lnTo>
                  <a:lnTo>
                    <a:pt x="830106" y="756004"/>
                  </a:lnTo>
                  <a:lnTo>
                    <a:pt x="843941" y="763029"/>
                  </a:lnTo>
                  <a:lnTo>
                    <a:pt x="857776" y="770054"/>
                  </a:lnTo>
                  <a:lnTo>
                    <a:pt x="871611" y="777079"/>
                  </a:lnTo>
                  <a:lnTo>
                    <a:pt x="885446" y="784104"/>
                  </a:lnTo>
                  <a:lnTo>
                    <a:pt x="899281" y="791130"/>
                  </a:lnTo>
                  <a:lnTo>
                    <a:pt x="913116" y="798155"/>
                  </a:lnTo>
                  <a:lnTo>
                    <a:pt x="926951" y="805180"/>
                  </a:lnTo>
                  <a:lnTo>
                    <a:pt x="940787" y="812205"/>
                  </a:lnTo>
                  <a:lnTo>
                    <a:pt x="954622" y="819230"/>
                  </a:lnTo>
                  <a:lnTo>
                    <a:pt x="968457" y="826255"/>
                  </a:lnTo>
                  <a:lnTo>
                    <a:pt x="982292" y="833280"/>
                  </a:lnTo>
                  <a:lnTo>
                    <a:pt x="996127" y="840306"/>
                  </a:lnTo>
                  <a:lnTo>
                    <a:pt x="1009962" y="847331"/>
                  </a:lnTo>
                  <a:lnTo>
                    <a:pt x="1023797" y="854356"/>
                  </a:lnTo>
                  <a:lnTo>
                    <a:pt x="1037632" y="861381"/>
                  </a:lnTo>
                  <a:lnTo>
                    <a:pt x="1051467" y="868406"/>
                  </a:lnTo>
                  <a:lnTo>
                    <a:pt x="1065302" y="875431"/>
                  </a:lnTo>
                  <a:lnTo>
                    <a:pt x="1079138" y="882456"/>
                  </a:lnTo>
                  <a:lnTo>
                    <a:pt x="1092973" y="889481"/>
                  </a:lnTo>
                  <a:lnTo>
                    <a:pt x="1106808" y="896507"/>
                  </a:lnTo>
                  <a:lnTo>
                    <a:pt x="1120643" y="903532"/>
                  </a:lnTo>
                  <a:lnTo>
                    <a:pt x="1134478" y="910557"/>
                  </a:lnTo>
                  <a:lnTo>
                    <a:pt x="1148313" y="917582"/>
                  </a:lnTo>
                  <a:lnTo>
                    <a:pt x="1162148" y="924607"/>
                  </a:lnTo>
                  <a:lnTo>
                    <a:pt x="1175983" y="931632"/>
                  </a:lnTo>
                  <a:lnTo>
                    <a:pt x="1189818" y="938657"/>
                  </a:lnTo>
                  <a:lnTo>
                    <a:pt x="1203654" y="945683"/>
                  </a:lnTo>
                  <a:lnTo>
                    <a:pt x="1217489" y="952708"/>
                  </a:lnTo>
                  <a:lnTo>
                    <a:pt x="1231324" y="959733"/>
                  </a:lnTo>
                  <a:lnTo>
                    <a:pt x="1245159" y="966758"/>
                  </a:lnTo>
                  <a:lnTo>
                    <a:pt x="1258994" y="973783"/>
                  </a:lnTo>
                  <a:lnTo>
                    <a:pt x="1272829" y="980808"/>
                  </a:lnTo>
                  <a:lnTo>
                    <a:pt x="1286664" y="987833"/>
                  </a:lnTo>
                  <a:lnTo>
                    <a:pt x="1300499" y="994859"/>
                  </a:lnTo>
                  <a:lnTo>
                    <a:pt x="1314334" y="1001884"/>
                  </a:lnTo>
                  <a:lnTo>
                    <a:pt x="1328169" y="1008909"/>
                  </a:lnTo>
                  <a:lnTo>
                    <a:pt x="1342005" y="1015934"/>
                  </a:lnTo>
                  <a:lnTo>
                    <a:pt x="1355840" y="832934"/>
                  </a:lnTo>
                  <a:lnTo>
                    <a:pt x="1369675" y="839959"/>
                  </a:lnTo>
                  <a:lnTo>
                    <a:pt x="1383510" y="846984"/>
                  </a:lnTo>
                  <a:lnTo>
                    <a:pt x="1397345" y="854009"/>
                  </a:lnTo>
                  <a:lnTo>
                    <a:pt x="1411180" y="861034"/>
                  </a:lnTo>
                  <a:lnTo>
                    <a:pt x="1425015" y="868060"/>
                  </a:lnTo>
                  <a:lnTo>
                    <a:pt x="1438850" y="875085"/>
                  </a:lnTo>
                  <a:lnTo>
                    <a:pt x="1452685" y="882110"/>
                  </a:lnTo>
                  <a:lnTo>
                    <a:pt x="1466521" y="882929"/>
                  </a:lnTo>
                  <a:lnTo>
                    <a:pt x="1480356" y="889954"/>
                  </a:lnTo>
                  <a:lnTo>
                    <a:pt x="1494191" y="896980"/>
                  </a:lnTo>
                  <a:lnTo>
                    <a:pt x="1508026" y="904005"/>
                  </a:lnTo>
                  <a:lnTo>
                    <a:pt x="1521861" y="911030"/>
                  </a:lnTo>
                  <a:lnTo>
                    <a:pt x="1535696" y="918055"/>
                  </a:lnTo>
                  <a:lnTo>
                    <a:pt x="1549531" y="925080"/>
                  </a:lnTo>
                  <a:lnTo>
                    <a:pt x="1563366" y="932105"/>
                  </a:lnTo>
                  <a:lnTo>
                    <a:pt x="1577201" y="939130"/>
                  </a:lnTo>
                  <a:lnTo>
                    <a:pt x="1591036" y="946156"/>
                  </a:lnTo>
                  <a:lnTo>
                    <a:pt x="1604872" y="953181"/>
                  </a:lnTo>
                  <a:lnTo>
                    <a:pt x="1618707" y="960206"/>
                  </a:lnTo>
                  <a:lnTo>
                    <a:pt x="1632542" y="967231"/>
                  </a:lnTo>
                  <a:lnTo>
                    <a:pt x="1646377" y="974256"/>
                  </a:lnTo>
                  <a:lnTo>
                    <a:pt x="1660212" y="981281"/>
                  </a:lnTo>
                  <a:lnTo>
                    <a:pt x="1674047" y="988306"/>
                  </a:lnTo>
                  <a:lnTo>
                    <a:pt x="1687882" y="995332"/>
                  </a:lnTo>
                  <a:lnTo>
                    <a:pt x="1701717" y="1002357"/>
                  </a:lnTo>
                  <a:lnTo>
                    <a:pt x="1715552" y="1009382"/>
                  </a:lnTo>
                  <a:lnTo>
                    <a:pt x="1729387" y="975700"/>
                  </a:lnTo>
                  <a:lnTo>
                    <a:pt x="1743223" y="843336"/>
                  </a:lnTo>
                  <a:lnTo>
                    <a:pt x="1757058" y="850361"/>
                  </a:lnTo>
                  <a:lnTo>
                    <a:pt x="1770893" y="857386"/>
                  </a:lnTo>
                  <a:lnTo>
                    <a:pt x="1784728" y="864412"/>
                  </a:lnTo>
                  <a:lnTo>
                    <a:pt x="1798563" y="871437"/>
                  </a:lnTo>
                  <a:lnTo>
                    <a:pt x="1812398" y="878462"/>
                  </a:lnTo>
                  <a:lnTo>
                    <a:pt x="1826233" y="885487"/>
                  </a:lnTo>
                  <a:lnTo>
                    <a:pt x="1840068" y="892512"/>
                  </a:lnTo>
                  <a:lnTo>
                    <a:pt x="1853903" y="899537"/>
                  </a:lnTo>
                  <a:lnTo>
                    <a:pt x="1867739" y="906562"/>
                  </a:lnTo>
                  <a:lnTo>
                    <a:pt x="1881574" y="913588"/>
                  </a:lnTo>
                  <a:lnTo>
                    <a:pt x="1895409" y="920613"/>
                  </a:lnTo>
                  <a:lnTo>
                    <a:pt x="1909244" y="927638"/>
                  </a:lnTo>
                  <a:lnTo>
                    <a:pt x="1923079" y="821464"/>
                  </a:lnTo>
                  <a:lnTo>
                    <a:pt x="1936914" y="828489"/>
                  </a:lnTo>
                  <a:lnTo>
                    <a:pt x="1950749" y="835514"/>
                  </a:lnTo>
                  <a:lnTo>
                    <a:pt x="1964584" y="842539"/>
                  </a:lnTo>
                  <a:lnTo>
                    <a:pt x="1978419" y="849565"/>
                  </a:lnTo>
                  <a:lnTo>
                    <a:pt x="1992254" y="856590"/>
                  </a:lnTo>
                  <a:lnTo>
                    <a:pt x="2006090" y="863615"/>
                  </a:lnTo>
                  <a:lnTo>
                    <a:pt x="2019925" y="870640"/>
                  </a:lnTo>
                  <a:lnTo>
                    <a:pt x="2033760" y="877665"/>
                  </a:lnTo>
                  <a:lnTo>
                    <a:pt x="2047595" y="884690"/>
                  </a:lnTo>
                  <a:lnTo>
                    <a:pt x="2061430" y="891715"/>
                  </a:lnTo>
                  <a:lnTo>
                    <a:pt x="2075265" y="898740"/>
                  </a:lnTo>
                  <a:lnTo>
                    <a:pt x="2089100" y="905766"/>
                  </a:lnTo>
                  <a:lnTo>
                    <a:pt x="2102935" y="912791"/>
                  </a:lnTo>
                  <a:lnTo>
                    <a:pt x="2116770" y="919816"/>
                  </a:lnTo>
                  <a:lnTo>
                    <a:pt x="2130605" y="926841"/>
                  </a:lnTo>
                  <a:lnTo>
                    <a:pt x="2144441" y="933866"/>
                  </a:lnTo>
                  <a:lnTo>
                    <a:pt x="2158276" y="940891"/>
                  </a:lnTo>
                  <a:lnTo>
                    <a:pt x="2172111" y="947916"/>
                  </a:lnTo>
                  <a:lnTo>
                    <a:pt x="2185946" y="954942"/>
                  </a:lnTo>
                  <a:lnTo>
                    <a:pt x="2199781" y="961967"/>
                  </a:lnTo>
                  <a:lnTo>
                    <a:pt x="2213616" y="968992"/>
                  </a:lnTo>
                  <a:lnTo>
                    <a:pt x="2227451" y="976017"/>
                  </a:lnTo>
                  <a:lnTo>
                    <a:pt x="2241286" y="983042"/>
                  </a:lnTo>
                  <a:lnTo>
                    <a:pt x="2255121" y="990067"/>
                  </a:lnTo>
                  <a:lnTo>
                    <a:pt x="2268957" y="997092"/>
                  </a:lnTo>
                  <a:lnTo>
                    <a:pt x="2282792" y="1004118"/>
                  </a:lnTo>
                  <a:lnTo>
                    <a:pt x="2296627" y="1011143"/>
                  </a:lnTo>
                  <a:lnTo>
                    <a:pt x="2310462" y="1018168"/>
                  </a:lnTo>
                  <a:lnTo>
                    <a:pt x="2324297" y="1025193"/>
                  </a:lnTo>
                  <a:lnTo>
                    <a:pt x="2338132" y="1032218"/>
                  </a:lnTo>
                  <a:lnTo>
                    <a:pt x="2351967" y="902873"/>
                  </a:lnTo>
                  <a:lnTo>
                    <a:pt x="2365802" y="909898"/>
                  </a:lnTo>
                  <a:lnTo>
                    <a:pt x="2379637" y="916924"/>
                  </a:lnTo>
                  <a:lnTo>
                    <a:pt x="2393472" y="923949"/>
                  </a:lnTo>
                  <a:lnTo>
                    <a:pt x="2407308" y="930974"/>
                  </a:lnTo>
                  <a:lnTo>
                    <a:pt x="2421143" y="937999"/>
                  </a:lnTo>
                  <a:lnTo>
                    <a:pt x="2434978" y="945024"/>
                  </a:lnTo>
                  <a:lnTo>
                    <a:pt x="2448813" y="952049"/>
                  </a:lnTo>
                  <a:lnTo>
                    <a:pt x="2462648" y="959074"/>
                  </a:lnTo>
                  <a:lnTo>
                    <a:pt x="2476483" y="966099"/>
                  </a:lnTo>
                  <a:lnTo>
                    <a:pt x="2490318" y="973125"/>
                  </a:lnTo>
                  <a:lnTo>
                    <a:pt x="2504153" y="980150"/>
                  </a:lnTo>
                  <a:lnTo>
                    <a:pt x="2517988" y="987175"/>
                  </a:lnTo>
                  <a:lnTo>
                    <a:pt x="2531823" y="994200"/>
                  </a:lnTo>
                  <a:lnTo>
                    <a:pt x="2545659" y="1001225"/>
                  </a:lnTo>
                  <a:lnTo>
                    <a:pt x="2559494" y="1008250"/>
                  </a:lnTo>
                  <a:lnTo>
                    <a:pt x="2573329" y="850749"/>
                  </a:lnTo>
                  <a:lnTo>
                    <a:pt x="2587164" y="857774"/>
                  </a:lnTo>
                  <a:lnTo>
                    <a:pt x="2600999" y="864799"/>
                  </a:lnTo>
                  <a:lnTo>
                    <a:pt x="2614834" y="871825"/>
                  </a:lnTo>
                  <a:lnTo>
                    <a:pt x="2628669" y="878850"/>
                  </a:lnTo>
                  <a:lnTo>
                    <a:pt x="2642504" y="885875"/>
                  </a:lnTo>
                  <a:lnTo>
                    <a:pt x="2656339" y="892900"/>
                  </a:lnTo>
                  <a:lnTo>
                    <a:pt x="2670175" y="899925"/>
                  </a:lnTo>
                  <a:lnTo>
                    <a:pt x="2684010" y="906950"/>
                  </a:lnTo>
                  <a:lnTo>
                    <a:pt x="2697845" y="913975"/>
                  </a:lnTo>
                  <a:lnTo>
                    <a:pt x="2711680" y="921001"/>
                  </a:lnTo>
                  <a:lnTo>
                    <a:pt x="2725515" y="928026"/>
                  </a:lnTo>
                  <a:lnTo>
                    <a:pt x="2739350" y="935051"/>
                  </a:lnTo>
                  <a:lnTo>
                    <a:pt x="2753185" y="942076"/>
                  </a:lnTo>
                  <a:lnTo>
                    <a:pt x="2767020" y="949101"/>
                  </a:lnTo>
                  <a:lnTo>
                    <a:pt x="2780855" y="956126"/>
                  </a:lnTo>
                  <a:lnTo>
                    <a:pt x="2794690" y="963151"/>
                  </a:lnTo>
                  <a:lnTo>
                    <a:pt x="2808526" y="970176"/>
                  </a:lnTo>
                  <a:lnTo>
                    <a:pt x="2822361" y="956265"/>
                  </a:lnTo>
                  <a:lnTo>
                    <a:pt x="2836196" y="963290"/>
                  </a:lnTo>
                  <a:lnTo>
                    <a:pt x="2850031" y="970315"/>
                  </a:lnTo>
                  <a:lnTo>
                    <a:pt x="2863866" y="977340"/>
                  </a:lnTo>
                  <a:lnTo>
                    <a:pt x="2877701" y="984366"/>
                  </a:lnTo>
                  <a:lnTo>
                    <a:pt x="2891536" y="991391"/>
                  </a:lnTo>
                  <a:lnTo>
                    <a:pt x="2905371" y="998416"/>
                  </a:lnTo>
                  <a:lnTo>
                    <a:pt x="2919206" y="1005441"/>
                  </a:lnTo>
                  <a:lnTo>
                    <a:pt x="2933042" y="1012466"/>
                  </a:lnTo>
                  <a:lnTo>
                    <a:pt x="2946877" y="1019491"/>
                  </a:lnTo>
                  <a:lnTo>
                    <a:pt x="2960712" y="1026516"/>
                  </a:lnTo>
                  <a:lnTo>
                    <a:pt x="2974547" y="1033541"/>
                  </a:lnTo>
                  <a:lnTo>
                    <a:pt x="2988382" y="1018305"/>
                  </a:lnTo>
                  <a:lnTo>
                    <a:pt x="3002217" y="1025330"/>
                  </a:lnTo>
                  <a:lnTo>
                    <a:pt x="3016052" y="1032355"/>
                  </a:lnTo>
                  <a:lnTo>
                    <a:pt x="3029887" y="1039380"/>
                  </a:lnTo>
                  <a:lnTo>
                    <a:pt x="3043722" y="1046406"/>
                  </a:lnTo>
                  <a:lnTo>
                    <a:pt x="3057557" y="1053431"/>
                  </a:lnTo>
                  <a:lnTo>
                    <a:pt x="3071393" y="1060456"/>
                  </a:lnTo>
                  <a:lnTo>
                    <a:pt x="3085228" y="1067481"/>
                  </a:lnTo>
                  <a:lnTo>
                    <a:pt x="3099063" y="1074506"/>
                  </a:lnTo>
                  <a:lnTo>
                    <a:pt x="3112898" y="1081531"/>
                  </a:lnTo>
                  <a:lnTo>
                    <a:pt x="3126733" y="1088556"/>
                  </a:lnTo>
                  <a:lnTo>
                    <a:pt x="3140568" y="1095581"/>
                  </a:lnTo>
                  <a:lnTo>
                    <a:pt x="3154403" y="1102607"/>
                  </a:lnTo>
                  <a:lnTo>
                    <a:pt x="3168238" y="1109632"/>
                  </a:lnTo>
                  <a:lnTo>
                    <a:pt x="3182073" y="1116657"/>
                  </a:lnTo>
                  <a:lnTo>
                    <a:pt x="3195908" y="1123682"/>
                  </a:lnTo>
                  <a:lnTo>
                    <a:pt x="3209744" y="1130707"/>
                  </a:lnTo>
                  <a:lnTo>
                    <a:pt x="3223579" y="1137732"/>
                  </a:lnTo>
                  <a:lnTo>
                    <a:pt x="3237414" y="1144757"/>
                  </a:lnTo>
                  <a:lnTo>
                    <a:pt x="3251249" y="1151783"/>
                  </a:lnTo>
                  <a:lnTo>
                    <a:pt x="3265084" y="1056411"/>
                  </a:lnTo>
                  <a:lnTo>
                    <a:pt x="3278919" y="1063436"/>
                  </a:lnTo>
                  <a:lnTo>
                    <a:pt x="3292754" y="1070461"/>
                  </a:lnTo>
                  <a:lnTo>
                    <a:pt x="3306589" y="1077486"/>
                  </a:lnTo>
                  <a:lnTo>
                    <a:pt x="3320424" y="1084511"/>
                  </a:lnTo>
                  <a:lnTo>
                    <a:pt x="3334260" y="1091537"/>
                  </a:lnTo>
                  <a:lnTo>
                    <a:pt x="3348095" y="1098562"/>
                  </a:lnTo>
                  <a:lnTo>
                    <a:pt x="3361930" y="1105587"/>
                  </a:lnTo>
                  <a:lnTo>
                    <a:pt x="3375765" y="1112612"/>
                  </a:lnTo>
                  <a:lnTo>
                    <a:pt x="3389600" y="1119637"/>
                  </a:lnTo>
                  <a:lnTo>
                    <a:pt x="3403435" y="1126662"/>
                  </a:lnTo>
                  <a:lnTo>
                    <a:pt x="3417270" y="1133687"/>
                  </a:lnTo>
                  <a:lnTo>
                    <a:pt x="3431105" y="1140713"/>
                  </a:lnTo>
                  <a:lnTo>
                    <a:pt x="3444940" y="1122584"/>
                  </a:lnTo>
                  <a:lnTo>
                    <a:pt x="3458775" y="1108786"/>
                  </a:lnTo>
                  <a:lnTo>
                    <a:pt x="3472611" y="1115811"/>
                  </a:lnTo>
                  <a:lnTo>
                    <a:pt x="3486446" y="1122836"/>
                  </a:lnTo>
                  <a:lnTo>
                    <a:pt x="3500281" y="1129862"/>
                  </a:lnTo>
                  <a:lnTo>
                    <a:pt x="3514116" y="1136887"/>
                  </a:lnTo>
                  <a:lnTo>
                    <a:pt x="3527951" y="1143912"/>
                  </a:lnTo>
                  <a:lnTo>
                    <a:pt x="3541786" y="1150937"/>
                  </a:lnTo>
                  <a:lnTo>
                    <a:pt x="3555621" y="1157962"/>
                  </a:lnTo>
                  <a:lnTo>
                    <a:pt x="3569456" y="1164987"/>
                  </a:lnTo>
                  <a:lnTo>
                    <a:pt x="3583291" y="1172012"/>
                  </a:lnTo>
                  <a:lnTo>
                    <a:pt x="3597126" y="1179038"/>
                  </a:lnTo>
                  <a:lnTo>
                    <a:pt x="3610962" y="1186063"/>
                  </a:lnTo>
                  <a:lnTo>
                    <a:pt x="3624797" y="1193088"/>
                  </a:lnTo>
                  <a:lnTo>
                    <a:pt x="3638632" y="1200113"/>
                  </a:lnTo>
                  <a:lnTo>
                    <a:pt x="3652467" y="1207138"/>
                  </a:lnTo>
                  <a:lnTo>
                    <a:pt x="3666302" y="1214163"/>
                  </a:lnTo>
                  <a:lnTo>
                    <a:pt x="3680137" y="1221188"/>
                  </a:lnTo>
                  <a:lnTo>
                    <a:pt x="3693972" y="1228214"/>
                  </a:lnTo>
                  <a:lnTo>
                    <a:pt x="3707807" y="1235239"/>
                  </a:lnTo>
                  <a:lnTo>
                    <a:pt x="3721642" y="1242264"/>
                  </a:lnTo>
                  <a:lnTo>
                    <a:pt x="3735478" y="1249289"/>
                  </a:lnTo>
                  <a:lnTo>
                    <a:pt x="3749313" y="1256314"/>
                  </a:lnTo>
                  <a:lnTo>
                    <a:pt x="3763148" y="1263339"/>
                  </a:lnTo>
                  <a:lnTo>
                    <a:pt x="3776983" y="1034622"/>
                  </a:lnTo>
                  <a:lnTo>
                    <a:pt x="3790818" y="1041647"/>
                  </a:lnTo>
                  <a:lnTo>
                    <a:pt x="3804653" y="1048672"/>
                  </a:lnTo>
                  <a:lnTo>
                    <a:pt x="3818488" y="1055697"/>
                  </a:lnTo>
                  <a:lnTo>
                    <a:pt x="3832323" y="1062722"/>
                  </a:lnTo>
                  <a:lnTo>
                    <a:pt x="3846158" y="1069747"/>
                  </a:lnTo>
                  <a:lnTo>
                    <a:pt x="3859993" y="1076772"/>
                  </a:lnTo>
                  <a:lnTo>
                    <a:pt x="3873829" y="1083798"/>
                  </a:lnTo>
                  <a:lnTo>
                    <a:pt x="3887664" y="1090823"/>
                  </a:lnTo>
                  <a:lnTo>
                    <a:pt x="3901499" y="1097848"/>
                  </a:lnTo>
                  <a:lnTo>
                    <a:pt x="3915334" y="1104873"/>
                  </a:lnTo>
                  <a:lnTo>
                    <a:pt x="3929169" y="1111898"/>
                  </a:lnTo>
                  <a:lnTo>
                    <a:pt x="3943004" y="1118923"/>
                  </a:lnTo>
                  <a:lnTo>
                    <a:pt x="3956839" y="1125948"/>
                  </a:lnTo>
                  <a:lnTo>
                    <a:pt x="3970674" y="1132974"/>
                  </a:lnTo>
                  <a:lnTo>
                    <a:pt x="3984509" y="1139999"/>
                  </a:lnTo>
                  <a:lnTo>
                    <a:pt x="3998344" y="1147024"/>
                  </a:lnTo>
                  <a:lnTo>
                    <a:pt x="4012180" y="1154049"/>
                  </a:lnTo>
                  <a:lnTo>
                    <a:pt x="4026015" y="1157340"/>
                  </a:lnTo>
                  <a:lnTo>
                    <a:pt x="4039850" y="1077291"/>
                  </a:lnTo>
                  <a:lnTo>
                    <a:pt x="4053685" y="1084316"/>
                  </a:lnTo>
                  <a:lnTo>
                    <a:pt x="4067520" y="1091341"/>
                  </a:lnTo>
                  <a:lnTo>
                    <a:pt x="4081355" y="1098366"/>
                  </a:lnTo>
                  <a:lnTo>
                    <a:pt x="4095190" y="1105392"/>
                  </a:lnTo>
                  <a:lnTo>
                    <a:pt x="4109025" y="1112417"/>
                  </a:lnTo>
                  <a:lnTo>
                    <a:pt x="4122860" y="1119442"/>
                  </a:lnTo>
                  <a:lnTo>
                    <a:pt x="4136696" y="1126467"/>
                  </a:lnTo>
                  <a:lnTo>
                    <a:pt x="4150531" y="1125365"/>
                  </a:lnTo>
                  <a:lnTo>
                    <a:pt x="4164366" y="1132391"/>
                  </a:lnTo>
                  <a:lnTo>
                    <a:pt x="4178201" y="1139416"/>
                  </a:lnTo>
                  <a:lnTo>
                    <a:pt x="4192036" y="1146441"/>
                  </a:lnTo>
                  <a:lnTo>
                    <a:pt x="4205871" y="1153466"/>
                  </a:lnTo>
                  <a:lnTo>
                    <a:pt x="4219706" y="1160491"/>
                  </a:lnTo>
                  <a:lnTo>
                    <a:pt x="4233541" y="702781"/>
                  </a:lnTo>
                  <a:lnTo>
                    <a:pt x="4247376" y="709806"/>
                  </a:lnTo>
                  <a:lnTo>
                    <a:pt x="4261211" y="716831"/>
                  </a:lnTo>
                  <a:lnTo>
                    <a:pt x="4275047" y="723856"/>
                  </a:lnTo>
                  <a:lnTo>
                    <a:pt x="4288882" y="730881"/>
                  </a:lnTo>
                  <a:lnTo>
                    <a:pt x="4302717" y="737906"/>
                  </a:lnTo>
                  <a:lnTo>
                    <a:pt x="4316552" y="744931"/>
                  </a:lnTo>
                  <a:lnTo>
                    <a:pt x="4330387" y="751957"/>
                  </a:lnTo>
                  <a:lnTo>
                    <a:pt x="4344222" y="758982"/>
                  </a:lnTo>
                  <a:lnTo>
                    <a:pt x="4358057" y="766007"/>
                  </a:lnTo>
                  <a:lnTo>
                    <a:pt x="4371892" y="697921"/>
                  </a:lnTo>
                  <a:lnTo>
                    <a:pt x="4385727" y="704946"/>
                  </a:lnTo>
                  <a:lnTo>
                    <a:pt x="4399563" y="711971"/>
                  </a:lnTo>
                  <a:lnTo>
                    <a:pt x="4413398" y="718996"/>
                  </a:lnTo>
                  <a:lnTo>
                    <a:pt x="4427233" y="726022"/>
                  </a:lnTo>
                  <a:lnTo>
                    <a:pt x="4441068" y="733047"/>
                  </a:lnTo>
                  <a:lnTo>
                    <a:pt x="4454903" y="656149"/>
                  </a:lnTo>
                  <a:lnTo>
                    <a:pt x="4468738" y="663174"/>
                  </a:lnTo>
                  <a:lnTo>
                    <a:pt x="4482573" y="670200"/>
                  </a:lnTo>
                  <a:lnTo>
                    <a:pt x="4496408" y="677225"/>
                  </a:lnTo>
                  <a:lnTo>
                    <a:pt x="4510243" y="684250"/>
                  </a:lnTo>
                  <a:lnTo>
                    <a:pt x="4524078" y="691275"/>
                  </a:lnTo>
                  <a:lnTo>
                    <a:pt x="4537914" y="698300"/>
                  </a:lnTo>
                  <a:lnTo>
                    <a:pt x="4551749" y="705325"/>
                  </a:lnTo>
                  <a:lnTo>
                    <a:pt x="4565584" y="712350"/>
                  </a:lnTo>
                  <a:lnTo>
                    <a:pt x="4579419" y="719376"/>
                  </a:lnTo>
                  <a:lnTo>
                    <a:pt x="4593254" y="726401"/>
                  </a:lnTo>
                  <a:lnTo>
                    <a:pt x="4607089" y="733426"/>
                  </a:lnTo>
                  <a:lnTo>
                    <a:pt x="4620924" y="740451"/>
                  </a:lnTo>
                  <a:lnTo>
                    <a:pt x="4634759" y="747476"/>
                  </a:lnTo>
                  <a:lnTo>
                    <a:pt x="4648594" y="754501"/>
                  </a:lnTo>
                  <a:lnTo>
                    <a:pt x="4662429" y="761526"/>
                  </a:lnTo>
                  <a:lnTo>
                    <a:pt x="4676265" y="768552"/>
                  </a:lnTo>
                  <a:lnTo>
                    <a:pt x="4690100" y="775577"/>
                  </a:lnTo>
                  <a:lnTo>
                    <a:pt x="4703935" y="782602"/>
                  </a:lnTo>
                  <a:lnTo>
                    <a:pt x="4717770" y="789627"/>
                  </a:lnTo>
                  <a:lnTo>
                    <a:pt x="4731605" y="796652"/>
                  </a:lnTo>
                  <a:lnTo>
                    <a:pt x="4745440" y="803677"/>
                  </a:lnTo>
                  <a:lnTo>
                    <a:pt x="4759275" y="810702"/>
                  </a:lnTo>
                  <a:lnTo>
                    <a:pt x="4773110" y="817727"/>
                  </a:lnTo>
                  <a:lnTo>
                    <a:pt x="4786945" y="824753"/>
                  </a:lnTo>
                  <a:lnTo>
                    <a:pt x="4800781" y="831778"/>
                  </a:lnTo>
                  <a:lnTo>
                    <a:pt x="4814616" y="838803"/>
                  </a:lnTo>
                  <a:lnTo>
                    <a:pt x="4828451" y="845828"/>
                  </a:lnTo>
                  <a:lnTo>
                    <a:pt x="4842286" y="852853"/>
                  </a:lnTo>
                  <a:lnTo>
                    <a:pt x="4856121" y="831478"/>
                  </a:lnTo>
                  <a:lnTo>
                    <a:pt x="4869956" y="838503"/>
                  </a:lnTo>
                  <a:lnTo>
                    <a:pt x="4883791" y="845528"/>
                  </a:lnTo>
                  <a:lnTo>
                    <a:pt x="4897626" y="852553"/>
                  </a:lnTo>
                  <a:lnTo>
                    <a:pt x="4911461" y="859578"/>
                  </a:lnTo>
                  <a:lnTo>
                    <a:pt x="4925296" y="866603"/>
                  </a:lnTo>
                  <a:lnTo>
                    <a:pt x="4939132" y="873629"/>
                  </a:lnTo>
                  <a:lnTo>
                    <a:pt x="4952967" y="880654"/>
                  </a:lnTo>
                  <a:lnTo>
                    <a:pt x="4966802" y="887679"/>
                  </a:lnTo>
                  <a:lnTo>
                    <a:pt x="4980637" y="894704"/>
                  </a:lnTo>
                  <a:lnTo>
                    <a:pt x="4994472" y="901729"/>
                  </a:lnTo>
                  <a:lnTo>
                    <a:pt x="5008307" y="908754"/>
                  </a:lnTo>
                  <a:lnTo>
                    <a:pt x="5022142" y="915779"/>
                  </a:lnTo>
                  <a:lnTo>
                    <a:pt x="5035977" y="922805"/>
                  </a:lnTo>
                  <a:lnTo>
                    <a:pt x="5049812" y="929830"/>
                  </a:lnTo>
                  <a:lnTo>
                    <a:pt x="5063647" y="936855"/>
                  </a:lnTo>
                  <a:lnTo>
                    <a:pt x="5077483" y="943880"/>
                  </a:lnTo>
                  <a:lnTo>
                    <a:pt x="5091318" y="950905"/>
                  </a:lnTo>
                  <a:lnTo>
                    <a:pt x="5105153" y="957930"/>
                  </a:lnTo>
                  <a:lnTo>
                    <a:pt x="5118988" y="964955"/>
                  </a:lnTo>
                  <a:lnTo>
                    <a:pt x="5132823" y="971981"/>
                  </a:lnTo>
                  <a:lnTo>
                    <a:pt x="5146658" y="979006"/>
                  </a:lnTo>
                  <a:lnTo>
                    <a:pt x="5160493" y="986031"/>
                  </a:lnTo>
                  <a:lnTo>
                    <a:pt x="5174328" y="993056"/>
                  </a:lnTo>
                  <a:lnTo>
                    <a:pt x="5188163" y="1000081"/>
                  </a:lnTo>
                  <a:lnTo>
                    <a:pt x="5201999" y="1007106"/>
                  </a:lnTo>
                  <a:lnTo>
                    <a:pt x="5215834" y="1014131"/>
                  </a:lnTo>
                  <a:lnTo>
                    <a:pt x="5229669" y="1021156"/>
                  </a:lnTo>
                  <a:lnTo>
                    <a:pt x="5243504" y="1028182"/>
                  </a:lnTo>
                  <a:lnTo>
                    <a:pt x="5257339" y="1035207"/>
                  </a:lnTo>
                  <a:lnTo>
                    <a:pt x="5271174" y="1042232"/>
                  </a:lnTo>
                  <a:lnTo>
                    <a:pt x="5285009" y="855533"/>
                  </a:lnTo>
                  <a:lnTo>
                    <a:pt x="5298844" y="862558"/>
                  </a:lnTo>
                  <a:lnTo>
                    <a:pt x="5312679" y="869584"/>
                  </a:lnTo>
                  <a:lnTo>
                    <a:pt x="5326514" y="876609"/>
                  </a:lnTo>
                  <a:lnTo>
                    <a:pt x="5340350" y="883634"/>
                  </a:lnTo>
                  <a:lnTo>
                    <a:pt x="5354185" y="890659"/>
                  </a:lnTo>
                  <a:lnTo>
                    <a:pt x="5368020" y="897684"/>
                  </a:lnTo>
                  <a:lnTo>
                    <a:pt x="5381855" y="904709"/>
                  </a:lnTo>
                  <a:lnTo>
                    <a:pt x="5395690" y="911734"/>
                  </a:lnTo>
                  <a:lnTo>
                    <a:pt x="5409525" y="918759"/>
                  </a:lnTo>
                  <a:lnTo>
                    <a:pt x="5423360" y="892623"/>
                  </a:lnTo>
                  <a:lnTo>
                    <a:pt x="5437195" y="899648"/>
                  </a:lnTo>
                  <a:lnTo>
                    <a:pt x="5451030" y="906673"/>
                  </a:lnTo>
                  <a:lnTo>
                    <a:pt x="5464866" y="913698"/>
                  </a:lnTo>
                  <a:lnTo>
                    <a:pt x="5478701" y="920724"/>
                  </a:lnTo>
                  <a:lnTo>
                    <a:pt x="5492536" y="927749"/>
                  </a:lnTo>
                  <a:lnTo>
                    <a:pt x="5506371" y="934774"/>
                  </a:lnTo>
                  <a:lnTo>
                    <a:pt x="5520206" y="941799"/>
                  </a:lnTo>
                  <a:lnTo>
                    <a:pt x="5534041" y="888140"/>
                  </a:lnTo>
                  <a:lnTo>
                    <a:pt x="5547876" y="895165"/>
                  </a:lnTo>
                  <a:lnTo>
                    <a:pt x="5561711" y="902190"/>
                  </a:lnTo>
                  <a:lnTo>
                    <a:pt x="5575546" y="909215"/>
                  </a:lnTo>
                  <a:lnTo>
                    <a:pt x="5589381" y="882048"/>
                  </a:lnTo>
                  <a:lnTo>
                    <a:pt x="5603217" y="889073"/>
                  </a:lnTo>
                  <a:lnTo>
                    <a:pt x="5617052" y="860757"/>
                  </a:lnTo>
                  <a:lnTo>
                    <a:pt x="5630887" y="867783"/>
                  </a:lnTo>
                  <a:lnTo>
                    <a:pt x="5644722" y="874808"/>
                  </a:lnTo>
                  <a:lnTo>
                    <a:pt x="5658557" y="840277"/>
                  </a:lnTo>
                  <a:lnTo>
                    <a:pt x="5672392" y="847302"/>
                  </a:lnTo>
                  <a:lnTo>
                    <a:pt x="5686227" y="770854"/>
                  </a:lnTo>
                  <a:lnTo>
                    <a:pt x="5700062" y="777879"/>
                  </a:lnTo>
                  <a:lnTo>
                    <a:pt x="5713897" y="784905"/>
                  </a:lnTo>
                  <a:lnTo>
                    <a:pt x="5727732" y="791930"/>
                  </a:lnTo>
                  <a:lnTo>
                    <a:pt x="5741568" y="798955"/>
                  </a:lnTo>
                  <a:lnTo>
                    <a:pt x="5755403" y="805980"/>
                  </a:lnTo>
                  <a:lnTo>
                    <a:pt x="5769238" y="813005"/>
                  </a:lnTo>
                  <a:lnTo>
                    <a:pt x="5783073" y="820030"/>
                  </a:lnTo>
                  <a:lnTo>
                    <a:pt x="5796908" y="827055"/>
                  </a:lnTo>
                  <a:lnTo>
                    <a:pt x="5810743" y="834081"/>
                  </a:lnTo>
                  <a:lnTo>
                    <a:pt x="5824578" y="841106"/>
                  </a:lnTo>
                  <a:lnTo>
                    <a:pt x="5838413" y="848131"/>
                  </a:lnTo>
                  <a:lnTo>
                    <a:pt x="5852248" y="855156"/>
                  </a:lnTo>
                  <a:lnTo>
                    <a:pt x="5866084" y="862181"/>
                  </a:lnTo>
                  <a:lnTo>
                    <a:pt x="5879919" y="869206"/>
                  </a:lnTo>
                  <a:lnTo>
                    <a:pt x="5893754" y="876231"/>
                  </a:lnTo>
                  <a:lnTo>
                    <a:pt x="5907589" y="799636"/>
                  </a:lnTo>
                  <a:lnTo>
                    <a:pt x="5921424" y="806661"/>
                  </a:lnTo>
                  <a:lnTo>
                    <a:pt x="5935259" y="813687"/>
                  </a:lnTo>
                  <a:lnTo>
                    <a:pt x="5949094" y="740710"/>
                  </a:lnTo>
                  <a:lnTo>
                    <a:pt x="5962929" y="747735"/>
                  </a:lnTo>
                  <a:lnTo>
                    <a:pt x="5976764" y="754761"/>
                  </a:lnTo>
                  <a:lnTo>
                    <a:pt x="5990599" y="709541"/>
                  </a:lnTo>
                  <a:lnTo>
                    <a:pt x="6004435" y="716566"/>
                  </a:lnTo>
                  <a:lnTo>
                    <a:pt x="6018270" y="723591"/>
                  </a:lnTo>
                  <a:lnTo>
                    <a:pt x="6032105" y="730616"/>
                  </a:lnTo>
                  <a:lnTo>
                    <a:pt x="6045940" y="737642"/>
                  </a:lnTo>
                  <a:lnTo>
                    <a:pt x="6059775" y="744667"/>
                  </a:lnTo>
                  <a:lnTo>
                    <a:pt x="6073610" y="751692"/>
                  </a:lnTo>
                  <a:lnTo>
                    <a:pt x="6087445" y="662917"/>
                  </a:lnTo>
                  <a:lnTo>
                    <a:pt x="6101280" y="669942"/>
                  </a:lnTo>
                  <a:lnTo>
                    <a:pt x="6115115" y="676967"/>
                  </a:lnTo>
                  <a:lnTo>
                    <a:pt x="6128950" y="683992"/>
                  </a:lnTo>
                  <a:lnTo>
                    <a:pt x="6142786" y="691017"/>
                  </a:lnTo>
                  <a:lnTo>
                    <a:pt x="6156621" y="698043"/>
                  </a:lnTo>
                  <a:lnTo>
                    <a:pt x="6170456" y="658574"/>
                  </a:lnTo>
                  <a:lnTo>
                    <a:pt x="6184291" y="665599"/>
                  </a:lnTo>
                  <a:lnTo>
                    <a:pt x="6198126" y="672624"/>
                  </a:lnTo>
                  <a:lnTo>
                    <a:pt x="6211961" y="679649"/>
                  </a:lnTo>
                  <a:lnTo>
                    <a:pt x="6225796" y="686674"/>
                  </a:lnTo>
                  <a:lnTo>
                    <a:pt x="6239631" y="693699"/>
                  </a:lnTo>
                  <a:lnTo>
                    <a:pt x="6253466" y="700725"/>
                  </a:lnTo>
                  <a:lnTo>
                    <a:pt x="6267302" y="707750"/>
                  </a:lnTo>
                  <a:lnTo>
                    <a:pt x="6281137" y="714775"/>
                  </a:lnTo>
                  <a:lnTo>
                    <a:pt x="6294972" y="721800"/>
                  </a:lnTo>
                  <a:lnTo>
                    <a:pt x="6308807" y="650962"/>
                  </a:lnTo>
                  <a:lnTo>
                    <a:pt x="6322642" y="657988"/>
                  </a:lnTo>
                  <a:lnTo>
                    <a:pt x="6336477" y="665013"/>
                  </a:lnTo>
                  <a:lnTo>
                    <a:pt x="6350312" y="572389"/>
                  </a:lnTo>
                  <a:lnTo>
                    <a:pt x="6364147" y="559327"/>
                  </a:lnTo>
                  <a:lnTo>
                    <a:pt x="6377982" y="566352"/>
                  </a:lnTo>
                  <a:lnTo>
                    <a:pt x="6391817" y="573377"/>
                  </a:lnTo>
                  <a:lnTo>
                    <a:pt x="6405653" y="580402"/>
                  </a:lnTo>
                  <a:lnTo>
                    <a:pt x="6419488" y="587427"/>
                  </a:lnTo>
                  <a:lnTo>
                    <a:pt x="6433323" y="594452"/>
                  </a:lnTo>
                  <a:lnTo>
                    <a:pt x="6447158" y="580567"/>
                  </a:lnTo>
                  <a:lnTo>
                    <a:pt x="6460993" y="587592"/>
                  </a:lnTo>
                  <a:lnTo>
                    <a:pt x="6474828" y="594617"/>
                  </a:lnTo>
                  <a:lnTo>
                    <a:pt x="6488663" y="601643"/>
                  </a:lnTo>
                  <a:lnTo>
                    <a:pt x="6502498" y="6413"/>
                  </a:lnTo>
                  <a:lnTo>
                    <a:pt x="6516333" y="13438"/>
                  </a:lnTo>
                  <a:lnTo>
                    <a:pt x="6530168" y="20463"/>
                  </a:lnTo>
                  <a:lnTo>
                    <a:pt x="6544004" y="27488"/>
                  </a:lnTo>
                  <a:lnTo>
                    <a:pt x="6557839" y="34514"/>
                  </a:lnTo>
                  <a:lnTo>
                    <a:pt x="6571674" y="41539"/>
                  </a:lnTo>
                  <a:lnTo>
                    <a:pt x="6585509" y="15649"/>
                  </a:lnTo>
                  <a:lnTo>
                    <a:pt x="6599344" y="22674"/>
                  </a:lnTo>
                  <a:lnTo>
                    <a:pt x="6613179" y="29699"/>
                  </a:lnTo>
                  <a:lnTo>
                    <a:pt x="6627014" y="36725"/>
                  </a:lnTo>
                  <a:lnTo>
                    <a:pt x="6640849" y="43750"/>
                  </a:lnTo>
                  <a:lnTo>
                    <a:pt x="6654684" y="50775"/>
                  </a:lnTo>
                  <a:lnTo>
                    <a:pt x="6668520" y="57800"/>
                  </a:lnTo>
                  <a:lnTo>
                    <a:pt x="6682355" y="32313"/>
                  </a:lnTo>
                  <a:lnTo>
                    <a:pt x="6696190" y="0"/>
                  </a:lnTo>
                  <a:lnTo>
                    <a:pt x="6710025" y="7025"/>
                  </a:lnTo>
                  <a:lnTo>
                    <a:pt x="6723860" y="14050"/>
                  </a:lnTo>
                  <a:lnTo>
                    <a:pt x="6737695" y="21075"/>
                  </a:lnTo>
                  <a:lnTo>
                    <a:pt x="6751530" y="28100"/>
                  </a:lnTo>
                  <a:lnTo>
                    <a:pt x="6765365" y="35125"/>
                  </a:lnTo>
                  <a:lnTo>
                    <a:pt x="6779200" y="42150"/>
                  </a:lnTo>
                  <a:lnTo>
                    <a:pt x="6793035" y="49175"/>
                  </a:lnTo>
                  <a:lnTo>
                    <a:pt x="6806871" y="56201"/>
                  </a:lnTo>
                  <a:lnTo>
                    <a:pt x="6820706" y="17059"/>
                  </a:lnTo>
                  <a:lnTo>
                    <a:pt x="6834541" y="24085"/>
                  </a:lnTo>
                  <a:lnTo>
                    <a:pt x="6848376" y="31110"/>
                  </a:lnTo>
                  <a:lnTo>
                    <a:pt x="6862211" y="38135"/>
                  </a:lnTo>
                  <a:lnTo>
                    <a:pt x="6876046" y="45160"/>
                  </a:lnTo>
                  <a:lnTo>
                    <a:pt x="6889881" y="52185"/>
                  </a:lnTo>
                  <a:lnTo>
                    <a:pt x="6903716" y="59210"/>
                  </a:lnTo>
                  <a:lnTo>
                    <a:pt x="6917551" y="66235"/>
                  </a:lnTo>
                  <a:lnTo>
                    <a:pt x="6931387" y="73261"/>
                  </a:lnTo>
                  <a:lnTo>
                    <a:pt x="6945222" y="80286"/>
                  </a:lnTo>
                  <a:lnTo>
                    <a:pt x="6959057" y="87311"/>
                  </a:lnTo>
                  <a:lnTo>
                    <a:pt x="6972892" y="94336"/>
                  </a:lnTo>
                  <a:lnTo>
                    <a:pt x="6986727" y="101361"/>
                  </a:lnTo>
                  <a:lnTo>
                    <a:pt x="7000562" y="108386"/>
                  </a:lnTo>
                  <a:lnTo>
                    <a:pt x="7014397" y="115411"/>
                  </a:lnTo>
                  <a:lnTo>
                    <a:pt x="7028232" y="122437"/>
                  </a:lnTo>
                  <a:lnTo>
                    <a:pt x="7042067" y="129462"/>
                  </a:lnTo>
                  <a:lnTo>
                    <a:pt x="7055902" y="136487"/>
                  </a:lnTo>
                  <a:lnTo>
                    <a:pt x="7069738" y="143512"/>
                  </a:lnTo>
                  <a:lnTo>
                    <a:pt x="7083573" y="150537"/>
                  </a:lnTo>
                  <a:lnTo>
                    <a:pt x="7083573" y="4519492"/>
                  </a:lnTo>
                  <a:lnTo>
                    <a:pt x="7069738" y="4512467"/>
                  </a:lnTo>
                  <a:lnTo>
                    <a:pt x="7055902" y="4505442"/>
                  </a:lnTo>
                  <a:lnTo>
                    <a:pt x="7042067" y="4498416"/>
                  </a:lnTo>
                  <a:lnTo>
                    <a:pt x="7028232" y="4491391"/>
                  </a:lnTo>
                  <a:lnTo>
                    <a:pt x="7014397" y="4484366"/>
                  </a:lnTo>
                  <a:lnTo>
                    <a:pt x="7000562" y="4477341"/>
                  </a:lnTo>
                  <a:lnTo>
                    <a:pt x="6986727" y="4470316"/>
                  </a:lnTo>
                  <a:lnTo>
                    <a:pt x="6972892" y="4463291"/>
                  </a:lnTo>
                  <a:lnTo>
                    <a:pt x="6959057" y="4456266"/>
                  </a:lnTo>
                  <a:lnTo>
                    <a:pt x="6945222" y="4449240"/>
                  </a:lnTo>
                  <a:lnTo>
                    <a:pt x="6931387" y="4442215"/>
                  </a:lnTo>
                  <a:lnTo>
                    <a:pt x="6917551" y="4435190"/>
                  </a:lnTo>
                  <a:lnTo>
                    <a:pt x="6903716" y="4428165"/>
                  </a:lnTo>
                  <a:lnTo>
                    <a:pt x="6889881" y="4421140"/>
                  </a:lnTo>
                  <a:lnTo>
                    <a:pt x="6876046" y="4414115"/>
                  </a:lnTo>
                  <a:lnTo>
                    <a:pt x="6862211" y="4407090"/>
                  </a:lnTo>
                  <a:lnTo>
                    <a:pt x="6848376" y="4400065"/>
                  </a:lnTo>
                  <a:lnTo>
                    <a:pt x="6834541" y="4393039"/>
                  </a:lnTo>
                  <a:lnTo>
                    <a:pt x="6820706" y="4386014"/>
                  </a:lnTo>
                  <a:lnTo>
                    <a:pt x="6806871" y="4378989"/>
                  </a:lnTo>
                  <a:lnTo>
                    <a:pt x="6793035" y="4371964"/>
                  </a:lnTo>
                  <a:lnTo>
                    <a:pt x="6779200" y="4364939"/>
                  </a:lnTo>
                  <a:lnTo>
                    <a:pt x="6765365" y="4357914"/>
                  </a:lnTo>
                  <a:lnTo>
                    <a:pt x="6751530" y="4350889"/>
                  </a:lnTo>
                  <a:lnTo>
                    <a:pt x="6737695" y="4343863"/>
                  </a:lnTo>
                  <a:lnTo>
                    <a:pt x="6723860" y="4336838"/>
                  </a:lnTo>
                  <a:lnTo>
                    <a:pt x="6710025" y="4329813"/>
                  </a:lnTo>
                  <a:lnTo>
                    <a:pt x="6696190" y="4322788"/>
                  </a:lnTo>
                  <a:lnTo>
                    <a:pt x="6682355" y="4315763"/>
                  </a:lnTo>
                  <a:lnTo>
                    <a:pt x="6668520" y="4308738"/>
                  </a:lnTo>
                  <a:lnTo>
                    <a:pt x="6654684" y="4301713"/>
                  </a:lnTo>
                  <a:lnTo>
                    <a:pt x="6640849" y="4294687"/>
                  </a:lnTo>
                  <a:lnTo>
                    <a:pt x="6627014" y="4287662"/>
                  </a:lnTo>
                  <a:lnTo>
                    <a:pt x="6613179" y="4280637"/>
                  </a:lnTo>
                  <a:lnTo>
                    <a:pt x="6599344" y="4273612"/>
                  </a:lnTo>
                  <a:lnTo>
                    <a:pt x="6585509" y="4266587"/>
                  </a:lnTo>
                  <a:lnTo>
                    <a:pt x="6571674" y="4259562"/>
                  </a:lnTo>
                  <a:lnTo>
                    <a:pt x="6557839" y="4252537"/>
                  </a:lnTo>
                  <a:lnTo>
                    <a:pt x="6544004" y="4245511"/>
                  </a:lnTo>
                  <a:lnTo>
                    <a:pt x="6530168" y="4238486"/>
                  </a:lnTo>
                  <a:lnTo>
                    <a:pt x="6516333" y="4231461"/>
                  </a:lnTo>
                  <a:lnTo>
                    <a:pt x="6502498" y="4224436"/>
                  </a:lnTo>
                  <a:lnTo>
                    <a:pt x="6488663" y="4217411"/>
                  </a:lnTo>
                  <a:lnTo>
                    <a:pt x="6474828" y="4213161"/>
                  </a:lnTo>
                  <a:lnTo>
                    <a:pt x="6460993" y="4206136"/>
                  </a:lnTo>
                  <a:lnTo>
                    <a:pt x="6447158" y="4199111"/>
                  </a:lnTo>
                  <a:lnTo>
                    <a:pt x="6433323" y="4192086"/>
                  </a:lnTo>
                  <a:lnTo>
                    <a:pt x="6419488" y="4185060"/>
                  </a:lnTo>
                  <a:lnTo>
                    <a:pt x="6405653" y="4178035"/>
                  </a:lnTo>
                  <a:lnTo>
                    <a:pt x="6391817" y="4171010"/>
                  </a:lnTo>
                  <a:lnTo>
                    <a:pt x="6377982" y="4163985"/>
                  </a:lnTo>
                  <a:lnTo>
                    <a:pt x="6364147" y="4156960"/>
                  </a:lnTo>
                  <a:lnTo>
                    <a:pt x="6350312" y="4149935"/>
                  </a:lnTo>
                  <a:lnTo>
                    <a:pt x="6336477" y="4142910"/>
                  </a:lnTo>
                  <a:lnTo>
                    <a:pt x="6322642" y="4135884"/>
                  </a:lnTo>
                  <a:lnTo>
                    <a:pt x="6308807" y="4128859"/>
                  </a:lnTo>
                  <a:lnTo>
                    <a:pt x="6294972" y="4121834"/>
                  </a:lnTo>
                  <a:lnTo>
                    <a:pt x="6281137" y="4114809"/>
                  </a:lnTo>
                  <a:lnTo>
                    <a:pt x="6267302" y="4107784"/>
                  </a:lnTo>
                  <a:lnTo>
                    <a:pt x="6253466" y="4100759"/>
                  </a:lnTo>
                  <a:lnTo>
                    <a:pt x="6239631" y="4093734"/>
                  </a:lnTo>
                  <a:lnTo>
                    <a:pt x="6225796" y="4086708"/>
                  </a:lnTo>
                  <a:lnTo>
                    <a:pt x="6211961" y="4080955"/>
                  </a:lnTo>
                  <a:lnTo>
                    <a:pt x="6198126" y="4073930"/>
                  </a:lnTo>
                  <a:lnTo>
                    <a:pt x="6184291" y="4066905"/>
                  </a:lnTo>
                  <a:lnTo>
                    <a:pt x="6170456" y="4059879"/>
                  </a:lnTo>
                  <a:lnTo>
                    <a:pt x="6156621" y="4052854"/>
                  </a:lnTo>
                  <a:lnTo>
                    <a:pt x="6142786" y="4045829"/>
                  </a:lnTo>
                  <a:lnTo>
                    <a:pt x="6128950" y="4038804"/>
                  </a:lnTo>
                  <a:lnTo>
                    <a:pt x="6115115" y="4031779"/>
                  </a:lnTo>
                  <a:lnTo>
                    <a:pt x="6101280" y="4024754"/>
                  </a:lnTo>
                  <a:lnTo>
                    <a:pt x="6087445" y="4017729"/>
                  </a:lnTo>
                  <a:lnTo>
                    <a:pt x="6073610" y="4010703"/>
                  </a:lnTo>
                  <a:lnTo>
                    <a:pt x="6059775" y="4003678"/>
                  </a:lnTo>
                  <a:lnTo>
                    <a:pt x="6045940" y="3996653"/>
                  </a:lnTo>
                  <a:lnTo>
                    <a:pt x="6032105" y="3989628"/>
                  </a:lnTo>
                  <a:lnTo>
                    <a:pt x="6018270" y="3982603"/>
                  </a:lnTo>
                  <a:lnTo>
                    <a:pt x="6004435" y="3975578"/>
                  </a:lnTo>
                  <a:lnTo>
                    <a:pt x="5990599" y="3968553"/>
                  </a:lnTo>
                  <a:lnTo>
                    <a:pt x="5976764" y="3961527"/>
                  </a:lnTo>
                  <a:lnTo>
                    <a:pt x="5962929" y="3954502"/>
                  </a:lnTo>
                  <a:lnTo>
                    <a:pt x="5949094" y="3947477"/>
                  </a:lnTo>
                  <a:lnTo>
                    <a:pt x="5935259" y="3940452"/>
                  </a:lnTo>
                  <a:lnTo>
                    <a:pt x="5921424" y="3933427"/>
                  </a:lnTo>
                  <a:lnTo>
                    <a:pt x="5907589" y="3926402"/>
                  </a:lnTo>
                  <a:lnTo>
                    <a:pt x="5893754" y="3919377"/>
                  </a:lnTo>
                  <a:lnTo>
                    <a:pt x="5879919" y="3912351"/>
                  </a:lnTo>
                  <a:lnTo>
                    <a:pt x="5866084" y="3905326"/>
                  </a:lnTo>
                  <a:lnTo>
                    <a:pt x="5852248" y="3898301"/>
                  </a:lnTo>
                  <a:lnTo>
                    <a:pt x="5838413" y="3891276"/>
                  </a:lnTo>
                  <a:lnTo>
                    <a:pt x="5824578" y="3884251"/>
                  </a:lnTo>
                  <a:lnTo>
                    <a:pt x="5810743" y="3877226"/>
                  </a:lnTo>
                  <a:lnTo>
                    <a:pt x="5796908" y="3870201"/>
                  </a:lnTo>
                  <a:lnTo>
                    <a:pt x="5783073" y="3863176"/>
                  </a:lnTo>
                  <a:lnTo>
                    <a:pt x="5769238" y="3856150"/>
                  </a:lnTo>
                  <a:lnTo>
                    <a:pt x="5755403" y="3849125"/>
                  </a:lnTo>
                  <a:lnTo>
                    <a:pt x="5741568" y="3842100"/>
                  </a:lnTo>
                  <a:lnTo>
                    <a:pt x="5727732" y="3835075"/>
                  </a:lnTo>
                  <a:lnTo>
                    <a:pt x="5713897" y="3828050"/>
                  </a:lnTo>
                  <a:lnTo>
                    <a:pt x="5700062" y="3821025"/>
                  </a:lnTo>
                  <a:lnTo>
                    <a:pt x="5686227" y="3814000"/>
                  </a:lnTo>
                  <a:lnTo>
                    <a:pt x="5672392" y="3810231"/>
                  </a:lnTo>
                  <a:lnTo>
                    <a:pt x="5658557" y="3803206"/>
                  </a:lnTo>
                  <a:lnTo>
                    <a:pt x="5644722" y="3796181"/>
                  </a:lnTo>
                  <a:lnTo>
                    <a:pt x="5630887" y="3789156"/>
                  </a:lnTo>
                  <a:lnTo>
                    <a:pt x="5617052" y="3782131"/>
                  </a:lnTo>
                  <a:lnTo>
                    <a:pt x="5603217" y="3775106"/>
                  </a:lnTo>
                  <a:lnTo>
                    <a:pt x="5589381" y="3768081"/>
                  </a:lnTo>
                  <a:lnTo>
                    <a:pt x="5575546" y="3761055"/>
                  </a:lnTo>
                  <a:lnTo>
                    <a:pt x="5561711" y="3754030"/>
                  </a:lnTo>
                  <a:lnTo>
                    <a:pt x="5547876" y="3747005"/>
                  </a:lnTo>
                  <a:lnTo>
                    <a:pt x="5534041" y="3739980"/>
                  </a:lnTo>
                  <a:lnTo>
                    <a:pt x="5520206" y="3732955"/>
                  </a:lnTo>
                  <a:lnTo>
                    <a:pt x="5506371" y="3725930"/>
                  </a:lnTo>
                  <a:lnTo>
                    <a:pt x="5492536" y="3718905"/>
                  </a:lnTo>
                  <a:lnTo>
                    <a:pt x="5478701" y="3711879"/>
                  </a:lnTo>
                  <a:lnTo>
                    <a:pt x="5464866" y="3704854"/>
                  </a:lnTo>
                  <a:lnTo>
                    <a:pt x="5451030" y="3697829"/>
                  </a:lnTo>
                  <a:lnTo>
                    <a:pt x="5437195" y="3690804"/>
                  </a:lnTo>
                  <a:lnTo>
                    <a:pt x="5423360" y="3683779"/>
                  </a:lnTo>
                  <a:lnTo>
                    <a:pt x="5409525" y="3676754"/>
                  </a:lnTo>
                  <a:lnTo>
                    <a:pt x="5395690" y="3669729"/>
                  </a:lnTo>
                  <a:lnTo>
                    <a:pt x="5381855" y="3662704"/>
                  </a:lnTo>
                  <a:lnTo>
                    <a:pt x="5368020" y="3655678"/>
                  </a:lnTo>
                  <a:lnTo>
                    <a:pt x="5354185" y="3648653"/>
                  </a:lnTo>
                  <a:lnTo>
                    <a:pt x="5340350" y="3641628"/>
                  </a:lnTo>
                  <a:lnTo>
                    <a:pt x="5326514" y="3634603"/>
                  </a:lnTo>
                  <a:lnTo>
                    <a:pt x="5312679" y="3627578"/>
                  </a:lnTo>
                  <a:lnTo>
                    <a:pt x="5298844" y="3620553"/>
                  </a:lnTo>
                  <a:lnTo>
                    <a:pt x="5285009" y="3613528"/>
                  </a:lnTo>
                  <a:lnTo>
                    <a:pt x="5271174" y="3606502"/>
                  </a:lnTo>
                  <a:lnTo>
                    <a:pt x="5257339" y="3599477"/>
                  </a:lnTo>
                  <a:lnTo>
                    <a:pt x="5243504" y="3592452"/>
                  </a:lnTo>
                  <a:lnTo>
                    <a:pt x="5229669" y="3585427"/>
                  </a:lnTo>
                  <a:lnTo>
                    <a:pt x="5215834" y="3578402"/>
                  </a:lnTo>
                  <a:lnTo>
                    <a:pt x="5201999" y="3571377"/>
                  </a:lnTo>
                  <a:lnTo>
                    <a:pt x="5188163" y="3564352"/>
                  </a:lnTo>
                  <a:lnTo>
                    <a:pt x="5174328" y="3557326"/>
                  </a:lnTo>
                  <a:lnTo>
                    <a:pt x="5160493" y="3550301"/>
                  </a:lnTo>
                  <a:lnTo>
                    <a:pt x="5146658" y="3543276"/>
                  </a:lnTo>
                  <a:lnTo>
                    <a:pt x="5132823" y="3539565"/>
                  </a:lnTo>
                  <a:lnTo>
                    <a:pt x="5118988" y="3532540"/>
                  </a:lnTo>
                  <a:lnTo>
                    <a:pt x="5105153" y="3525515"/>
                  </a:lnTo>
                  <a:lnTo>
                    <a:pt x="5091318" y="3518489"/>
                  </a:lnTo>
                  <a:lnTo>
                    <a:pt x="5077483" y="3511464"/>
                  </a:lnTo>
                  <a:lnTo>
                    <a:pt x="5063647" y="3504439"/>
                  </a:lnTo>
                  <a:lnTo>
                    <a:pt x="5049812" y="3497414"/>
                  </a:lnTo>
                  <a:lnTo>
                    <a:pt x="5035977" y="3490389"/>
                  </a:lnTo>
                  <a:lnTo>
                    <a:pt x="5022142" y="3483364"/>
                  </a:lnTo>
                  <a:lnTo>
                    <a:pt x="5008307" y="3476339"/>
                  </a:lnTo>
                  <a:lnTo>
                    <a:pt x="4994472" y="3469313"/>
                  </a:lnTo>
                  <a:lnTo>
                    <a:pt x="4980637" y="3462288"/>
                  </a:lnTo>
                  <a:lnTo>
                    <a:pt x="4966802" y="3455263"/>
                  </a:lnTo>
                  <a:lnTo>
                    <a:pt x="4952967" y="3448238"/>
                  </a:lnTo>
                  <a:lnTo>
                    <a:pt x="4939132" y="3441213"/>
                  </a:lnTo>
                  <a:lnTo>
                    <a:pt x="4925296" y="3434188"/>
                  </a:lnTo>
                  <a:lnTo>
                    <a:pt x="4911461" y="3427163"/>
                  </a:lnTo>
                  <a:lnTo>
                    <a:pt x="4897626" y="3420138"/>
                  </a:lnTo>
                  <a:lnTo>
                    <a:pt x="4883791" y="3413112"/>
                  </a:lnTo>
                  <a:lnTo>
                    <a:pt x="4869956" y="3406087"/>
                  </a:lnTo>
                  <a:lnTo>
                    <a:pt x="4856121" y="3399062"/>
                  </a:lnTo>
                  <a:lnTo>
                    <a:pt x="4842286" y="3392037"/>
                  </a:lnTo>
                  <a:lnTo>
                    <a:pt x="4828451" y="3385012"/>
                  </a:lnTo>
                  <a:lnTo>
                    <a:pt x="4814616" y="3377987"/>
                  </a:lnTo>
                  <a:lnTo>
                    <a:pt x="4800781" y="3370962"/>
                  </a:lnTo>
                  <a:lnTo>
                    <a:pt x="4786945" y="3363936"/>
                  </a:lnTo>
                  <a:lnTo>
                    <a:pt x="4773110" y="3356911"/>
                  </a:lnTo>
                  <a:lnTo>
                    <a:pt x="4759275" y="3349886"/>
                  </a:lnTo>
                  <a:lnTo>
                    <a:pt x="4745440" y="3342861"/>
                  </a:lnTo>
                  <a:lnTo>
                    <a:pt x="4731605" y="3335836"/>
                  </a:lnTo>
                  <a:lnTo>
                    <a:pt x="4717770" y="3328811"/>
                  </a:lnTo>
                  <a:lnTo>
                    <a:pt x="4703935" y="3321786"/>
                  </a:lnTo>
                  <a:lnTo>
                    <a:pt x="4690100" y="3314760"/>
                  </a:lnTo>
                  <a:lnTo>
                    <a:pt x="4676265" y="3307735"/>
                  </a:lnTo>
                  <a:lnTo>
                    <a:pt x="4662429" y="3300710"/>
                  </a:lnTo>
                  <a:lnTo>
                    <a:pt x="4648594" y="3293685"/>
                  </a:lnTo>
                  <a:lnTo>
                    <a:pt x="4634759" y="3286660"/>
                  </a:lnTo>
                  <a:lnTo>
                    <a:pt x="4620924" y="3279635"/>
                  </a:lnTo>
                  <a:lnTo>
                    <a:pt x="4607089" y="3282179"/>
                  </a:lnTo>
                  <a:lnTo>
                    <a:pt x="4593254" y="3275153"/>
                  </a:lnTo>
                  <a:lnTo>
                    <a:pt x="4579419" y="3268128"/>
                  </a:lnTo>
                  <a:lnTo>
                    <a:pt x="4565584" y="3261103"/>
                  </a:lnTo>
                  <a:lnTo>
                    <a:pt x="4551749" y="3254078"/>
                  </a:lnTo>
                  <a:lnTo>
                    <a:pt x="4537914" y="3247053"/>
                  </a:lnTo>
                  <a:lnTo>
                    <a:pt x="4524078" y="3240028"/>
                  </a:lnTo>
                  <a:lnTo>
                    <a:pt x="4510243" y="3233003"/>
                  </a:lnTo>
                  <a:lnTo>
                    <a:pt x="4496408" y="3225977"/>
                  </a:lnTo>
                  <a:lnTo>
                    <a:pt x="4482573" y="3218952"/>
                  </a:lnTo>
                  <a:lnTo>
                    <a:pt x="4468738" y="3211927"/>
                  </a:lnTo>
                  <a:lnTo>
                    <a:pt x="4454903" y="3204902"/>
                  </a:lnTo>
                  <a:lnTo>
                    <a:pt x="4441068" y="3197877"/>
                  </a:lnTo>
                  <a:lnTo>
                    <a:pt x="4427233" y="3190852"/>
                  </a:lnTo>
                  <a:lnTo>
                    <a:pt x="4413398" y="3183827"/>
                  </a:lnTo>
                  <a:lnTo>
                    <a:pt x="4399563" y="3176801"/>
                  </a:lnTo>
                  <a:lnTo>
                    <a:pt x="4385727" y="3169776"/>
                  </a:lnTo>
                  <a:lnTo>
                    <a:pt x="4371892" y="3162751"/>
                  </a:lnTo>
                  <a:lnTo>
                    <a:pt x="4358057" y="3155726"/>
                  </a:lnTo>
                  <a:lnTo>
                    <a:pt x="4344222" y="3148701"/>
                  </a:lnTo>
                  <a:lnTo>
                    <a:pt x="4330387" y="3141676"/>
                  </a:lnTo>
                  <a:lnTo>
                    <a:pt x="4316552" y="3134651"/>
                  </a:lnTo>
                  <a:lnTo>
                    <a:pt x="4302717" y="3127625"/>
                  </a:lnTo>
                  <a:lnTo>
                    <a:pt x="4288882" y="3120600"/>
                  </a:lnTo>
                  <a:lnTo>
                    <a:pt x="4275047" y="3113575"/>
                  </a:lnTo>
                  <a:lnTo>
                    <a:pt x="4261211" y="3106550"/>
                  </a:lnTo>
                  <a:lnTo>
                    <a:pt x="4247376" y="3099525"/>
                  </a:lnTo>
                  <a:lnTo>
                    <a:pt x="4233541" y="3092500"/>
                  </a:lnTo>
                  <a:lnTo>
                    <a:pt x="4219706" y="3085475"/>
                  </a:lnTo>
                  <a:lnTo>
                    <a:pt x="4205871" y="3078450"/>
                  </a:lnTo>
                  <a:lnTo>
                    <a:pt x="4192036" y="3071424"/>
                  </a:lnTo>
                  <a:lnTo>
                    <a:pt x="4178201" y="3064399"/>
                  </a:lnTo>
                  <a:lnTo>
                    <a:pt x="4164366" y="3057374"/>
                  </a:lnTo>
                  <a:lnTo>
                    <a:pt x="4150531" y="3050349"/>
                  </a:lnTo>
                  <a:lnTo>
                    <a:pt x="4136696" y="3043324"/>
                  </a:lnTo>
                  <a:lnTo>
                    <a:pt x="4122860" y="3036299"/>
                  </a:lnTo>
                  <a:lnTo>
                    <a:pt x="4109025" y="3029274"/>
                  </a:lnTo>
                  <a:lnTo>
                    <a:pt x="4095190" y="3022248"/>
                  </a:lnTo>
                  <a:lnTo>
                    <a:pt x="4081355" y="3015223"/>
                  </a:lnTo>
                  <a:lnTo>
                    <a:pt x="4067520" y="3008198"/>
                  </a:lnTo>
                  <a:lnTo>
                    <a:pt x="4053685" y="3001173"/>
                  </a:lnTo>
                  <a:lnTo>
                    <a:pt x="4039850" y="2994148"/>
                  </a:lnTo>
                  <a:lnTo>
                    <a:pt x="4026015" y="2987123"/>
                  </a:lnTo>
                  <a:lnTo>
                    <a:pt x="4012180" y="2980098"/>
                  </a:lnTo>
                  <a:lnTo>
                    <a:pt x="3998344" y="2973072"/>
                  </a:lnTo>
                  <a:lnTo>
                    <a:pt x="3984509" y="2966047"/>
                  </a:lnTo>
                  <a:lnTo>
                    <a:pt x="3970674" y="2959022"/>
                  </a:lnTo>
                  <a:lnTo>
                    <a:pt x="3956839" y="2951997"/>
                  </a:lnTo>
                  <a:lnTo>
                    <a:pt x="3943004" y="2944972"/>
                  </a:lnTo>
                  <a:lnTo>
                    <a:pt x="3929169" y="2937947"/>
                  </a:lnTo>
                  <a:lnTo>
                    <a:pt x="3915334" y="2930922"/>
                  </a:lnTo>
                  <a:lnTo>
                    <a:pt x="3901499" y="2923897"/>
                  </a:lnTo>
                  <a:lnTo>
                    <a:pt x="3887664" y="2916871"/>
                  </a:lnTo>
                  <a:lnTo>
                    <a:pt x="3873829" y="2909846"/>
                  </a:lnTo>
                  <a:lnTo>
                    <a:pt x="3859993" y="2902821"/>
                  </a:lnTo>
                  <a:lnTo>
                    <a:pt x="3846158" y="2895796"/>
                  </a:lnTo>
                  <a:lnTo>
                    <a:pt x="3832323" y="2888771"/>
                  </a:lnTo>
                  <a:lnTo>
                    <a:pt x="3818488" y="2881746"/>
                  </a:lnTo>
                  <a:lnTo>
                    <a:pt x="3804653" y="2874721"/>
                  </a:lnTo>
                  <a:lnTo>
                    <a:pt x="3790818" y="2867695"/>
                  </a:lnTo>
                  <a:lnTo>
                    <a:pt x="3776983" y="2860670"/>
                  </a:lnTo>
                  <a:lnTo>
                    <a:pt x="3763148" y="2853645"/>
                  </a:lnTo>
                  <a:lnTo>
                    <a:pt x="3749313" y="2846620"/>
                  </a:lnTo>
                  <a:lnTo>
                    <a:pt x="3735478" y="2839595"/>
                  </a:lnTo>
                  <a:lnTo>
                    <a:pt x="3721642" y="2832570"/>
                  </a:lnTo>
                  <a:lnTo>
                    <a:pt x="3707807" y="2825545"/>
                  </a:lnTo>
                  <a:lnTo>
                    <a:pt x="3693972" y="2818519"/>
                  </a:lnTo>
                  <a:lnTo>
                    <a:pt x="3680137" y="2811494"/>
                  </a:lnTo>
                  <a:lnTo>
                    <a:pt x="3666302" y="2804469"/>
                  </a:lnTo>
                  <a:lnTo>
                    <a:pt x="3652467" y="2797444"/>
                  </a:lnTo>
                  <a:lnTo>
                    <a:pt x="3638632" y="2790419"/>
                  </a:lnTo>
                  <a:lnTo>
                    <a:pt x="3624797" y="2783394"/>
                  </a:lnTo>
                  <a:lnTo>
                    <a:pt x="3610962" y="2776369"/>
                  </a:lnTo>
                  <a:lnTo>
                    <a:pt x="3597126" y="2769344"/>
                  </a:lnTo>
                  <a:lnTo>
                    <a:pt x="3583291" y="2762318"/>
                  </a:lnTo>
                  <a:lnTo>
                    <a:pt x="3569456" y="2755293"/>
                  </a:lnTo>
                  <a:lnTo>
                    <a:pt x="3555621" y="2748268"/>
                  </a:lnTo>
                  <a:lnTo>
                    <a:pt x="3541786" y="2741243"/>
                  </a:lnTo>
                  <a:lnTo>
                    <a:pt x="3527951" y="2734218"/>
                  </a:lnTo>
                  <a:lnTo>
                    <a:pt x="3514116" y="2727193"/>
                  </a:lnTo>
                  <a:lnTo>
                    <a:pt x="3500281" y="2720168"/>
                  </a:lnTo>
                  <a:lnTo>
                    <a:pt x="3486446" y="2713142"/>
                  </a:lnTo>
                  <a:lnTo>
                    <a:pt x="3472611" y="2706117"/>
                  </a:lnTo>
                  <a:lnTo>
                    <a:pt x="3458775" y="2699092"/>
                  </a:lnTo>
                  <a:lnTo>
                    <a:pt x="3444940" y="2692067"/>
                  </a:lnTo>
                  <a:lnTo>
                    <a:pt x="3431105" y="2685042"/>
                  </a:lnTo>
                  <a:lnTo>
                    <a:pt x="3417270" y="2678017"/>
                  </a:lnTo>
                  <a:lnTo>
                    <a:pt x="3403435" y="2670992"/>
                  </a:lnTo>
                  <a:lnTo>
                    <a:pt x="3389600" y="2663966"/>
                  </a:lnTo>
                  <a:lnTo>
                    <a:pt x="3375765" y="2656941"/>
                  </a:lnTo>
                  <a:lnTo>
                    <a:pt x="3361930" y="2649916"/>
                  </a:lnTo>
                  <a:lnTo>
                    <a:pt x="3348095" y="2642891"/>
                  </a:lnTo>
                  <a:lnTo>
                    <a:pt x="3334260" y="2635866"/>
                  </a:lnTo>
                  <a:lnTo>
                    <a:pt x="3320424" y="2628841"/>
                  </a:lnTo>
                  <a:lnTo>
                    <a:pt x="3306589" y="2621816"/>
                  </a:lnTo>
                  <a:lnTo>
                    <a:pt x="3292754" y="2614790"/>
                  </a:lnTo>
                  <a:lnTo>
                    <a:pt x="3278919" y="2607765"/>
                  </a:lnTo>
                  <a:lnTo>
                    <a:pt x="3265084" y="2600740"/>
                  </a:lnTo>
                  <a:lnTo>
                    <a:pt x="3251249" y="2593715"/>
                  </a:lnTo>
                  <a:lnTo>
                    <a:pt x="3237414" y="2586690"/>
                  </a:lnTo>
                  <a:lnTo>
                    <a:pt x="3223579" y="2579665"/>
                  </a:lnTo>
                  <a:lnTo>
                    <a:pt x="3209744" y="2572640"/>
                  </a:lnTo>
                  <a:lnTo>
                    <a:pt x="3195908" y="2565615"/>
                  </a:lnTo>
                  <a:lnTo>
                    <a:pt x="3182073" y="2558589"/>
                  </a:lnTo>
                  <a:lnTo>
                    <a:pt x="3168238" y="2551564"/>
                  </a:lnTo>
                  <a:lnTo>
                    <a:pt x="3154403" y="2544539"/>
                  </a:lnTo>
                  <a:lnTo>
                    <a:pt x="3140568" y="2537514"/>
                  </a:lnTo>
                  <a:lnTo>
                    <a:pt x="3126733" y="2530489"/>
                  </a:lnTo>
                  <a:lnTo>
                    <a:pt x="3112898" y="2523464"/>
                  </a:lnTo>
                  <a:lnTo>
                    <a:pt x="3099063" y="2516439"/>
                  </a:lnTo>
                  <a:lnTo>
                    <a:pt x="3085228" y="2509413"/>
                  </a:lnTo>
                  <a:lnTo>
                    <a:pt x="3071393" y="2502388"/>
                  </a:lnTo>
                  <a:lnTo>
                    <a:pt x="3057557" y="2495363"/>
                  </a:lnTo>
                  <a:lnTo>
                    <a:pt x="3043722" y="2488338"/>
                  </a:lnTo>
                  <a:lnTo>
                    <a:pt x="3029887" y="2481313"/>
                  </a:lnTo>
                  <a:lnTo>
                    <a:pt x="3016052" y="2474288"/>
                  </a:lnTo>
                  <a:lnTo>
                    <a:pt x="3002217" y="2467263"/>
                  </a:lnTo>
                  <a:lnTo>
                    <a:pt x="2988382" y="2460237"/>
                  </a:lnTo>
                  <a:lnTo>
                    <a:pt x="2974547" y="2453212"/>
                  </a:lnTo>
                  <a:lnTo>
                    <a:pt x="2960712" y="2446187"/>
                  </a:lnTo>
                  <a:lnTo>
                    <a:pt x="2946877" y="2439162"/>
                  </a:lnTo>
                  <a:lnTo>
                    <a:pt x="2933042" y="2432137"/>
                  </a:lnTo>
                  <a:lnTo>
                    <a:pt x="2919206" y="2425112"/>
                  </a:lnTo>
                  <a:lnTo>
                    <a:pt x="2905371" y="2418087"/>
                  </a:lnTo>
                  <a:lnTo>
                    <a:pt x="2891536" y="2411062"/>
                  </a:lnTo>
                  <a:lnTo>
                    <a:pt x="2877701" y="2404036"/>
                  </a:lnTo>
                  <a:lnTo>
                    <a:pt x="2863866" y="2397011"/>
                  </a:lnTo>
                  <a:lnTo>
                    <a:pt x="2850031" y="2389986"/>
                  </a:lnTo>
                  <a:lnTo>
                    <a:pt x="2836196" y="2382961"/>
                  </a:lnTo>
                  <a:lnTo>
                    <a:pt x="2822361" y="2375936"/>
                  </a:lnTo>
                  <a:lnTo>
                    <a:pt x="2808526" y="2368911"/>
                  </a:lnTo>
                  <a:lnTo>
                    <a:pt x="2794690" y="2361886"/>
                  </a:lnTo>
                  <a:lnTo>
                    <a:pt x="2780855" y="2354860"/>
                  </a:lnTo>
                  <a:lnTo>
                    <a:pt x="2767020" y="2347835"/>
                  </a:lnTo>
                  <a:lnTo>
                    <a:pt x="2753185" y="2340810"/>
                  </a:lnTo>
                  <a:lnTo>
                    <a:pt x="2739350" y="2333785"/>
                  </a:lnTo>
                  <a:lnTo>
                    <a:pt x="2725515" y="2326760"/>
                  </a:lnTo>
                  <a:lnTo>
                    <a:pt x="2711680" y="2319735"/>
                  </a:lnTo>
                  <a:lnTo>
                    <a:pt x="2697845" y="2312710"/>
                  </a:lnTo>
                  <a:lnTo>
                    <a:pt x="2684010" y="2305684"/>
                  </a:lnTo>
                  <a:lnTo>
                    <a:pt x="2670175" y="2298659"/>
                  </a:lnTo>
                  <a:lnTo>
                    <a:pt x="2656339" y="2291634"/>
                  </a:lnTo>
                  <a:lnTo>
                    <a:pt x="2642504" y="2284609"/>
                  </a:lnTo>
                  <a:lnTo>
                    <a:pt x="2628669" y="2277584"/>
                  </a:lnTo>
                  <a:lnTo>
                    <a:pt x="2614834" y="2270559"/>
                  </a:lnTo>
                  <a:lnTo>
                    <a:pt x="2600999" y="2263534"/>
                  </a:lnTo>
                  <a:lnTo>
                    <a:pt x="2587164" y="2256508"/>
                  </a:lnTo>
                  <a:lnTo>
                    <a:pt x="2573329" y="2249483"/>
                  </a:lnTo>
                  <a:lnTo>
                    <a:pt x="2559494" y="2242458"/>
                  </a:lnTo>
                  <a:lnTo>
                    <a:pt x="2545659" y="2235433"/>
                  </a:lnTo>
                  <a:lnTo>
                    <a:pt x="2531823" y="2228408"/>
                  </a:lnTo>
                  <a:lnTo>
                    <a:pt x="2517988" y="2221383"/>
                  </a:lnTo>
                  <a:lnTo>
                    <a:pt x="2504153" y="2214358"/>
                  </a:lnTo>
                  <a:lnTo>
                    <a:pt x="2490318" y="2207333"/>
                  </a:lnTo>
                  <a:lnTo>
                    <a:pt x="2476483" y="2200307"/>
                  </a:lnTo>
                  <a:lnTo>
                    <a:pt x="2462648" y="2193282"/>
                  </a:lnTo>
                  <a:lnTo>
                    <a:pt x="2448813" y="2186257"/>
                  </a:lnTo>
                  <a:lnTo>
                    <a:pt x="2434978" y="2179232"/>
                  </a:lnTo>
                  <a:lnTo>
                    <a:pt x="2421143" y="2172207"/>
                  </a:lnTo>
                  <a:lnTo>
                    <a:pt x="2407308" y="2165182"/>
                  </a:lnTo>
                  <a:lnTo>
                    <a:pt x="2393472" y="2158157"/>
                  </a:lnTo>
                  <a:lnTo>
                    <a:pt x="2379637" y="2151131"/>
                  </a:lnTo>
                  <a:lnTo>
                    <a:pt x="2365802" y="2144106"/>
                  </a:lnTo>
                  <a:lnTo>
                    <a:pt x="2351967" y="2137081"/>
                  </a:lnTo>
                  <a:lnTo>
                    <a:pt x="2338132" y="2130056"/>
                  </a:lnTo>
                  <a:lnTo>
                    <a:pt x="2324297" y="2123031"/>
                  </a:lnTo>
                  <a:lnTo>
                    <a:pt x="2310462" y="2116006"/>
                  </a:lnTo>
                  <a:lnTo>
                    <a:pt x="2296627" y="2108981"/>
                  </a:lnTo>
                  <a:lnTo>
                    <a:pt x="2282792" y="2101955"/>
                  </a:lnTo>
                  <a:lnTo>
                    <a:pt x="2268957" y="2094930"/>
                  </a:lnTo>
                  <a:lnTo>
                    <a:pt x="2255121" y="2087905"/>
                  </a:lnTo>
                  <a:lnTo>
                    <a:pt x="2241286" y="2080880"/>
                  </a:lnTo>
                  <a:lnTo>
                    <a:pt x="2227451" y="2073855"/>
                  </a:lnTo>
                  <a:lnTo>
                    <a:pt x="2213616" y="2066830"/>
                  </a:lnTo>
                  <a:lnTo>
                    <a:pt x="2199781" y="2059805"/>
                  </a:lnTo>
                  <a:lnTo>
                    <a:pt x="2185946" y="2052780"/>
                  </a:lnTo>
                  <a:lnTo>
                    <a:pt x="2172111" y="2045754"/>
                  </a:lnTo>
                  <a:lnTo>
                    <a:pt x="2158276" y="2038729"/>
                  </a:lnTo>
                  <a:lnTo>
                    <a:pt x="2144441" y="2031704"/>
                  </a:lnTo>
                  <a:lnTo>
                    <a:pt x="2130605" y="2024679"/>
                  </a:lnTo>
                  <a:lnTo>
                    <a:pt x="2116770" y="2017654"/>
                  </a:lnTo>
                  <a:lnTo>
                    <a:pt x="2102935" y="2010629"/>
                  </a:lnTo>
                  <a:lnTo>
                    <a:pt x="2089100" y="2003604"/>
                  </a:lnTo>
                  <a:lnTo>
                    <a:pt x="2075265" y="1996578"/>
                  </a:lnTo>
                  <a:lnTo>
                    <a:pt x="2061430" y="1989553"/>
                  </a:lnTo>
                  <a:lnTo>
                    <a:pt x="2047595" y="1982528"/>
                  </a:lnTo>
                  <a:lnTo>
                    <a:pt x="2033760" y="1975503"/>
                  </a:lnTo>
                  <a:lnTo>
                    <a:pt x="2019925" y="1968478"/>
                  </a:lnTo>
                  <a:lnTo>
                    <a:pt x="2006090" y="1961453"/>
                  </a:lnTo>
                  <a:lnTo>
                    <a:pt x="1992254" y="1954428"/>
                  </a:lnTo>
                  <a:lnTo>
                    <a:pt x="1978419" y="1947402"/>
                  </a:lnTo>
                  <a:lnTo>
                    <a:pt x="1964584" y="1940377"/>
                  </a:lnTo>
                  <a:lnTo>
                    <a:pt x="1950749" y="1933352"/>
                  </a:lnTo>
                  <a:lnTo>
                    <a:pt x="1936914" y="1926327"/>
                  </a:lnTo>
                  <a:lnTo>
                    <a:pt x="1923079" y="1919302"/>
                  </a:lnTo>
                  <a:lnTo>
                    <a:pt x="1909244" y="1912277"/>
                  </a:lnTo>
                  <a:lnTo>
                    <a:pt x="1895409" y="1905252"/>
                  </a:lnTo>
                  <a:lnTo>
                    <a:pt x="1881574" y="1898227"/>
                  </a:lnTo>
                  <a:lnTo>
                    <a:pt x="1867739" y="1891201"/>
                  </a:lnTo>
                  <a:lnTo>
                    <a:pt x="1853903" y="1884176"/>
                  </a:lnTo>
                  <a:lnTo>
                    <a:pt x="1840068" y="1877151"/>
                  </a:lnTo>
                  <a:lnTo>
                    <a:pt x="1826233" y="1870126"/>
                  </a:lnTo>
                  <a:lnTo>
                    <a:pt x="1812398" y="1863101"/>
                  </a:lnTo>
                  <a:lnTo>
                    <a:pt x="1798563" y="1856076"/>
                  </a:lnTo>
                  <a:lnTo>
                    <a:pt x="1784728" y="1849051"/>
                  </a:lnTo>
                  <a:lnTo>
                    <a:pt x="1770893" y="1842025"/>
                  </a:lnTo>
                  <a:lnTo>
                    <a:pt x="1757058" y="1835000"/>
                  </a:lnTo>
                  <a:lnTo>
                    <a:pt x="1743223" y="1827975"/>
                  </a:lnTo>
                  <a:lnTo>
                    <a:pt x="1729387" y="1820950"/>
                  </a:lnTo>
                  <a:lnTo>
                    <a:pt x="1715552" y="1813925"/>
                  </a:lnTo>
                  <a:lnTo>
                    <a:pt x="1701717" y="1806900"/>
                  </a:lnTo>
                  <a:lnTo>
                    <a:pt x="1687882" y="1799875"/>
                  </a:lnTo>
                  <a:lnTo>
                    <a:pt x="1674047" y="1792849"/>
                  </a:lnTo>
                  <a:lnTo>
                    <a:pt x="1660212" y="1785824"/>
                  </a:lnTo>
                  <a:lnTo>
                    <a:pt x="1646377" y="1778799"/>
                  </a:lnTo>
                  <a:lnTo>
                    <a:pt x="1632542" y="1771774"/>
                  </a:lnTo>
                  <a:lnTo>
                    <a:pt x="1618707" y="1764749"/>
                  </a:lnTo>
                  <a:lnTo>
                    <a:pt x="1604872" y="1757724"/>
                  </a:lnTo>
                  <a:lnTo>
                    <a:pt x="1591036" y="1750699"/>
                  </a:lnTo>
                  <a:lnTo>
                    <a:pt x="1577201" y="1743673"/>
                  </a:lnTo>
                  <a:lnTo>
                    <a:pt x="1563366" y="1736648"/>
                  </a:lnTo>
                  <a:lnTo>
                    <a:pt x="1549531" y="1729623"/>
                  </a:lnTo>
                  <a:lnTo>
                    <a:pt x="1535696" y="1722598"/>
                  </a:lnTo>
                  <a:lnTo>
                    <a:pt x="1521861" y="1715573"/>
                  </a:lnTo>
                  <a:lnTo>
                    <a:pt x="1508026" y="1708548"/>
                  </a:lnTo>
                  <a:lnTo>
                    <a:pt x="1494191" y="1701523"/>
                  </a:lnTo>
                  <a:lnTo>
                    <a:pt x="1480356" y="1694498"/>
                  </a:lnTo>
                  <a:lnTo>
                    <a:pt x="1466521" y="1687472"/>
                  </a:lnTo>
                  <a:lnTo>
                    <a:pt x="1452685" y="1680447"/>
                  </a:lnTo>
                  <a:lnTo>
                    <a:pt x="1438850" y="1673422"/>
                  </a:lnTo>
                  <a:lnTo>
                    <a:pt x="1425015" y="1666397"/>
                  </a:lnTo>
                  <a:lnTo>
                    <a:pt x="1411180" y="1659372"/>
                  </a:lnTo>
                  <a:lnTo>
                    <a:pt x="1397345" y="1652347"/>
                  </a:lnTo>
                  <a:lnTo>
                    <a:pt x="1383510" y="1645322"/>
                  </a:lnTo>
                  <a:lnTo>
                    <a:pt x="1369675" y="1638296"/>
                  </a:lnTo>
                  <a:lnTo>
                    <a:pt x="1355840" y="1631271"/>
                  </a:lnTo>
                  <a:lnTo>
                    <a:pt x="1342005" y="1624246"/>
                  </a:lnTo>
                  <a:lnTo>
                    <a:pt x="1328169" y="1617221"/>
                  </a:lnTo>
                  <a:lnTo>
                    <a:pt x="1314334" y="1610196"/>
                  </a:lnTo>
                  <a:lnTo>
                    <a:pt x="1300499" y="1603171"/>
                  </a:lnTo>
                  <a:lnTo>
                    <a:pt x="1286664" y="1596146"/>
                  </a:lnTo>
                  <a:lnTo>
                    <a:pt x="1272829" y="1589120"/>
                  </a:lnTo>
                  <a:lnTo>
                    <a:pt x="1258994" y="1582095"/>
                  </a:lnTo>
                  <a:lnTo>
                    <a:pt x="1245159" y="1575070"/>
                  </a:lnTo>
                  <a:lnTo>
                    <a:pt x="1231324" y="1568045"/>
                  </a:lnTo>
                  <a:lnTo>
                    <a:pt x="1217489" y="1561020"/>
                  </a:lnTo>
                  <a:lnTo>
                    <a:pt x="1203654" y="1553995"/>
                  </a:lnTo>
                  <a:lnTo>
                    <a:pt x="1189818" y="1546970"/>
                  </a:lnTo>
                  <a:lnTo>
                    <a:pt x="1175983" y="1539945"/>
                  </a:lnTo>
                  <a:lnTo>
                    <a:pt x="1162148" y="1532919"/>
                  </a:lnTo>
                  <a:lnTo>
                    <a:pt x="1148313" y="1525894"/>
                  </a:lnTo>
                  <a:lnTo>
                    <a:pt x="1134478" y="1518869"/>
                  </a:lnTo>
                  <a:lnTo>
                    <a:pt x="1120643" y="1511844"/>
                  </a:lnTo>
                  <a:lnTo>
                    <a:pt x="1106808" y="1504819"/>
                  </a:lnTo>
                  <a:lnTo>
                    <a:pt x="1092973" y="1497794"/>
                  </a:lnTo>
                  <a:lnTo>
                    <a:pt x="1079138" y="1490769"/>
                  </a:lnTo>
                  <a:lnTo>
                    <a:pt x="1065302" y="1483743"/>
                  </a:lnTo>
                  <a:lnTo>
                    <a:pt x="1051467" y="1476718"/>
                  </a:lnTo>
                  <a:lnTo>
                    <a:pt x="1037632" y="1469693"/>
                  </a:lnTo>
                  <a:lnTo>
                    <a:pt x="1023797" y="1462668"/>
                  </a:lnTo>
                  <a:lnTo>
                    <a:pt x="1009962" y="1455643"/>
                  </a:lnTo>
                  <a:lnTo>
                    <a:pt x="996127" y="1448618"/>
                  </a:lnTo>
                  <a:lnTo>
                    <a:pt x="982292" y="1441593"/>
                  </a:lnTo>
                  <a:lnTo>
                    <a:pt x="968457" y="1434567"/>
                  </a:lnTo>
                  <a:lnTo>
                    <a:pt x="954622" y="1427542"/>
                  </a:lnTo>
                  <a:lnTo>
                    <a:pt x="940787" y="1420517"/>
                  </a:lnTo>
                  <a:lnTo>
                    <a:pt x="926951" y="1413492"/>
                  </a:lnTo>
                  <a:lnTo>
                    <a:pt x="913116" y="1406467"/>
                  </a:lnTo>
                  <a:lnTo>
                    <a:pt x="899281" y="1399442"/>
                  </a:lnTo>
                  <a:lnTo>
                    <a:pt x="885446" y="1392417"/>
                  </a:lnTo>
                  <a:lnTo>
                    <a:pt x="871611" y="1385391"/>
                  </a:lnTo>
                  <a:lnTo>
                    <a:pt x="857776" y="1378366"/>
                  </a:lnTo>
                  <a:lnTo>
                    <a:pt x="843941" y="1371341"/>
                  </a:lnTo>
                  <a:lnTo>
                    <a:pt x="830106" y="1364316"/>
                  </a:lnTo>
                  <a:lnTo>
                    <a:pt x="816271" y="1357291"/>
                  </a:lnTo>
                  <a:lnTo>
                    <a:pt x="802436" y="1350266"/>
                  </a:lnTo>
                  <a:lnTo>
                    <a:pt x="788600" y="1343241"/>
                  </a:lnTo>
                  <a:lnTo>
                    <a:pt x="774765" y="1336216"/>
                  </a:lnTo>
                  <a:lnTo>
                    <a:pt x="760930" y="1329190"/>
                  </a:lnTo>
                  <a:lnTo>
                    <a:pt x="747095" y="1322165"/>
                  </a:lnTo>
                  <a:lnTo>
                    <a:pt x="733260" y="1315140"/>
                  </a:lnTo>
                  <a:lnTo>
                    <a:pt x="719425" y="1308115"/>
                  </a:lnTo>
                  <a:lnTo>
                    <a:pt x="705590" y="1301090"/>
                  </a:lnTo>
                  <a:lnTo>
                    <a:pt x="691755" y="1294065"/>
                  </a:lnTo>
                  <a:lnTo>
                    <a:pt x="677920" y="1287040"/>
                  </a:lnTo>
                  <a:lnTo>
                    <a:pt x="664084" y="1280014"/>
                  </a:lnTo>
                  <a:lnTo>
                    <a:pt x="650249" y="1272989"/>
                  </a:lnTo>
                  <a:lnTo>
                    <a:pt x="636414" y="1265964"/>
                  </a:lnTo>
                  <a:lnTo>
                    <a:pt x="622579" y="1258939"/>
                  </a:lnTo>
                  <a:lnTo>
                    <a:pt x="608744" y="1251914"/>
                  </a:lnTo>
                  <a:lnTo>
                    <a:pt x="594909" y="1244889"/>
                  </a:lnTo>
                  <a:lnTo>
                    <a:pt x="581074" y="1237864"/>
                  </a:lnTo>
                  <a:lnTo>
                    <a:pt x="567239" y="1230838"/>
                  </a:lnTo>
                  <a:lnTo>
                    <a:pt x="553404" y="1223813"/>
                  </a:lnTo>
                  <a:lnTo>
                    <a:pt x="539569" y="1216788"/>
                  </a:lnTo>
                  <a:lnTo>
                    <a:pt x="525733" y="1209763"/>
                  </a:lnTo>
                  <a:lnTo>
                    <a:pt x="511898" y="1202738"/>
                  </a:lnTo>
                  <a:lnTo>
                    <a:pt x="498063" y="1195713"/>
                  </a:lnTo>
                  <a:lnTo>
                    <a:pt x="484228" y="1188688"/>
                  </a:lnTo>
                  <a:lnTo>
                    <a:pt x="470393" y="1181663"/>
                  </a:lnTo>
                  <a:lnTo>
                    <a:pt x="456558" y="1174637"/>
                  </a:lnTo>
                  <a:lnTo>
                    <a:pt x="442723" y="1167612"/>
                  </a:lnTo>
                  <a:lnTo>
                    <a:pt x="428888" y="1160587"/>
                  </a:lnTo>
                  <a:lnTo>
                    <a:pt x="415053" y="1153562"/>
                  </a:lnTo>
                  <a:lnTo>
                    <a:pt x="401218" y="1146537"/>
                  </a:lnTo>
                  <a:lnTo>
                    <a:pt x="387382" y="1139512"/>
                  </a:lnTo>
                  <a:lnTo>
                    <a:pt x="373547" y="1132487"/>
                  </a:lnTo>
                  <a:lnTo>
                    <a:pt x="359712" y="1125461"/>
                  </a:lnTo>
                  <a:lnTo>
                    <a:pt x="345877" y="1118436"/>
                  </a:lnTo>
                  <a:lnTo>
                    <a:pt x="332042" y="1111411"/>
                  </a:lnTo>
                  <a:lnTo>
                    <a:pt x="318207" y="1104386"/>
                  </a:lnTo>
                  <a:lnTo>
                    <a:pt x="304372" y="1097361"/>
                  </a:lnTo>
                  <a:lnTo>
                    <a:pt x="290537" y="1090336"/>
                  </a:lnTo>
                  <a:lnTo>
                    <a:pt x="276702" y="1083311"/>
                  </a:lnTo>
                  <a:lnTo>
                    <a:pt x="262866" y="1076285"/>
                  </a:lnTo>
                  <a:lnTo>
                    <a:pt x="249031" y="1069260"/>
                  </a:lnTo>
                  <a:lnTo>
                    <a:pt x="235196" y="1062235"/>
                  </a:lnTo>
                  <a:lnTo>
                    <a:pt x="221361" y="1055210"/>
                  </a:lnTo>
                  <a:lnTo>
                    <a:pt x="207526" y="1048185"/>
                  </a:lnTo>
                  <a:lnTo>
                    <a:pt x="193691" y="1041160"/>
                  </a:lnTo>
                  <a:lnTo>
                    <a:pt x="179856" y="1034135"/>
                  </a:lnTo>
                  <a:lnTo>
                    <a:pt x="166021" y="1027109"/>
                  </a:lnTo>
                  <a:lnTo>
                    <a:pt x="152186" y="1020084"/>
                  </a:lnTo>
                  <a:lnTo>
                    <a:pt x="138351" y="1013059"/>
                  </a:lnTo>
                  <a:lnTo>
                    <a:pt x="124515" y="1006034"/>
                  </a:lnTo>
                  <a:lnTo>
                    <a:pt x="110680" y="999009"/>
                  </a:lnTo>
                  <a:lnTo>
                    <a:pt x="96845" y="991984"/>
                  </a:lnTo>
                  <a:lnTo>
                    <a:pt x="83010" y="984959"/>
                  </a:lnTo>
                  <a:lnTo>
                    <a:pt x="69175" y="977934"/>
                  </a:lnTo>
                  <a:lnTo>
                    <a:pt x="55340" y="970908"/>
                  </a:lnTo>
                  <a:lnTo>
                    <a:pt x="41505" y="963883"/>
                  </a:lnTo>
                  <a:lnTo>
                    <a:pt x="27670" y="956858"/>
                  </a:lnTo>
                  <a:lnTo>
                    <a:pt x="13835" y="949833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36659" y="1232054"/>
              <a:ext cx="7083573" cy="1263339"/>
            </a:xfrm>
            <a:custGeom>
              <a:avLst/>
              <a:pathLst>
                <a:path w="7083573" h="1263339">
                  <a:moveTo>
                    <a:pt x="0" y="942808"/>
                  </a:moveTo>
                  <a:lnTo>
                    <a:pt x="13835" y="949833"/>
                  </a:lnTo>
                  <a:lnTo>
                    <a:pt x="27670" y="956858"/>
                  </a:lnTo>
                  <a:lnTo>
                    <a:pt x="41505" y="963883"/>
                  </a:lnTo>
                  <a:lnTo>
                    <a:pt x="55340" y="894990"/>
                  </a:lnTo>
                  <a:lnTo>
                    <a:pt x="69175" y="902015"/>
                  </a:lnTo>
                  <a:lnTo>
                    <a:pt x="83010" y="909040"/>
                  </a:lnTo>
                  <a:lnTo>
                    <a:pt x="96845" y="916065"/>
                  </a:lnTo>
                  <a:lnTo>
                    <a:pt x="110680" y="923090"/>
                  </a:lnTo>
                  <a:lnTo>
                    <a:pt x="124515" y="930115"/>
                  </a:lnTo>
                  <a:lnTo>
                    <a:pt x="138351" y="937141"/>
                  </a:lnTo>
                  <a:lnTo>
                    <a:pt x="152186" y="944166"/>
                  </a:lnTo>
                  <a:lnTo>
                    <a:pt x="166021" y="951191"/>
                  </a:lnTo>
                  <a:lnTo>
                    <a:pt x="179856" y="958216"/>
                  </a:lnTo>
                  <a:lnTo>
                    <a:pt x="193691" y="855299"/>
                  </a:lnTo>
                  <a:lnTo>
                    <a:pt x="207526" y="862324"/>
                  </a:lnTo>
                  <a:lnTo>
                    <a:pt x="221361" y="869349"/>
                  </a:lnTo>
                  <a:lnTo>
                    <a:pt x="235196" y="876374"/>
                  </a:lnTo>
                  <a:lnTo>
                    <a:pt x="249031" y="883399"/>
                  </a:lnTo>
                  <a:lnTo>
                    <a:pt x="262866" y="890425"/>
                  </a:lnTo>
                  <a:lnTo>
                    <a:pt x="276702" y="837484"/>
                  </a:lnTo>
                  <a:lnTo>
                    <a:pt x="290537" y="844509"/>
                  </a:lnTo>
                  <a:lnTo>
                    <a:pt x="304372" y="851534"/>
                  </a:lnTo>
                  <a:lnTo>
                    <a:pt x="318207" y="858559"/>
                  </a:lnTo>
                  <a:lnTo>
                    <a:pt x="332042" y="865585"/>
                  </a:lnTo>
                  <a:lnTo>
                    <a:pt x="345877" y="872610"/>
                  </a:lnTo>
                  <a:lnTo>
                    <a:pt x="359712" y="879635"/>
                  </a:lnTo>
                  <a:lnTo>
                    <a:pt x="373547" y="886660"/>
                  </a:lnTo>
                  <a:lnTo>
                    <a:pt x="387382" y="893685"/>
                  </a:lnTo>
                  <a:lnTo>
                    <a:pt x="401218" y="874153"/>
                  </a:lnTo>
                  <a:lnTo>
                    <a:pt x="415053" y="858498"/>
                  </a:lnTo>
                  <a:lnTo>
                    <a:pt x="428888" y="799477"/>
                  </a:lnTo>
                  <a:lnTo>
                    <a:pt x="442723" y="744874"/>
                  </a:lnTo>
                  <a:lnTo>
                    <a:pt x="456558" y="751899"/>
                  </a:lnTo>
                  <a:lnTo>
                    <a:pt x="470393" y="758924"/>
                  </a:lnTo>
                  <a:lnTo>
                    <a:pt x="484228" y="765950"/>
                  </a:lnTo>
                  <a:lnTo>
                    <a:pt x="498063" y="772975"/>
                  </a:lnTo>
                  <a:lnTo>
                    <a:pt x="511898" y="780000"/>
                  </a:lnTo>
                  <a:lnTo>
                    <a:pt x="525733" y="787025"/>
                  </a:lnTo>
                  <a:lnTo>
                    <a:pt x="539569" y="794050"/>
                  </a:lnTo>
                  <a:lnTo>
                    <a:pt x="553404" y="801075"/>
                  </a:lnTo>
                  <a:lnTo>
                    <a:pt x="567239" y="808100"/>
                  </a:lnTo>
                  <a:lnTo>
                    <a:pt x="581074" y="815126"/>
                  </a:lnTo>
                  <a:lnTo>
                    <a:pt x="594909" y="822151"/>
                  </a:lnTo>
                  <a:lnTo>
                    <a:pt x="608744" y="829176"/>
                  </a:lnTo>
                  <a:lnTo>
                    <a:pt x="622579" y="836201"/>
                  </a:lnTo>
                  <a:lnTo>
                    <a:pt x="636414" y="843226"/>
                  </a:lnTo>
                  <a:lnTo>
                    <a:pt x="650249" y="850251"/>
                  </a:lnTo>
                  <a:lnTo>
                    <a:pt x="664084" y="857276"/>
                  </a:lnTo>
                  <a:lnTo>
                    <a:pt x="677920" y="864302"/>
                  </a:lnTo>
                  <a:lnTo>
                    <a:pt x="691755" y="871327"/>
                  </a:lnTo>
                  <a:lnTo>
                    <a:pt x="705590" y="692778"/>
                  </a:lnTo>
                  <a:lnTo>
                    <a:pt x="719425" y="699803"/>
                  </a:lnTo>
                  <a:lnTo>
                    <a:pt x="733260" y="706828"/>
                  </a:lnTo>
                  <a:lnTo>
                    <a:pt x="747095" y="713853"/>
                  </a:lnTo>
                  <a:lnTo>
                    <a:pt x="760930" y="720878"/>
                  </a:lnTo>
                  <a:lnTo>
                    <a:pt x="774765" y="727903"/>
                  </a:lnTo>
                  <a:lnTo>
                    <a:pt x="788600" y="734928"/>
                  </a:lnTo>
                  <a:lnTo>
                    <a:pt x="802436" y="741954"/>
                  </a:lnTo>
                  <a:lnTo>
                    <a:pt x="816271" y="748979"/>
                  </a:lnTo>
                  <a:lnTo>
                    <a:pt x="830106" y="756004"/>
                  </a:lnTo>
                  <a:lnTo>
                    <a:pt x="843941" y="763029"/>
                  </a:lnTo>
                  <a:lnTo>
                    <a:pt x="857776" y="770054"/>
                  </a:lnTo>
                  <a:lnTo>
                    <a:pt x="871611" y="777079"/>
                  </a:lnTo>
                  <a:lnTo>
                    <a:pt x="885446" y="784104"/>
                  </a:lnTo>
                  <a:lnTo>
                    <a:pt x="899281" y="791130"/>
                  </a:lnTo>
                  <a:lnTo>
                    <a:pt x="913116" y="798155"/>
                  </a:lnTo>
                  <a:lnTo>
                    <a:pt x="926951" y="805180"/>
                  </a:lnTo>
                  <a:lnTo>
                    <a:pt x="940787" y="812205"/>
                  </a:lnTo>
                  <a:lnTo>
                    <a:pt x="954622" y="819230"/>
                  </a:lnTo>
                  <a:lnTo>
                    <a:pt x="968457" y="826255"/>
                  </a:lnTo>
                  <a:lnTo>
                    <a:pt x="982292" y="833280"/>
                  </a:lnTo>
                  <a:lnTo>
                    <a:pt x="996127" y="840306"/>
                  </a:lnTo>
                  <a:lnTo>
                    <a:pt x="1009962" y="847331"/>
                  </a:lnTo>
                  <a:lnTo>
                    <a:pt x="1023797" y="854356"/>
                  </a:lnTo>
                  <a:lnTo>
                    <a:pt x="1037632" y="861381"/>
                  </a:lnTo>
                  <a:lnTo>
                    <a:pt x="1051467" y="868406"/>
                  </a:lnTo>
                  <a:lnTo>
                    <a:pt x="1065302" y="875431"/>
                  </a:lnTo>
                  <a:lnTo>
                    <a:pt x="1079138" y="882456"/>
                  </a:lnTo>
                  <a:lnTo>
                    <a:pt x="1092973" y="889481"/>
                  </a:lnTo>
                  <a:lnTo>
                    <a:pt x="1106808" y="896507"/>
                  </a:lnTo>
                  <a:lnTo>
                    <a:pt x="1120643" y="903532"/>
                  </a:lnTo>
                  <a:lnTo>
                    <a:pt x="1134478" y="910557"/>
                  </a:lnTo>
                  <a:lnTo>
                    <a:pt x="1148313" y="917582"/>
                  </a:lnTo>
                  <a:lnTo>
                    <a:pt x="1162148" y="924607"/>
                  </a:lnTo>
                  <a:lnTo>
                    <a:pt x="1175983" y="931632"/>
                  </a:lnTo>
                  <a:lnTo>
                    <a:pt x="1189818" y="938657"/>
                  </a:lnTo>
                  <a:lnTo>
                    <a:pt x="1203654" y="945683"/>
                  </a:lnTo>
                  <a:lnTo>
                    <a:pt x="1217489" y="952708"/>
                  </a:lnTo>
                  <a:lnTo>
                    <a:pt x="1231324" y="959733"/>
                  </a:lnTo>
                  <a:lnTo>
                    <a:pt x="1245159" y="966758"/>
                  </a:lnTo>
                  <a:lnTo>
                    <a:pt x="1258994" y="973783"/>
                  </a:lnTo>
                  <a:lnTo>
                    <a:pt x="1272829" y="980808"/>
                  </a:lnTo>
                  <a:lnTo>
                    <a:pt x="1286664" y="987833"/>
                  </a:lnTo>
                  <a:lnTo>
                    <a:pt x="1300499" y="994859"/>
                  </a:lnTo>
                  <a:lnTo>
                    <a:pt x="1314334" y="1001884"/>
                  </a:lnTo>
                  <a:lnTo>
                    <a:pt x="1328169" y="1008909"/>
                  </a:lnTo>
                  <a:lnTo>
                    <a:pt x="1342005" y="1015934"/>
                  </a:lnTo>
                  <a:lnTo>
                    <a:pt x="1355840" y="832934"/>
                  </a:lnTo>
                  <a:lnTo>
                    <a:pt x="1369675" y="839959"/>
                  </a:lnTo>
                  <a:lnTo>
                    <a:pt x="1383510" y="846984"/>
                  </a:lnTo>
                  <a:lnTo>
                    <a:pt x="1397345" y="854009"/>
                  </a:lnTo>
                  <a:lnTo>
                    <a:pt x="1411180" y="861034"/>
                  </a:lnTo>
                  <a:lnTo>
                    <a:pt x="1425015" y="868060"/>
                  </a:lnTo>
                  <a:lnTo>
                    <a:pt x="1438850" y="875085"/>
                  </a:lnTo>
                  <a:lnTo>
                    <a:pt x="1452685" y="882110"/>
                  </a:lnTo>
                  <a:lnTo>
                    <a:pt x="1466521" y="882929"/>
                  </a:lnTo>
                  <a:lnTo>
                    <a:pt x="1480356" y="889954"/>
                  </a:lnTo>
                  <a:lnTo>
                    <a:pt x="1494191" y="896980"/>
                  </a:lnTo>
                  <a:lnTo>
                    <a:pt x="1508026" y="904005"/>
                  </a:lnTo>
                  <a:lnTo>
                    <a:pt x="1521861" y="911030"/>
                  </a:lnTo>
                  <a:lnTo>
                    <a:pt x="1535696" y="918055"/>
                  </a:lnTo>
                  <a:lnTo>
                    <a:pt x="1549531" y="925080"/>
                  </a:lnTo>
                  <a:lnTo>
                    <a:pt x="1563366" y="932105"/>
                  </a:lnTo>
                  <a:lnTo>
                    <a:pt x="1577201" y="939130"/>
                  </a:lnTo>
                  <a:lnTo>
                    <a:pt x="1591036" y="946156"/>
                  </a:lnTo>
                  <a:lnTo>
                    <a:pt x="1604872" y="953181"/>
                  </a:lnTo>
                  <a:lnTo>
                    <a:pt x="1618707" y="960206"/>
                  </a:lnTo>
                  <a:lnTo>
                    <a:pt x="1632542" y="967231"/>
                  </a:lnTo>
                  <a:lnTo>
                    <a:pt x="1646377" y="974256"/>
                  </a:lnTo>
                  <a:lnTo>
                    <a:pt x="1660212" y="981281"/>
                  </a:lnTo>
                  <a:lnTo>
                    <a:pt x="1674047" y="988306"/>
                  </a:lnTo>
                  <a:lnTo>
                    <a:pt x="1687882" y="995332"/>
                  </a:lnTo>
                  <a:lnTo>
                    <a:pt x="1701717" y="1002357"/>
                  </a:lnTo>
                  <a:lnTo>
                    <a:pt x="1715552" y="1009382"/>
                  </a:lnTo>
                  <a:lnTo>
                    <a:pt x="1729387" y="975700"/>
                  </a:lnTo>
                  <a:lnTo>
                    <a:pt x="1743223" y="843336"/>
                  </a:lnTo>
                  <a:lnTo>
                    <a:pt x="1757058" y="850361"/>
                  </a:lnTo>
                  <a:lnTo>
                    <a:pt x="1770893" y="857386"/>
                  </a:lnTo>
                  <a:lnTo>
                    <a:pt x="1784728" y="864412"/>
                  </a:lnTo>
                  <a:lnTo>
                    <a:pt x="1798563" y="871437"/>
                  </a:lnTo>
                  <a:lnTo>
                    <a:pt x="1812398" y="878462"/>
                  </a:lnTo>
                  <a:lnTo>
                    <a:pt x="1826233" y="885487"/>
                  </a:lnTo>
                  <a:lnTo>
                    <a:pt x="1840068" y="892512"/>
                  </a:lnTo>
                  <a:lnTo>
                    <a:pt x="1853903" y="899537"/>
                  </a:lnTo>
                  <a:lnTo>
                    <a:pt x="1867739" y="906562"/>
                  </a:lnTo>
                  <a:lnTo>
                    <a:pt x="1881574" y="913588"/>
                  </a:lnTo>
                  <a:lnTo>
                    <a:pt x="1895409" y="920613"/>
                  </a:lnTo>
                  <a:lnTo>
                    <a:pt x="1909244" y="927638"/>
                  </a:lnTo>
                  <a:lnTo>
                    <a:pt x="1923079" y="821464"/>
                  </a:lnTo>
                  <a:lnTo>
                    <a:pt x="1936914" y="828489"/>
                  </a:lnTo>
                  <a:lnTo>
                    <a:pt x="1950749" y="835514"/>
                  </a:lnTo>
                  <a:lnTo>
                    <a:pt x="1964584" y="842539"/>
                  </a:lnTo>
                  <a:lnTo>
                    <a:pt x="1978419" y="849565"/>
                  </a:lnTo>
                  <a:lnTo>
                    <a:pt x="1992254" y="856590"/>
                  </a:lnTo>
                  <a:lnTo>
                    <a:pt x="2006090" y="863615"/>
                  </a:lnTo>
                  <a:lnTo>
                    <a:pt x="2019925" y="870640"/>
                  </a:lnTo>
                  <a:lnTo>
                    <a:pt x="2033760" y="877665"/>
                  </a:lnTo>
                  <a:lnTo>
                    <a:pt x="2047595" y="884690"/>
                  </a:lnTo>
                  <a:lnTo>
                    <a:pt x="2061430" y="891715"/>
                  </a:lnTo>
                  <a:lnTo>
                    <a:pt x="2075265" y="898740"/>
                  </a:lnTo>
                  <a:lnTo>
                    <a:pt x="2089100" y="905766"/>
                  </a:lnTo>
                  <a:lnTo>
                    <a:pt x="2102935" y="912791"/>
                  </a:lnTo>
                  <a:lnTo>
                    <a:pt x="2116770" y="919816"/>
                  </a:lnTo>
                  <a:lnTo>
                    <a:pt x="2130605" y="926841"/>
                  </a:lnTo>
                  <a:lnTo>
                    <a:pt x="2144441" y="933866"/>
                  </a:lnTo>
                  <a:lnTo>
                    <a:pt x="2158276" y="940891"/>
                  </a:lnTo>
                  <a:lnTo>
                    <a:pt x="2172111" y="947916"/>
                  </a:lnTo>
                  <a:lnTo>
                    <a:pt x="2185946" y="954942"/>
                  </a:lnTo>
                  <a:lnTo>
                    <a:pt x="2199781" y="961967"/>
                  </a:lnTo>
                  <a:lnTo>
                    <a:pt x="2213616" y="968992"/>
                  </a:lnTo>
                  <a:lnTo>
                    <a:pt x="2227451" y="976017"/>
                  </a:lnTo>
                  <a:lnTo>
                    <a:pt x="2241286" y="983042"/>
                  </a:lnTo>
                  <a:lnTo>
                    <a:pt x="2255121" y="990067"/>
                  </a:lnTo>
                  <a:lnTo>
                    <a:pt x="2268957" y="997092"/>
                  </a:lnTo>
                  <a:lnTo>
                    <a:pt x="2282792" y="1004118"/>
                  </a:lnTo>
                  <a:lnTo>
                    <a:pt x="2296627" y="1011143"/>
                  </a:lnTo>
                  <a:lnTo>
                    <a:pt x="2310462" y="1018168"/>
                  </a:lnTo>
                  <a:lnTo>
                    <a:pt x="2324297" y="1025193"/>
                  </a:lnTo>
                  <a:lnTo>
                    <a:pt x="2338132" y="1032218"/>
                  </a:lnTo>
                  <a:lnTo>
                    <a:pt x="2351967" y="902873"/>
                  </a:lnTo>
                  <a:lnTo>
                    <a:pt x="2365802" y="909898"/>
                  </a:lnTo>
                  <a:lnTo>
                    <a:pt x="2379637" y="916924"/>
                  </a:lnTo>
                  <a:lnTo>
                    <a:pt x="2393472" y="923949"/>
                  </a:lnTo>
                  <a:lnTo>
                    <a:pt x="2407308" y="930974"/>
                  </a:lnTo>
                  <a:lnTo>
                    <a:pt x="2421143" y="937999"/>
                  </a:lnTo>
                  <a:lnTo>
                    <a:pt x="2434978" y="945024"/>
                  </a:lnTo>
                  <a:lnTo>
                    <a:pt x="2448813" y="952049"/>
                  </a:lnTo>
                  <a:lnTo>
                    <a:pt x="2462648" y="959074"/>
                  </a:lnTo>
                  <a:lnTo>
                    <a:pt x="2476483" y="966099"/>
                  </a:lnTo>
                  <a:lnTo>
                    <a:pt x="2490318" y="973125"/>
                  </a:lnTo>
                  <a:lnTo>
                    <a:pt x="2504153" y="980150"/>
                  </a:lnTo>
                  <a:lnTo>
                    <a:pt x="2517988" y="987175"/>
                  </a:lnTo>
                  <a:lnTo>
                    <a:pt x="2531823" y="994200"/>
                  </a:lnTo>
                  <a:lnTo>
                    <a:pt x="2545659" y="1001225"/>
                  </a:lnTo>
                  <a:lnTo>
                    <a:pt x="2559494" y="1008250"/>
                  </a:lnTo>
                  <a:lnTo>
                    <a:pt x="2573329" y="850749"/>
                  </a:lnTo>
                  <a:lnTo>
                    <a:pt x="2587164" y="857774"/>
                  </a:lnTo>
                  <a:lnTo>
                    <a:pt x="2600999" y="864799"/>
                  </a:lnTo>
                  <a:lnTo>
                    <a:pt x="2614834" y="871825"/>
                  </a:lnTo>
                  <a:lnTo>
                    <a:pt x="2628669" y="878850"/>
                  </a:lnTo>
                  <a:lnTo>
                    <a:pt x="2642504" y="885875"/>
                  </a:lnTo>
                  <a:lnTo>
                    <a:pt x="2656339" y="892900"/>
                  </a:lnTo>
                  <a:lnTo>
                    <a:pt x="2670175" y="899925"/>
                  </a:lnTo>
                  <a:lnTo>
                    <a:pt x="2684010" y="906950"/>
                  </a:lnTo>
                  <a:lnTo>
                    <a:pt x="2697845" y="913975"/>
                  </a:lnTo>
                  <a:lnTo>
                    <a:pt x="2711680" y="921001"/>
                  </a:lnTo>
                  <a:lnTo>
                    <a:pt x="2725515" y="928026"/>
                  </a:lnTo>
                  <a:lnTo>
                    <a:pt x="2739350" y="935051"/>
                  </a:lnTo>
                  <a:lnTo>
                    <a:pt x="2753185" y="942076"/>
                  </a:lnTo>
                  <a:lnTo>
                    <a:pt x="2767020" y="949101"/>
                  </a:lnTo>
                  <a:lnTo>
                    <a:pt x="2780855" y="956126"/>
                  </a:lnTo>
                  <a:lnTo>
                    <a:pt x="2794690" y="963151"/>
                  </a:lnTo>
                  <a:lnTo>
                    <a:pt x="2808526" y="970176"/>
                  </a:lnTo>
                  <a:lnTo>
                    <a:pt x="2822361" y="956265"/>
                  </a:lnTo>
                  <a:lnTo>
                    <a:pt x="2836196" y="963290"/>
                  </a:lnTo>
                  <a:lnTo>
                    <a:pt x="2850031" y="970315"/>
                  </a:lnTo>
                  <a:lnTo>
                    <a:pt x="2863866" y="977340"/>
                  </a:lnTo>
                  <a:lnTo>
                    <a:pt x="2877701" y="984366"/>
                  </a:lnTo>
                  <a:lnTo>
                    <a:pt x="2891536" y="991391"/>
                  </a:lnTo>
                  <a:lnTo>
                    <a:pt x="2905371" y="998416"/>
                  </a:lnTo>
                  <a:lnTo>
                    <a:pt x="2919206" y="1005441"/>
                  </a:lnTo>
                  <a:lnTo>
                    <a:pt x="2933042" y="1012466"/>
                  </a:lnTo>
                  <a:lnTo>
                    <a:pt x="2946877" y="1019491"/>
                  </a:lnTo>
                  <a:lnTo>
                    <a:pt x="2960712" y="1026516"/>
                  </a:lnTo>
                  <a:lnTo>
                    <a:pt x="2974547" y="1033541"/>
                  </a:lnTo>
                  <a:lnTo>
                    <a:pt x="2988382" y="1018305"/>
                  </a:lnTo>
                  <a:lnTo>
                    <a:pt x="3002217" y="1025330"/>
                  </a:lnTo>
                  <a:lnTo>
                    <a:pt x="3016052" y="1032355"/>
                  </a:lnTo>
                  <a:lnTo>
                    <a:pt x="3029887" y="1039380"/>
                  </a:lnTo>
                  <a:lnTo>
                    <a:pt x="3043722" y="1046406"/>
                  </a:lnTo>
                  <a:lnTo>
                    <a:pt x="3057557" y="1053431"/>
                  </a:lnTo>
                  <a:lnTo>
                    <a:pt x="3071393" y="1060456"/>
                  </a:lnTo>
                  <a:lnTo>
                    <a:pt x="3085228" y="1067481"/>
                  </a:lnTo>
                  <a:lnTo>
                    <a:pt x="3099063" y="1074506"/>
                  </a:lnTo>
                  <a:lnTo>
                    <a:pt x="3112898" y="1081531"/>
                  </a:lnTo>
                  <a:lnTo>
                    <a:pt x="3126733" y="1088556"/>
                  </a:lnTo>
                  <a:lnTo>
                    <a:pt x="3140568" y="1095581"/>
                  </a:lnTo>
                  <a:lnTo>
                    <a:pt x="3154403" y="1102607"/>
                  </a:lnTo>
                  <a:lnTo>
                    <a:pt x="3168238" y="1109632"/>
                  </a:lnTo>
                  <a:lnTo>
                    <a:pt x="3182073" y="1116657"/>
                  </a:lnTo>
                  <a:lnTo>
                    <a:pt x="3195908" y="1123682"/>
                  </a:lnTo>
                  <a:lnTo>
                    <a:pt x="3209744" y="1130707"/>
                  </a:lnTo>
                  <a:lnTo>
                    <a:pt x="3223579" y="1137732"/>
                  </a:lnTo>
                  <a:lnTo>
                    <a:pt x="3237414" y="1144757"/>
                  </a:lnTo>
                  <a:lnTo>
                    <a:pt x="3251249" y="1151783"/>
                  </a:lnTo>
                  <a:lnTo>
                    <a:pt x="3265084" y="1056411"/>
                  </a:lnTo>
                  <a:lnTo>
                    <a:pt x="3278919" y="1063436"/>
                  </a:lnTo>
                  <a:lnTo>
                    <a:pt x="3292754" y="1070461"/>
                  </a:lnTo>
                  <a:lnTo>
                    <a:pt x="3306589" y="1077486"/>
                  </a:lnTo>
                  <a:lnTo>
                    <a:pt x="3320424" y="1084511"/>
                  </a:lnTo>
                  <a:lnTo>
                    <a:pt x="3334260" y="1091537"/>
                  </a:lnTo>
                  <a:lnTo>
                    <a:pt x="3348095" y="1098562"/>
                  </a:lnTo>
                  <a:lnTo>
                    <a:pt x="3361930" y="1105587"/>
                  </a:lnTo>
                  <a:lnTo>
                    <a:pt x="3375765" y="1112612"/>
                  </a:lnTo>
                  <a:lnTo>
                    <a:pt x="3389600" y="1119637"/>
                  </a:lnTo>
                  <a:lnTo>
                    <a:pt x="3403435" y="1126662"/>
                  </a:lnTo>
                  <a:lnTo>
                    <a:pt x="3417270" y="1133687"/>
                  </a:lnTo>
                  <a:lnTo>
                    <a:pt x="3431105" y="1140713"/>
                  </a:lnTo>
                  <a:lnTo>
                    <a:pt x="3444940" y="1122584"/>
                  </a:lnTo>
                  <a:lnTo>
                    <a:pt x="3458775" y="1108786"/>
                  </a:lnTo>
                  <a:lnTo>
                    <a:pt x="3472611" y="1115811"/>
                  </a:lnTo>
                  <a:lnTo>
                    <a:pt x="3486446" y="1122836"/>
                  </a:lnTo>
                  <a:lnTo>
                    <a:pt x="3500281" y="1129862"/>
                  </a:lnTo>
                  <a:lnTo>
                    <a:pt x="3514116" y="1136887"/>
                  </a:lnTo>
                  <a:lnTo>
                    <a:pt x="3527951" y="1143912"/>
                  </a:lnTo>
                  <a:lnTo>
                    <a:pt x="3541786" y="1150937"/>
                  </a:lnTo>
                  <a:lnTo>
                    <a:pt x="3555621" y="1157962"/>
                  </a:lnTo>
                  <a:lnTo>
                    <a:pt x="3569456" y="1164987"/>
                  </a:lnTo>
                  <a:lnTo>
                    <a:pt x="3583291" y="1172012"/>
                  </a:lnTo>
                  <a:lnTo>
                    <a:pt x="3597126" y="1179038"/>
                  </a:lnTo>
                  <a:lnTo>
                    <a:pt x="3610962" y="1186063"/>
                  </a:lnTo>
                  <a:lnTo>
                    <a:pt x="3624797" y="1193088"/>
                  </a:lnTo>
                  <a:lnTo>
                    <a:pt x="3638632" y="1200113"/>
                  </a:lnTo>
                  <a:lnTo>
                    <a:pt x="3652467" y="1207138"/>
                  </a:lnTo>
                  <a:lnTo>
                    <a:pt x="3666302" y="1214163"/>
                  </a:lnTo>
                  <a:lnTo>
                    <a:pt x="3680137" y="1221188"/>
                  </a:lnTo>
                  <a:lnTo>
                    <a:pt x="3693972" y="1228214"/>
                  </a:lnTo>
                  <a:lnTo>
                    <a:pt x="3707807" y="1235239"/>
                  </a:lnTo>
                  <a:lnTo>
                    <a:pt x="3721642" y="1242264"/>
                  </a:lnTo>
                  <a:lnTo>
                    <a:pt x="3735478" y="1249289"/>
                  </a:lnTo>
                  <a:lnTo>
                    <a:pt x="3749313" y="1256314"/>
                  </a:lnTo>
                  <a:lnTo>
                    <a:pt x="3763148" y="1263339"/>
                  </a:lnTo>
                  <a:lnTo>
                    <a:pt x="3776983" y="1034622"/>
                  </a:lnTo>
                  <a:lnTo>
                    <a:pt x="3790818" y="1041647"/>
                  </a:lnTo>
                  <a:lnTo>
                    <a:pt x="3804653" y="1048672"/>
                  </a:lnTo>
                  <a:lnTo>
                    <a:pt x="3818488" y="1055697"/>
                  </a:lnTo>
                  <a:lnTo>
                    <a:pt x="3832323" y="1062722"/>
                  </a:lnTo>
                  <a:lnTo>
                    <a:pt x="3846158" y="1069747"/>
                  </a:lnTo>
                  <a:lnTo>
                    <a:pt x="3859993" y="1076772"/>
                  </a:lnTo>
                  <a:lnTo>
                    <a:pt x="3873829" y="1083798"/>
                  </a:lnTo>
                  <a:lnTo>
                    <a:pt x="3887664" y="1090823"/>
                  </a:lnTo>
                  <a:lnTo>
                    <a:pt x="3901499" y="1097848"/>
                  </a:lnTo>
                  <a:lnTo>
                    <a:pt x="3915334" y="1104873"/>
                  </a:lnTo>
                  <a:lnTo>
                    <a:pt x="3929169" y="1111898"/>
                  </a:lnTo>
                  <a:lnTo>
                    <a:pt x="3943004" y="1118923"/>
                  </a:lnTo>
                  <a:lnTo>
                    <a:pt x="3956839" y="1125948"/>
                  </a:lnTo>
                  <a:lnTo>
                    <a:pt x="3970674" y="1132974"/>
                  </a:lnTo>
                  <a:lnTo>
                    <a:pt x="3984509" y="1139999"/>
                  </a:lnTo>
                  <a:lnTo>
                    <a:pt x="3998344" y="1147024"/>
                  </a:lnTo>
                  <a:lnTo>
                    <a:pt x="4012180" y="1154049"/>
                  </a:lnTo>
                  <a:lnTo>
                    <a:pt x="4026015" y="1157340"/>
                  </a:lnTo>
                  <a:lnTo>
                    <a:pt x="4039850" y="1077291"/>
                  </a:lnTo>
                  <a:lnTo>
                    <a:pt x="4053685" y="1084316"/>
                  </a:lnTo>
                  <a:lnTo>
                    <a:pt x="4067520" y="1091341"/>
                  </a:lnTo>
                  <a:lnTo>
                    <a:pt x="4081355" y="1098366"/>
                  </a:lnTo>
                  <a:lnTo>
                    <a:pt x="4095190" y="1105392"/>
                  </a:lnTo>
                  <a:lnTo>
                    <a:pt x="4109025" y="1112417"/>
                  </a:lnTo>
                  <a:lnTo>
                    <a:pt x="4122860" y="1119442"/>
                  </a:lnTo>
                  <a:lnTo>
                    <a:pt x="4136696" y="1126467"/>
                  </a:lnTo>
                  <a:lnTo>
                    <a:pt x="4150531" y="1125365"/>
                  </a:lnTo>
                  <a:lnTo>
                    <a:pt x="4164366" y="1132391"/>
                  </a:lnTo>
                  <a:lnTo>
                    <a:pt x="4178201" y="1139416"/>
                  </a:lnTo>
                  <a:lnTo>
                    <a:pt x="4192036" y="1146441"/>
                  </a:lnTo>
                  <a:lnTo>
                    <a:pt x="4205871" y="1153466"/>
                  </a:lnTo>
                  <a:lnTo>
                    <a:pt x="4219706" y="1160491"/>
                  </a:lnTo>
                  <a:lnTo>
                    <a:pt x="4233541" y="702781"/>
                  </a:lnTo>
                  <a:lnTo>
                    <a:pt x="4247376" y="709806"/>
                  </a:lnTo>
                  <a:lnTo>
                    <a:pt x="4261211" y="716831"/>
                  </a:lnTo>
                  <a:lnTo>
                    <a:pt x="4275047" y="723856"/>
                  </a:lnTo>
                  <a:lnTo>
                    <a:pt x="4288882" y="730881"/>
                  </a:lnTo>
                  <a:lnTo>
                    <a:pt x="4302717" y="737906"/>
                  </a:lnTo>
                  <a:lnTo>
                    <a:pt x="4316552" y="744931"/>
                  </a:lnTo>
                  <a:lnTo>
                    <a:pt x="4330387" y="751957"/>
                  </a:lnTo>
                  <a:lnTo>
                    <a:pt x="4344222" y="758982"/>
                  </a:lnTo>
                  <a:lnTo>
                    <a:pt x="4358057" y="766007"/>
                  </a:lnTo>
                  <a:lnTo>
                    <a:pt x="4371892" y="697921"/>
                  </a:lnTo>
                  <a:lnTo>
                    <a:pt x="4385727" y="704946"/>
                  </a:lnTo>
                  <a:lnTo>
                    <a:pt x="4399563" y="711971"/>
                  </a:lnTo>
                  <a:lnTo>
                    <a:pt x="4413398" y="718996"/>
                  </a:lnTo>
                  <a:lnTo>
                    <a:pt x="4427233" y="726022"/>
                  </a:lnTo>
                  <a:lnTo>
                    <a:pt x="4441068" y="733047"/>
                  </a:lnTo>
                  <a:lnTo>
                    <a:pt x="4454903" y="656149"/>
                  </a:lnTo>
                  <a:lnTo>
                    <a:pt x="4468738" y="663174"/>
                  </a:lnTo>
                  <a:lnTo>
                    <a:pt x="4482573" y="670200"/>
                  </a:lnTo>
                  <a:lnTo>
                    <a:pt x="4496408" y="677225"/>
                  </a:lnTo>
                  <a:lnTo>
                    <a:pt x="4510243" y="684250"/>
                  </a:lnTo>
                  <a:lnTo>
                    <a:pt x="4524078" y="691275"/>
                  </a:lnTo>
                  <a:lnTo>
                    <a:pt x="4537914" y="698300"/>
                  </a:lnTo>
                  <a:lnTo>
                    <a:pt x="4551749" y="705325"/>
                  </a:lnTo>
                  <a:lnTo>
                    <a:pt x="4565584" y="712350"/>
                  </a:lnTo>
                  <a:lnTo>
                    <a:pt x="4579419" y="719376"/>
                  </a:lnTo>
                  <a:lnTo>
                    <a:pt x="4593254" y="726401"/>
                  </a:lnTo>
                  <a:lnTo>
                    <a:pt x="4607089" y="733426"/>
                  </a:lnTo>
                  <a:lnTo>
                    <a:pt x="4620924" y="740451"/>
                  </a:lnTo>
                  <a:lnTo>
                    <a:pt x="4634759" y="747476"/>
                  </a:lnTo>
                  <a:lnTo>
                    <a:pt x="4648594" y="754501"/>
                  </a:lnTo>
                  <a:lnTo>
                    <a:pt x="4662429" y="761526"/>
                  </a:lnTo>
                  <a:lnTo>
                    <a:pt x="4676265" y="768552"/>
                  </a:lnTo>
                  <a:lnTo>
                    <a:pt x="4690100" y="775577"/>
                  </a:lnTo>
                  <a:lnTo>
                    <a:pt x="4703935" y="782602"/>
                  </a:lnTo>
                  <a:lnTo>
                    <a:pt x="4717770" y="789627"/>
                  </a:lnTo>
                  <a:lnTo>
                    <a:pt x="4731605" y="796652"/>
                  </a:lnTo>
                  <a:lnTo>
                    <a:pt x="4745440" y="803677"/>
                  </a:lnTo>
                  <a:lnTo>
                    <a:pt x="4759275" y="810702"/>
                  </a:lnTo>
                  <a:lnTo>
                    <a:pt x="4773110" y="817727"/>
                  </a:lnTo>
                  <a:lnTo>
                    <a:pt x="4786945" y="824753"/>
                  </a:lnTo>
                  <a:lnTo>
                    <a:pt x="4800781" y="831778"/>
                  </a:lnTo>
                  <a:lnTo>
                    <a:pt x="4814616" y="838803"/>
                  </a:lnTo>
                  <a:lnTo>
                    <a:pt x="4828451" y="845828"/>
                  </a:lnTo>
                  <a:lnTo>
                    <a:pt x="4842286" y="852853"/>
                  </a:lnTo>
                  <a:lnTo>
                    <a:pt x="4856121" y="831478"/>
                  </a:lnTo>
                  <a:lnTo>
                    <a:pt x="4869956" y="838503"/>
                  </a:lnTo>
                  <a:lnTo>
                    <a:pt x="4883791" y="845528"/>
                  </a:lnTo>
                  <a:lnTo>
                    <a:pt x="4897626" y="852553"/>
                  </a:lnTo>
                  <a:lnTo>
                    <a:pt x="4911461" y="859578"/>
                  </a:lnTo>
                  <a:lnTo>
                    <a:pt x="4925296" y="866603"/>
                  </a:lnTo>
                  <a:lnTo>
                    <a:pt x="4939132" y="873629"/>
                  </a:lnTo>
                  <a:lnTo>
                    <a:pt x="4952967" y="880654"/>
                  </a:lnTo>
                  <a:lnTo>
                    <a:pt x="4966802" y="887679"/>
                  </a:lnTo>
                  <a:lnTo>
                    <a:pt x="4980637" y="894704"/>
                  </a:lnTo>
                  <a:lnTo>
                    <a:pt x="4994472" y="901729"/>
                  </a:lnTo>
                  <a:lnTo>
                    <a:pt x="5008307" y="908754"/>
                  </a:lnTo>
                  <a:lnTo>
                    <a:pt x="5022142" y="915779"/>
                  </a:lnTo>
                  <a:lnTo>
                    <a:pt x="5035977" y="922805"/>
                  </a:lnTo>
                  <a:lnTo>
                    <a:pt x="5049812" y="929830"/>
                  </a:lnTo>
                  <a:lnTo>
                    <a:pt x="5063647" y="936855"/>
                  </a:lnTo>
                  <a:lnTo>
                    <a:pt x="5077483" y="943880"/>
                  </a:lnTo>
                  <a:lnTo>
                    <a:pt x="5091318" y="950905"/>
                  </a:lnTo>
                  <a:lnTo>
                    <a:pt x="5105153" y="957930"/>
                  </a:lnTo>
                  <a:lnTo>
                    <a:pt x="5118988" y="964955"/>
                  </a:lnTo>
                  <a:lnTo>
                    <a:pt x="5132823" y="971981"/>
                  </a:lnTo>
                  <a:lnTo>
                    <a:pt x="5146658" y="979006"/>
                  </a:lnTo>
                  <a:lnTo>
                    <a:pt x="5160493" y="986031"/>
                  </a:lnTo>
                  <a:lnTo>
                    <a:pt x="5174328" y="993056"/>
                  </a:lnTo>
                  <a:lnTo>
                    <a:pt x="5188163" y="1000081"/>
                  </a:lnTo>
                  <a:lnTo>
                    <a:pt x="5201999" y="1007106"/>
                  </a:lnTo>
                  <a:lnTo>
                    <a:pt x="5215834" y="1014131"/>
                  </a:lnTo>
                  <a:lnTo>
                    <a:pt x="5229669" y="1021156"/>
                  </a:lnTo>
                  <a:lnTo>
                    <a:pt x="5243504" y="1028182"/>
                  </a:lnTo>
                  <a:lnTo>
                    <a:pt x="5257339" y="1035207"/>
                  </a:lnTo>
                  <a:lnTo>
                    <a:pt x="5271174" y="1042232"/>
                  </a:lnTo>
                  <a:lnTo>
                    <a:pt x="5285009" y="855533"/>
                  </a:lnTo>
                  <a:lnTo>
                    <a:pt x="5298844" y="862558"/>
                  </a:lnTo>
                  <a:lnTo>
                    <a:pt x="5312679" y="869584"/>
                  </a:lnTo>
                  <a:lnTo>
                    <a:pt x="5326514" y="876609"/>
                  </a:lnTo>
                  <a:lnTo>
                    <a:pt x="5340350" y="883634"/>
                  </a:lnTo>
                  <a:lnTo>
                    <a:pt x="5354185" y="890659"/>
                  </a:lnTo>
                  <a:lnTo>
                    <a:pt x="5368020" y="897684"/>
                  </a:lnTo>
                  <a:lnTo>
                    <a:pt x="5381855" y="904709"/>
                  </a:lnTo>
                  <a:lnTo>
                    <a:pt x="5395690" y="911734"/>
                  </a:lnTo>
                  <a:lnTo>
                    <a:pt x="5409525" y="918759"/>
                  </a:lnTo>
                  <a:lnTo>
                    <a:pt x="5423360" y="892623"/>
                  </a:lnTo>
                  <a:lnTo>
                    <a:pt x="5437195" y="899648"/>
                  </a:lnTo>
                  <a:lnTo>
                    <a:pt x="5451030" y="906673"/>
                  </a:lnTo>
                  <a:lnTo>
                    <a:pt x="5464866" y="913698"/>
                  </a:lnTo>
                  <a:lnTo>
                    <a:pt x="5478701" y="920724"/>
                  </a:lnTo>
                  <a:lnTo>
                    <a:pt x="5492536" y="927749"/>
                  </a:lnTo>
                  <a:lnTo>
                    <a:pt x="5506371" y="934774"/>
                  </a:lnTo>
                  <a:lnTo>
                    <a:pt x="5520206" y="941799"/>
                  </a:lnTo>
                  <a:lnTo>
                    <a:pt x="5534041" y="888140"/>
                  </a:lnTo>
                  <a:lnTo>
                    <a:pt x="5547876" y="895165"/>
                  </a:lnTo>
                  <a:lnTo>
                    <a:pt x="5561711" y="902190"/>
                  </a:lnTo>
                  <a:lnTo>
                    <a:pt x="5575546" y="909215"/>
                  </a:lnTo>
                  <a:lnTo>
                    <a:pt x="5589381" y="882048"/>
                  </a:lnTo>
                  <a:lnTo>
                    <a:pt x="5603217" y="889073"/>
                  </a:lnTo>
                  <a:lnTo>
                    <a:pt x="5617052" y="860757"/>
                  </a:lnTo>
                  <a:lnTo>
                    <a:pt x="5630887" y="867783"/>
                  </a:lnTo>
                  <a:lnTo>
                    <a:pt x="5644722" y="874808"/>
                  </a:lnTo>
                  <a:lnTo>
                    <a:pt x="5658557" y="840277"/>
                  </a:lnTo>
                  <a:lnTo>
                    <a:pt x="5672392" y="847302"/>
                  </a:lnTo>
                  <a:lnTo>
                    <a:pt x="5686227" y="770854"/>
                  </a:lnTo>
                  <a:lnTo>
                    <a:pt x="5700062" y="777879"/>
                  </a:lnTo>
                  <a:lnTo>
                    <a:pt x="5713897" y="784905"/>
                  </a:lnTo>
                  <a:lnTo>
                    <a:pt x="5727732" y="791930"/>
                  </a:lnTo>
                  <a:lnTo>
                    <a:pt x="5741568" y="798955"/>
                  </a:lnTo>
                  <a:lnTo>
                    <a:pt x="5755403" y="805980"/>
                  </a:lnTo>
                  <a:lnTo>
                    <a:pt x="5769238" y="813005"/>
                  </a:lnTo>
                  <a:lnTo>
                    <a:pt x="5783073" y="820030"/>
                  </a:lnTo>
                  <a:lnTo>
                    <a:pt x="5796908" y="827055"/>
                  </a:lnTo>
                  <a:lnTo>
                    <a:pt x="5810743" y="834081"/>
                  </a:lnTo>
                  <a:lnTo>
                    <a:pt x="5824578" y="841106"/>
                  </a:lnTo>
                  <a:lnTo>
                    <a:pt x="5838413" y="848131"/>
                  </a:lnTo>
                  <a:lnTo>
                    <a:pt x="5852248" y="855156"/>
                  </a:lnTo>
                  <a:lnTo>
                    <a:pt x="5866084" y="862181"/>
                  </a:lnTo>
                  <a:lnTo>
                    <a:pt x="5879919" y="869206"/>
                  </a:lnTo>
                  <a:lnTo>
                    <a:pt x="5893754" y="876231"/>
                  </a:lnTo>
                  <a:lnTo>
                    <a:pt x="5907589" y="799636"/>
                  </a:lnTo>
                  <a:lnTo>
                    <a:pt x="5921424" y="806661"/>
                  </a:lnTo>
                  <a:lnTo>
                    <a:pt x="5935259" y="813687"/>
                  </a:lnTo>
                  <a:lnTo>
                    <a:pt x="5949094" y="740710"/>
                  </a:lnTo>
                  <a:lnTo>
                    <a:pt x="5962929" y="747735"/>
                  </a:lnTo>
                  <a:lnTo>
                    <a:pt x="5976764" y="754761"/>
                  </a:lnTo>
                  <a:lnTo>
                    <a:pt x="5990599" y="709541"/>
                  </a:lnTo>
                  <a:lnTo>
                    <a:pt x="6004435" y="716566"/>
                  </a:lnTo>
                  <a:lnTo>
                    <a:pt x="6018270" y="723591"/>
                  </a:lnTo>
                  <a:lnTo>
                    <a:pt x="6032105" y="730616"/>
                  </a:lnTo>
                  <a:lnTo>
                    <a:pt x="6045940" y="737642"/>
                  </a:lnTo>
                  <a:lnTo>
                    <a:pt x="6059775" y="744667"/>
                  </a:lnTo>
                  <a:lnTo>
                    <a:pt x="6073610" y="751692"/>
                  </a:lnTo>
                  <a:lnTo>
                    <a:pt x="6087445" y="662917"/>
                  </a:lnTo>
                  <a:lnTo>
                    <a:pt x="6101280" y="669942"/>
                  </a:lnTo>
                  <a:lnTo>
                    <a:pt x="6115115" y="676967"/>
                  </a:lnTo>
                  <a:lnTo>
                    <a:pt x="6128950" y="683992"/>
                  </a:lnTo>
                  <a:lnTo>
                    <a:pt x="6142786" y="691017"/>
                  </a:lnTo>
                  <a:lnTo>
                    <a:pt x="6156621" y="698043"/>
                  </a:lnTo>
                  <a:lnTo>
                    <a:pt x="6170456" y="658574"/>
                  </a:lnTo>
                  <a:lnTo>
                    <a:pt x="6184291" y="665599"/>
                  </a:lnTo>
                  <a:lnTo>
                    <a:pt x="6198126" y="672624"/>
                  </a:lnTo>
                  <a:lnTo>
                    <a:pt x="6211961" y="679649"/>
                  </a:lnTo>
                  <a:lnTo>
                    <a:pt x="6225796" y="686674"/>
                  </a:lnTo>
                  <a:lnTo>
                    <a:pt x="6239631" y="693699"/>
                  </a:lnTo>
                  <a:lnTo>
                    <a:pt x="6253466" y="700725"/>
                  </a:lnTo>
                  <a:lnTo>
                    <a:pt x="6267302" y="707750"/>
                  </a:lnTo>
                  <a:lnTo>
                    <a:pt x="6281137" y="714775"/>
                  </a:lnTo>
                  <a:lnTo>
                    <a:pt x="6294972" y="721800"/>
                  </a:lnTo>
                  <a:lnTo>
                    <a:pt x="6308807" y="650962"/>
                  </a:lnTo>
                  <a:lnTo>
                    <a:pt x="6322642" y="657988"/>
                  </a:lnTo>
                  <a:lnTo>
                    <a:pt x="6336477" y="665013"/>
                  </a:lnTo>
                  <a:lnTo>
                    <a:pt x="6350312" y="572389"/>
                  </a:lnTo>
                  <a:lnTo>
                    <a:pt x="6364147" y="559327"/>
                  </a:lnTo>
                  <a:lnTo>
                    <a:pt x="6377982" y="566352"/>
                  </a:lnTo>
                  <a:lnTo>
                    <a:pt x="6391817" y="573377"/>
                  </a:lnTo>
                  <a:lnTo>
                    <a:pt x="6405653" y="580402"/>
                  </a:lnTo>
                  <a:lnTo>
                    <a:pt x="6419488" y="587427"/>
                  </a:lnTo>
                  <a:lnTo>
                    <a:pt x="6433323" y="594452"/>
                  </a:lnTo>
                  <a:lnTo>
                    <a:pt x="6447158" y="580567"/>
                  </a:lnTo>
                  <a:lnTo>
                    <a:pt x="6460993" y="587592"/>
                  </a:lnTo>
                  <a:lnTo>
                    <a:pt x="6474828" y="594617"/>
                  </a:lnTo>
                  <a:lnTo>
                    <a:pt x="6488663" y="601643"/>
                  </a:lnTo>
                  <a:lnTo>
                    <a:pt x="6502498" y="6413"/>
                  </a:lnTo>
                  <a:lnTo>
                    <a:pt x="6516333" y="13438"/>
                  </a:lnTo>
                  <a:lnTo>
                    <a:pt x="6530168" y="20463"/>
                  </a:lnTo>
                  <a:lnTo>
                    <a:pt x="6544004" y="27488"/>
                  </a:lnTo>
                  <a:lnTo>
                    <a:pt x="6557839" y="34514"/>
                  </a:lnTo>
                  <a:lnTo>
                    <a:pt x="6571674" y="41539"/>
                  </a:lnTo>
                  <a:lnTo>
                    <a:pt x="6585509" y="15649"/>
                  </a:lnTo>
                  <a:lnTo>
                    <a:pt x="6599344" y="22674"/>
                  </a:lnTo>
                  <a:lnTo>
                    <a:pt x="6613179" y="29699"/>
                  </a:lnTo>
                  <a:lnTo>
                    <a:pt x="6627014" y="36725"/>
                  </a:lnTo>
                  <a:lnTo>
                    <a:pt x="6640849" y="43750"/>
                  </a:lnTo>
                  <a:lnTo>
                    <a:pt x="6654684" y="50775"/>
                  </a:lnTo>
                  <a:lnTo>
                    <a:pt x="6668520" y="57800"/>
                  </a:lnTo>
                  <a:lnTo>
                    <a:pt x="6682355" y="32313"/>
                  </a:lnTo>
                  <a:lnTo>
                    <a:pt x="6696190" y="0"/>
                  </a:lnTo>
                  <a:lnTo>
                    <a:pt x="6710025" y="7025"/>
                  </a:lnTo>
                  <a:lnTo>
                    <a:pt x="6723860" y="14050"/>
                  </a:lnTo>
                  <a:lnTo>
                    <a:pt x="6737695" y="21075"/>
                  </a:lnTo>
                  <a:lnTo>
                    <a:pt x="6751530" y="28100"/>
                  </a:lnTo>
                  <a:lnTo>
                    <a:pt x="6765365" y="35125"/>
                  </a:lnTo>
                  <a:lnTo>
                    <a:pt x="6779200" y="42150"/>
                  </a:lnTo>
                  <a:lnTo>
                    <a:pt x="6793035" y="49175"/>
                  </a:lnTo>
                  <a:lnTo>
                    <a:pt x="6806871" y="56201"/>
                  </a:lnTo>
                  <a:lnTo>
                    <a:pt x="6820706" y="17059"/>
                  </a:lnTo>
                  <a:lnTo>
                    <a:pt x="6834541" y="24085"/>
                  </a:lnTo>
                  <a:lnTo>
                    <a:pt x="6848376" y="31110"/>
                  </a:lnTo>
                  <a:lnTo>
                    <a:pt x="6862211" y="38135"/>
                  </a:lnTo>
                  <a:lnTo>
                    <a:pt x="6876046" y="45160"/>
                  </a:lnTo>
                  <a:lnTo>
                    <a:pt x="6889881" y="52185"/>
                  </a:lnTo>
                  <a:lnTo>
                    <a:pt x="6903716" y="59210"/>
                  </a:lnTo>
                  <a:lnTo>
                    <a:pt x="6917551" y="66235"/>
                  </a:lnTo>
                  <a:lnTo>
                    <a:pt x="6931387" y="73261"/>
                  </a:lnTo>
                  <a:lnTo>
                    <a:pt x="6945222" y="80286"/>
                  </a:lnTo>
                  <a:lnTo>
                    <a:pt x="6959057" y="87311"/>
                  </a:lnTo>
                  <a:lnTo>
                    <a:pt x="6972892" y="94336"/>
                  </a:lnTo>
                  <a:lnTo>
                    <a:pt x="6986727" y="101361"/>
                  </a:lnTo>
                  <a:lnTo>
                    <a:pt x="7000562" y="108386"/>
                  </a:lnTo>
                  <a:lnTo>
                    <a:pt x="7014397" y="115411"/>
                  </a:lnTo>
                  <a:lnTo>
                    <a:pt x="7028232" y="122437"/>
                  </a:lnTo>
                  <a:lnTo>
                    <a:pt x="7042067" y="129462"/>
                  </a:lnTo>
                  <a:lnTo>
                    <a:pt x="7055902" y="136487"/>
                  </a:lnTo>
                  <a:lnTo>
                    <a:pt x="7069738" y="143512"/>
                  </a:lnTo>
                  <a:lnTo>
                    <a:pt x="7083573" y="1505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36659" y="2174862"/>
              <a:ext cx="7083573" cy="3576683"/>
            </a:xfrm>
            <a:custGeom>
              <a:avLst/>
              <a:pathLst>
                <a:path w="7083573" h="3576683">
                  <a:moveTo>
                    <a:pt x="7083573" y="3576683"/>
                  </a:moveTo>
                  <a:lnTo>
                    <a:pt x="7069738" y="3569658"/>
                  </a:lnTo>
                  <a:lnTo>
                    <a:pt x="7055902" y="3562633"/>
                  </a:lnTo>
                  <a:lnTo>
                    <a:pt x="7042067" y="3555608"/>
                  </a:lnTo>
                  <a:lnTo>
                    <a:pt x="7028232" y="3548583"/>
                  </a:lnTo>
                  <a:lnTo>
                    <a:pt x="7014397" y="3541558"/>
                  </a:lnTo>
                  <a:lnTo>
                    <a:pt x="7000562" y="3534533"/>
                  </a:lnTo>
                  <a:lnTo>
                    <a:pt x="6986727" y="3527508"/>
                  </a:lnTo>
                  <a:lnTo>
                    <a:pt x="6972892" y="3520482"/>
                  </a:lnTo>
                  <a:lnTo>
                    <a:pt x="6959057" y="3513457"/>
                  </a:lnTo>
                  <a:lnTo>
                    <a:pt x="6945222" y="3506432"/>
                  </a:lnTo>
                  <a:lnTo>
                    <a:pt x="6931387" y="3499407"/>
                  </a:lnTo>
                  <a:lnTo>
                    <a:pt x="6917551" y="3492382"/>
                  </a:lnTo>
                  <a:lnTo>
                    <a:pt x="6903716" y="3485357"/>
                  </a:lnTo>
                  <a:lnTo>
                    <a:pt x="6889881" y="3478332"/>
                  </a:lnTo>
                  <a:lnTo>
                    <a:pt x="6876046" y="3471306"/>
                  </a:lnTo>
                  <a:lnTo>
                    <a:pt x="6862211" y="3464281"/>
                  </a:lnTo>
                  <a:lnTo>
                    <a:pt x="6848376" y="3457256"/>
                  </a:lnTo>
                  <a:lnTo>
                    <a:pt x="6834541" y="3450231"/>
                  </a:lnTo>
                  <a:lnTo>
                    <a:pt x="6820706" y="3443206"/>
                  </a:lnTo>
                  <a:lnTo>
                    <a:pt x="6806871" y="3436181"/>
                  </a:lnTo>
                  <a:lnTo>
                    <a:pt x="6793035" y="3429156"/>
                  </a:lnTo>
                  <a:lnTo>
                    <a:pt x="6779200" y="3422130"/>
                  </a:lnTo>
                  <a:lnTo>
                    <a:pt x="6765365" y="3415105"/>
                  </a:lnTo>
                  <a:lnTo>
                    <a:pt x="6751530" y="3408080"/>
                  </a:lnTo>
                  <a:lnTo>
                    <a:pt x="6737695" y="3401055"/>
                  </a:lnTo>
                  <a:lnTo>
                    <a:pt x="6723860" y="3394030"/>
                  </a:lnTo>
                  <a:lnTo>
                    <a:pt x="6710025" y="3387005"/>
                  </a:lnTo>
                  <a:lnTo>
                    <a:pt x="6696190" y="3379980"/>
                  </a:lnTo>
                  <a:lnTo>
                    <a:pt x="6682355" y="3372955"/>
                  </a:lnTo>
                  <a:lnTo>
                    <a:pt x="6668520" y="3365929"/>
                  </a:lnTo>
                  <a:lnTo>
                    <a:pt x="6654684" y="3358904"/>
                  </a:lnTo>
                  <a:lnTo>
                    <a:pt x="6640849" y="3351879"/>
                  </a:lnTo>
                  <a:lnTo>
                    <a:pt x="6627014" y="3344854"/>
                  </a:lnTo>
                  <a:lnTo>
                    <a:pt x="6613179" y="3337829"/>
                  </a:lnTo>
                  <a:lnTo>
                    <a:pt x="6599344" y="3330804"/>
                  </a:lnTo>
                  <a:lnTo>
                    <a:pt x="6585509" y="3323779"/>
                  </a:lnTo>
                  <a:lnTo>
                    <a:pt x="6571674" y="3316753"/>
                  </a:lnTo>
                  <a:lnTo>
                    <a:pt x="6557839" y="3309728"/>
                  </a:lnTo>
                  <a:lnTo>
                    <a:pt x="6544004" y="3302703"/>
                  </a:lnTo>
                  <a:lnTo>
                    <a:pt x="6530168" y="3295678"/>
                  </a:lnTo>
                  <a:lnTo>
                    <a:pt x="6516333" y="3288653"/>
                  </a:lnTo>
                  <a:lnTo>
                    <a:pt x="6502498" y="3281628"/>
                  </a:lnTo>
                  <a:lnTo>
                    <a:pt x="6488663" y="3274603"/>
                  </a:lnTo>
                  <a:lnTo>
                    <a:pt x="6474828" y="3270353"/>
                  </a:lnTo>
                  <a:lnTo>
                    <a:pt x="6460993" y="3263327"/>
                  </a:lnTo>
                  <a:lnTo>
                    <a:pt x="6447158" y="3256302"/>
                  </a:lnTo>
                  <a:lnTo>
                    <a:pt x="6433323" y="3249277"/>
                  </a:lnTo>
                  <a:lnTo>
                    <a:pt x="6419488" y="3242252"/>
                  </a:lnTo>
                  <a:lnTo>
                    <a:pt x="6405653" y="3235227"/>
                  </a:lnTo>
                  <a:lnTo>
                    <a:pt x="6391817" y="3228202"/>
                  </a:lnTo>
                  <a:lnTo>
                    <a:pt x="6377982" y="3221177"/>
                  </a:lnTo>
                  <a:lnTo>
                    <a:pt x="6364147" y="3214151"/>
                  </a:lnTo>
                  <a:lnTo>
                    <a:pt x="6350312" y="3207126"/>
                  </a:lnTo>
                  <a:lnTo>
                    <a:pt x="6336477" y="3200101"/>
                  </a:lnTo>
                  <a:lnTo>
                    <a:pt x="6322642" y="3193076"/>
                  </a:lnTo>
                  <a:lnTo>
                    <a:pt x="6308807" y="3186051"/>
                  </a:lnTo>
                  <a:lnTo>
                    <a:pt x="6294972" y="3179026"/>
                  </a:lnTo>
                  <a:lnTo>
                    <a:pt x="6281137" y="3172001"/>
                  </a:lnTo>
                  <a:lnTo>
                    <a:pt x="6267302" y="3164976"/>
                  </a:lnTo>
                  <a:lnTo>
                    <a:pt x="6253466" y="3157950"/>
                  </a:lnTo>
                  <a:lnTo>
                    <a:pt x="6239631" y="3150925"/>
                  </a:lnTo>
                  <a:lnTo>
                    <a:pt x="6225796" y="3143900"/>
                  </a:lnTo>
                  <a:lnTo>
                    <a:pt x="6211961" y="3138146"/>
                  </a:lnTo>
                  <a:lnTo>
                    <a:pt x="6198126" y="3131121"/>
                  </a:lnTo>
                  <a:lnTo>
                    <a:pt x="6184291" y="3124096"/>
                  </a:lnTo>
                  <a:lnTo>
                    <a:pt x="6170456" y="3117071"/>
                  </a:lnTo>
                  <a:lnTo>
                    <a:pt x="6156621" y="3110046"/>
                  </a:lnTo>
                  <a:lnTo>
                    <a:pt x="6142786" y="3103021"/>
                  </a:lnTo>
                  <a:lnTo>
                    <a:pt x="6128950" y="3095996"/>
                  </a:lnTo>
                  <a:lnTo>
                    <a:pt x="6115115" y="3088970"/>
                  </a:lnTo>
                  <a:lnTo>
                    <a:pt x="6101280" y="3081945"/>
                  </a:lnTo>
                  <a:lnTo>
                    <a:pt x="6087445" y="3074920"/>
                  </a:lnTo>
                  <a:lnTo>
                    <a:pt x="6073610" y="3067895"/>
                  </a:lnTo>
                  <a:lnTo>
                    <a:pt x="6059775" y="3060870"/>
                  </a:lnTo>
                  <a:lnTo>
                    <a:pt x="6045940" y="3053845"/>
                  </a:lnTo>
                  <a:lnTo>
                    <a:pt x="6032105" y="3046820"/>
                  </a:lnTo>
                  <a:lnTo>
                    <a:pt x="6018270" y="3039795"/>
                  </a:lnTo>
                  <a:lnTo>
                    <a:pt x="6004435" y="3032769"/>
                  </a:lnTo>
                  <a:lnTo>
                    <a:pt x="5990599" y="3025744"/>
                  </a:lnTo>
                  <a:lnTo>
                    <a:pt x="5976764" y="3018719"/>
                  </a:lnTo>
                  <a:lnTo>
                    <a:pt x="5962929" y="3011694"/>
                  </a:lnTo>
                  <a:lnTo>
                    <a:pt x="5949094" y="3004669"/>
                  </a:lnTo>
                  <a:lnTo>
                    <a:pt x="5935259" y="2997644"/>
                  </a:lnTo>
                  <a:lnTo>
                    <a:pt x="5921424" y="2990619"/>
                  </a:lnTo>
                  <a:lnTo>
                    <a:pt x="5907589" y="2983593"/>
                  </a:lnTo>
                  <a:lnTo>
                    <a:pt x="5893754" y="2976568"/>
                  </a:lnTo>
                  <a:lnTo>
                    <a:pt x="5879919" y="2969543"/>
                  </a:lnTo>
                  <a:lnTo>
                    <a:pt x="5866084" y="2962518"/>
                  </a:lnTo>
                  <a:lnTo>
                    <a:pt x="5852248" y="2955493"/>
                  </a:lnTo>
                  <a:lnTo>
                    <a:pt x="5838413" y="2948468"/>
                  </a:lnTo>
                  <a:lnTo>
                    <a:pt x="5824578" y="2941443"/>
                  </a:lnTo>
                  <a:lnTo>
                    <a:pt x="5810743" y="2934417"/>
                  </a:lnTo>
                  <a:lnTo>
                    <a:pt x="5796908" y="2927392"/>
                  </a:lnTo>
                  <a:lnTo>
                    <a:pt x="5783073" y="2920367"/>
                  </a:lnTo>
                  <a:lnTo>
                    <a:pt x="5769238" y="2913342"/>
                  </a:lnTo>
                  <a:lnTo>
                    <a:pt x="5755403" y="2906317"/>
                  </a:lnTo>
                  <a:lnTo>
                    <a:pt x="5741568" y="2899292"/>
                  </a:lnTo>
                  <a:lnTo>
                    <a:pt x="5727732" y="2892267"/>
                  </a:lnTo>
                  <a:lnTo>
                    <a:pt x="5713897" y="2885241"/>
                  </a:lnTo>
                  <a:lnTo>
                    <a:pt x="5700062" y="2878216"/>
                  </a:lnTo>
                  <a:lnTo>
                    <a:pt x="5686227" y="2871191"/>
                  </a:lnTo>
                  <a:lnTo>
                    <a:pt x="5672392" y="2867423"/>
                  </a:lnTo>
                  <a:lnTo>
                    <a:pt x="5658557" y="2860398"/>
                  </a:lnTo>
                  <a:lnTo>
                    <a:pt x="5644722" y="2853373"/>
                  </a:lnTo>
                  <a:lnTo>
                    <a:pt x="5630887" y="2846348"/>
                  </a:lnTo>
                  <a:lnTo>
                    <a:pt x="5617052" y="2839322"/>
                  </a:lnTo>
                  <a:lnTo>
                    <a:pt x="5603217" y="2832297"/>
                  </a:lnTo>
                  <a:lnTo>
                    <a:pt x="5589381" y="2825272"/>
                  </a:lnTo>
                  <a:lnTo>
                    <a:pt x="5575546" y="2818247"/>
                  </a:lnTo>
                  <a:lnTo>
                    <a:pt x="5561711" y="2811222"/>
                  </a:lnTo>
                  <a:lnTo>
                    <a:pt x="5547876" y="2804197"/>
                  </a:lnTo>
                  <a:lnTo>
                    <a:pt x="5534041" y="2797172"/>
                  </a:lnTo>
                  <a:lnTo>
                    <a:pt x="5520206" y="2790147"/>
                  </a:lnTo>
                  <a:lnTo>
                    <a:pt x="5506371" y="2783121"/>
                  </a:lnTo>
                  <a:lnTo>
                    <a:pt x="5492536" y="2776096"/>
                  </a:lnTo>
                  <a:lnTo>
                    <a:pt x="5478701" y="2769071"/>
                  </a:lnTo>
                  <a:lnTo>
                    <a:pt x="5464866" y="2762046"/>
                  </a:lnTo>
                  <a:lnTo>
                    <a:pt x="5451030" y="2755021"/>
                  </a:lnTo>
                  <a:lnTo>
                    <a:pt x="5437195" y="2747996"/>
                  </a:lnTo>
                  <a:lnTo>
                    <a:pt x="5423360" y="2740971"/>
                  </a:lnTo>
                  <a:lnTo>
                    <a:pt x="5409525" y="2733945"/>
                  </a:lnTo>
                  <a:lnTo>
                    <a:pt x="5395690" y="2726920"/>
                  </a:lnTo>
                  <a:lnTo>
                    <a:pt x="5381855" y="2719895"/>
                  </a:lnTo>
                  <a:lnTo>
                    <a:pt x="5368020" y="2712870"/>
                  </a:lnTo>
                  <a:lnTo>
                    <a:pt x="5354185" y="2705845"/>
                  </a:lnTo>
                  <a:lnTo>
                    <a:pt x="5340350" y="2698820"/>
                  </a:lnTo>
                  <a:lnTo>
                    <a:pt x="5326514" y="2691795"/>
                  </a:lnTo>
                  <a:lnTo>
                    <a:pt x="5312679" y="2684769"/>
                  </a:lnTo>
                  <a:lnTo>
                    <a:pt x="5298844" y="2677744"/>
                  </a:lnTo>
                  <a:lnTo>
                    <a:pt x="5285009" y="2670719"/>
                  </a:lnTo>
                  <a:lnTo>
                    <a:pt x="5271174" y="2663694"/>
                  </a:lnTo>
                  <a:lnTo>
                    <a:pt x="5257339" y="2656669"/>
                  </a:lnTo>
                  <a:lnTo>
                    <a:pt x="5243504" y="2649644"/>
                  </a:lnTo>
                  <a:lnTo>
                    <a:pt x="5229669" y="2642619"/>
                  </a:lnTo>
                  <a:lnTo>
                    <a:pt x="5215834" y="2635594"/>
                  </a:lnTo>
                  <a:lnTo>
                    <a:pt x="5201999" y="2628568"/>
                  </a:lnTo>
                  <a:lnTo>
                    <a:pt x="5188163" y="2621543"/>
                  </a:lnTo>
                  <a:lnTo>
                    <a:pt x="5174328" y="2614518"/>
                  </a:lnTo>
                  <a:lnTo>
                    <a:pt x="5160493" y="2607493"/>
                  </a:lnTo>
                  <a:lnTo>
                    <a:pt x="5146658" y="2600468"/>
                  </a:lnTo>
                  <a:lnTo>
                    <a:pt x="5132823" y="2596757"/>
                  </a:lnTo>
                  <a:lnTo>
                    <a:pt x="5118988" y="2589731"/>
                  </a:lnTo>
                  <a:lnTo>
                    <a:pt x="5105153" y="2582706"/>
                  </a:lnTo>
                  <a:lnTo>
                    <a:pt x="5091318" y="2575681"/>
                  </a:lnTo>
                  <a:lnTo>
                    <a:pt x="5077483" y="2568656"/>
                  </a:lnTo>
                  <a:lnTo>
                    <a:pt x="5063647" y="2561631"/>
                  </a:lnTo>
                  <a:lnTo>
                    <a:pt x="5049812" y="2554606"/>
                  </a:lnTo>
                  <a:lnTo>
                    <a:pt x="5035977" y="2547581"/>
                  </a:lnTo>
                  <a:lnTo>
                    <a:pt x="5022142" y="2540555"/>
                  </a:lnTo>
                  <a:lnTo>
                    <a:pt x="5008307" y="2533530"/>
                  </a:lnTo>
                  <a:lnTo>
                    <a:pt x="4994472" y="2526505"/>
                  </a:lnTo>
                  <a:lnTo>
                    <a:pt x="4980637" y="2519480"/>
                  </a:lnTo>
                  <a:lnTo>
                    <a:pt x="4966802" y="2512455"/>
                  </a:lnTo>
                  <a:lnTo>
                    <a:pt x="4952967" y="2505430"/>
                  </a:lnTo>
                  <a:lnTo>
                    <a:pt x="4939132" y="2498405"/>
                  </a:lnTo>
                  <a:lnTo>
                    <a:pt x="4925296" y="2491379"/>
                  </a:lnTo>
                  <a:lnTo>
                    <a:pt x="4911461" y="2484354"/>
                  </a:lnTo>
                  <a:lnTo>
                    <a:pt x="4897626" y="2477329"/>
                  </a:lnTo>
                  <a:lnTo>
                    <a:pt x="4883791" y="2470304"/>
                  </a:lnTo>
                  <a:lnTo>
                    <a:pt x="4869956" y="2463279"/>
                  </a:lnTo>
                  <a:lnTo>
                    <a:pt x="4856121" y="2456254"/>
                  </a:lnTo>
                  <a:lnTo>
                    <a:pt x="4842286" y="2449229"/>
                  </a:lnTo>
                  <a:lnTo>
                    <a:pt x="4828451" y="2442203"/>
                  </a:lnTo>
                  <a:lnTo>
                    <a:pt x="4814616" y="2435178"/>
                  </a:lnTo>
                  <a:lnTo>
                    <a:pt x="4800781" y="2428153"/>
                  </a:lnTo>
                  <a:lnTo>
                    <a:pt x="4786945" y="2421128"/>
                  </a:lnTo>
                  <a:lnTo>
                    <a:pt x="4773110" y="2414103"/>
                  </a:lnTo>
                  <a:lnTo>
                    <a:pt x="4759275" y="2407078"/>
                  </a:lnTo>
                  <a:lnTo>
                    <a:pt x="4745440" y="2400053"/>
                  </a:lnTo>
                  <a:lnTo>
                    <a:pt x="4731605" y="2393028"/>
                  </a:lnTo>
                  <a:lnTo>
                    <a:pt x="4717770" y="2386002"/>
                  </a:lnTo>
                  <a:lnTo>
                    <a:pt x="4703935" y="2378977"/>
                  </a:lnTo>
                  <a:lnTo>
                    <a:pt x="4690100" y="2371952"/>
                  </a:lnTo>
                  <a:lnTo>
                    <a:pt x="4676265" y="2364927"/>
                  </a:lnTo>
                  <a:lnTo>
                    <a:pt x="4662429" y="2357902"/>
                  </a:lnTo>
                  <a:lnTo>
                    <a:pt x="4648594" y="2350877"/>
                  </a:lnTo>
                  <a:lnTo>
                    <a:pt x="4634759" y="2343852"/>
                  </a:lnTo>
                  <a:lnTo>
                    <a:pt x="4620924" y="2336826"/>
                  </a:lnTo>
                  <a:lnTo>
                    <a:pt x="4607089" y="2339370"/>
                  </a:lnTo>
                  <a:lnTo>
                    <a:pt x="4593254" y="2332345"/>
                  </a:lnTo>
                  <a:lnTo>
                    <a:pt x="4579419" y="2325320"/>
                  </a:lnTo>
                  <a:lnTo>
                    <a:pt x="4565584" y="2318295"/>
                  </a:lnTo>
                  <a:lnTo>
                    <a:pt x="4551749" y="2311270"/>
                  </a:lnTo>
                  <a:lnTo>
                    <a:pt x="4537914" y="2304244"/>
                  </a:lnTo>
                  <a:lnTo>
                    <a:pt x="4524078" y="2297219"/>
                  </a:lnTo>
                  <a:lnTo>
                    <a:pt x="4510243" y="2290194"/>
                  </a:lnTo>
                  <a:lnTo>
                    <a:pt x="4496408" y="2283169"/>
                  </a:lnTo>
                  <a:lnTo>
                    <a:pt x="4482573" y="2276144"/>
                  </a:lnTo>
                  <a:lnTo>
                    <a:pt x="4468738" y="2269119"/>
                  </a:lnTo>
                  <a:lnTo>
                    <a:pt x="4454903" y="2262094"/>
                  </a:lnTo>
                  <a:lnTo>
                    <a:pt x="4441068" y="2255069"/>
                  </a:lnTo>
                  <a:lnTo>
                    <a:pt x="4427233" y="2248043"/>
                  </a:lnTo>
                  <a:lnTo>
                    <a:pt x="4413398" y="2241018"/>
                  </a:lnTo>
                  <a:lnTo>
                    <a:pt x="4399563" y="2233993"/>
                  </a:lnTo>
                  <a:lnTo>
                    <a:pt x="4385727" y="2226968"/>
                  </a:lnTo>
                  <a:lnTo>
                    <a:pt x="4371892" y="2219943"/>
                  </a:lnTo>
                  <a:lnTo>
                    <a:pt x="4358057" y="2212918"/>
                  </a:lnTo>
                  <a:lnTo>
                    <a:pt x="4344222" y="2205893"/>
                  </a:lnTo>
                  <a:lnTo>
                    <a:pt x="4330387" y="2198867"/>
                  </a:lnTo>
                  <a:lnTo>
                    <a:pt x="4316552" y="2191842"/>
                  </a:lnTo>
                  <a:lnTo>
                    <a:pt x="4302717" y="2184817"/>
                  </a:lnTo>
                  <a:lnTo>
                    <a:pt x="4288882" y="2177792"/>
                  </a:lnTo>
                  <a:lnTo>
                    <a:pt x="4275047" y="2170767"/>
                  </a:lnTo>
                  <a:lnTo>
                    <a:pt x="4261211" y="2163742"/>
                  </a:lnTo>
                  <a:lnTo>
                    <a:pt x="4247376" y="2156717"/>
                  </a:lnTo>
                  <a:lnTo>
                    <a:pt x="4233541" y="2149691"/>
                  </a:lnTo>
                  <a:lnTo>
                    <a:pt x="4219706" y="2142666"/>
                  </a:lnTo>
                  <a:lnTo>
                    <a:pt x="4205871" y="2135641"/>
                  </a:lnTo>
                  <a:lnTo>
                    <a:pt x="4192036" y="2128616"/>
                  </a:lnTo>
                  <a:lnTo>
                    <a:pt x="4178201" y="2121591"/>
                  </a:lnTo>
                  <a:lnTo>
                    <a:pt x="4164366" y="2114566"/>
                  </a:lnTo>
                  <a:lnTo>
                    <a:pt x="4150531" y="2107541"/>
                  </a:lnTo>
                  <a:lnTo>
                    <a:pt x="4136696" y="2100515"/>
                  </a:lnTo>
                  <a:lnTo>
                    <a:pt x="4122860" y="2093490"/>
                  </a:lnTo>
                  <a:lnTo>
                    <a:pt x="4109025" y="2086465"/>
                  </a:lnTo>
                  <a:lnTo>
                    <a:pt x="4095190" y="2079440"/>
                  </a:lnTo>
                  <a:lnTo>
                    <a:pt x="4081355" y="2072415"/>
                  </a:lnTo>
                  <a:lnTo>
                    <a:pt x="4067520" y="2065390"/>
                  </a:lnTo>
                  <a:lnTo>
                    <a:pt x="4053685" y="2058365"/>
                  </a:lnTo>
                  <a:lnTo>
                    <a:pt x="4039850" y="2051340"/>
                  </a:lnTo>
                  <a:lnTo>
                    <a:pt x="4026015" y="2044314"/>
                  </a:lnTo>
                  <a:lnTo>
                    <a:pt x="4012180" y="2037289"/>
                  </a:lnTo>
                  <a:lnTo>
                    <a:pt x="3998344" y="2030264"/>
                  </a:lnTo>
                  <a:lnTo>
                    <a:pt x="3984509" y="2023239"/>
                  </a:lnTo>
                  <a:lnTo>
                    <a:pt x="3970674" y="2016214"/>
                  </a:lnTo>
                  <a:lnTo>
                    <a:pt x="3956839" y="2009189"/>
                  </a:lnTo>
                  <a:lnTo>
                    <a:pt x="3943004" y="2002164"/>
                  </a:lnTo>
                  <a:lnTo>
                    <a:pt x="3929169" y="1995138"/>
                  </a:lnTo>
                  <a:lnTo>
                    <a:pt x="3915334" y="1988113"/>
                  </a:lnTo>
                  <a:lnTo>
                    <a:pt x="3901499" y="1981088"/>
                  </a:lnTo>
                  <a:lnTo>
                    <a:pt x="3887664" y="1974063"/>
                  </a:lnTo>
                  <a:lnTo>
                    <a:pt x="3873829" y="1967038"/>
                  </a:lnTo>
                  <a:lnTo>
                    <a:pt x="3859993" y="1960013"/>
                  </a:lnTo>
                  <a:lnTo>
                    <a:pt x="3846158" y="1952988"/>
                  </a:lnTo>
                  <a:lnTo>
                    <a:pt x="3832323" y="1945962"/>
                  </a:lnTo>
                  <a:lnTo>
                    <a:pt x="3818488" y="1938937"/>
                  </a:lnTo>
                  <a:lnTo>
                    <a:pt x="3804653" y="1931912"/>
                  </a:lnTo>
                  <a:lnTo>
                    <a:pt x="3790818" y="1924887"/>
                  </a:lnTo>
                  <a:lnTo>
                    <a:pt x="3776983" y="1917862"/>
                  </a:lnTo>
                  <a:lnTo>
                    <a:pt x="3763148" y="1910837"/>
                  </a:lnTo>
                  <a:lnTo>
                    <a:pt x="3749313" y="1903812"/>
                  </a:lnTo>
                  <a:lnTo>
                    <a:pt x="3735478" y="1896787"/>
                  </a:lnTo>
                  <a:lnTo>
                    <a:pt x="3721642" y="1889761"/>
                  </a:lnTo>
                  <a:lnTo>
                    <a:pt x="3707807" y="1882736"/>
                  </a:lnTo>
                  <a:lnTo>
                    <a:pt x="3693972" y="1875711"/>
                  </a:lnTo>
                  <a:lnTo>
                    <a:pt x="3680137" y="1868686"/>
                  </a:lnTo>
                  <a:lnTo>
                    <a:pt x="3666302" y="1861661"/>
                  </a:lnTo>
                  <a:lnTo>
                    <a:pt x="3652467" y="1854636"/>
                  </a:lnTo>
                  <a:lnTo>
                    <a:pt x="3638632" y="1847611"/>
                  </a:lnTo>
                  <a:lnTo>
                    <a:pt x="3624797" y="1840585"/>
                  </a:lnTo>
                  <a:lnTo>
                    <a:pt x="3610962" y="1833560"/>
                  </a:lnTo>
                  <a:lnTo>
                    <a:pt x="3597126" y="1826535"/>
                  </a:lnTo>
                  <a:lnTo>
                    <a:pt x="3583291" y="1819510"/>
                  </a:lnTo>
                  <a:lnTo>
                    <a:pt x="3569456" y="1812485"/>
                  </a:lnTo>
                  <a:lnTo>
                    <a:pt x="3555621" y="1805460"/>
                  </a:lnTo>
                  <a:lnTo>
                    <a:pt x="3541786" y="1798435"/>
                  </a:lnTo>
                  <a:lnTo>
                    <a:pt x="3527951" y="1791409"/>
                  </a:lnTo>
                  <a:lnTo>
                    <a:pt x="3514116" y="1784384"/>
                  </a:lnTo>
                  <a:lnTo>
                    <a:pt x="3500281" y="1777359"/>
                  </a:lnTo>
                  <a:lnTo>
                    <a:pt x="3486446" y="1770334"/>
                  </a:lnTo>
                  <a:lnTo>
                    <a:pt x="3472611" y="1763309"/>
                  </a:lnTo>
                  <a:lnTo>
                    <a:pt x="3458775" y="1756284"/>
                  </a:lnTo>
                  <a:lnTo>
                    <a:pt x="3444940" y="1749259"/>
                  </a:lnTo>
                  <a:lnTo>
                    <a:pt x="3431105" y="1742234"/>
                  </a:lnTo>
                  <a:lnTo>
                    <a:pt x="3417270" y="1735208"/>
                  </a:lnTo>
                  <a:lnTo>
                    <a:pt x="3403435" y="1728183"/>
                  </a:lnTo>
                  <a:lnTo>
                    <a:pt x="3389600" y="1721158"/>
                  </a:lnTo>
                  <a:lnTo>
                    <a:pt x="3375765" y="1714133"/>
                  </a:lnTo>
                  <a:lnTo>
                    <a:pt x="3361930" y="1707108"/>
                  </a:lnTo>
                  <a:lnTo>
                    <a:pt x="3348095" y="1700083"/>
                  </a:lnTo>
                  <a:lnTo>
                    <a:pt x="3334260" y="1693058"/>
                  </a:lnTo>
                  <a:lnTo>
                    <a:pt x="3320424" y="1686032"/>
                  </a:lnTo>
                  <a:lnTo>
                    <a:pt x="3306589" y="1679007"/>
                  </a:lnTo>
                  <a:lnTo>
                    <a:pt x="3292754" y="1671982"/>
                  </a:lnTo>
                  <a:lnTo>
                    <a:pt x="3278919" y="1664957"/>
                  </a:lnTo>
                  <a:lnTo>
                    <a:pt x="3265084" y="1657932"/>
                  </a:lnTo>
                  <a:lnTo>
                    <a:pt x="3251249" y="1650907"/>
                  </a:lnTo>
                  <a:lnTo>
                    <a:pt x="3237414" y="1643882"/>
                  </a:lnTo>
                  <a:lnTo>
                    <a:pt x="3223579" y="1636856"/>
                  </a:lnTo>
                  <a:lnTo>
                    <a:pt x="3209744" y="1629831"/>
                  </a:lnTo>
                  <a:lnTo>
                    <a:pt x="3195908" y="1622806"/>
                  </a:lnTo>
                  <a:lnTo>
                    <a:pt x="3182073" y="1615781"/>
                  </a:lnTo>
                  <a:lnTo>
                    <a:pt x="3168238" y="1608756"/>
                  </a:lnTo>
                  <a:lnTo>
                    <a:pt x="3154403" y="1601731"/>
                  </a:lnTo>
                  <a:lnTo>
                    <a:pt x="3140568" y="1594706"/>
                  </a:lnTo>
                  <a:lnTo>
                    <a:pt x="3126733" y="1587680"/>
                  </a:lnTo>
                  <a:lnTo>
                    <a:pt x="3112898" y="1580655"/>
                  </a:lnTo>
                  <a:lnTo>
                    <a:pt x="3099063" y="1573630"/>
                  </a:lnTo>
                  <a:lnTo>
                    <a:pt x="3085228" y="1566605"/>
                  </a:lnTo>
                  <a:lnTo>
                    <a:pt x="3071393" y="1559580"/>
                  </a:lnTo>
                  <a:lnTo>
                    <a:pt x="3057557" y="1552555"/>
                  </a:lnTo>
                  <a:lnTo>
                    <a:pt x="3043722" y="1545530"/>
                  </a:lnTo>
                  <a:lnTo>
                    <a:pt x="3029887" y="1538505"/>
                  </a:lnTo>
                  <a:lnTo>
                    <a:pt x="3016052" y="1531479"/>
                  </a:lnTo>
                  <a:lnTo>
                    <a:pt x="3002217" y="1524454"/>
                  </a:lnTo>
                  <a:lnTo>
                    <a:pt x="2988382" y="1517429"/>
                  </a:lnTo>
                  <a:lnTo>
                    <a:pt x="2974547" y="1510404"/>
                  </a:lnTo>
                  <a:lnTo>
                    <a:pt x="2960712" y="1503379"/>
                  </a:lnTo>
                  <a:lnTo>
                    <a:pt x="2946877" y="1496354"/>
                  </a:lnTo>
                  <a:lnTo>
                    <a:pt x="2933042" y="1489329"/>
                  </a:lnTo>
                  <a:lnTo>
                    <a:pt x="2919206" y="1482303"/>
                  </a:lnTo>
                  <a:lnTo>
                    <a:pt x="2905371" y="1475278"/>
                  </a:lnTo>
                  <a:lnTo>
                    <a:pt x="2891536" y="1468253"/>
                  </a:lnTo>
                  <a:lnTo>
                    <a:pt x="2877701" y="1461228"/>
                  </a:lnTo>
                  <a:lnTo>
                    <a:pt x="2863866" y="1454203"/>
                  </a:lnTo>
                  <a:lnTo>
                    <a:pt x="2850031" y="1447178"/>
                  </a:lnTo>
                  <a:lnTo>
                    <a:pt x="2836196" y="1440153"/>
                  </a:lnTo>
                  <a:lnTo>
                    <a:pt x="2822361" y="1433127"/>
                  </a:lnTo>
                  <a:lnTo>
                    <a:pt x="2808526" y="1426102"/>
                  </a:lnTo>
                  <a:lnTo>
                    <a:pt x="2794690" y="1419077"/>
                  </a:lnTo>
                  <a:lnTo>
                    <a:pt x="2780855" y="1412052"/>
                  </a:lnTo>
                  <a:lnTo>
                    <a:pt x="2767020" y="1405027"/>
                  </a:lnTo>
                  <a:lnTo>
                    <a:pt x="2753185" y="1398002"/>
                  </a:lnTo>
                  <a:lnTo>
                    <a:pt x="2739350" y="1390977"/>
                  </a:lnTo>
                  <a:lnTo>
                    <a:pt x="2725515" y="1383952"/>
                  </a:lnTo>
                  <a:lnTo>
                    <a:pt x="2711680" y="1376926"/>
                  </a:lnTo>
                  <a:lnTo>
                    <a:pt x="2697845" y="1369901"/>
                  </a:lnTo>
                  <a:lnTo>
                    <a:pt x="2684010" y="1362876"/>
                  </a:lnTo>
                  <a:lnTo>
                    <a:pt x="2670175" y="1355851"/>
                  </a:lnTo>
                  <a:lnTo>
                    <a:pt x="2656339" y="1348826"/>
                  </a:lnTo>
                  <a:lnTo>
                    <a:pt x="2642504" y="1341801"/>
                  </a:lnTo>
                  <a:lnTo>
                    <a:pt x="2628669" y="1334776"/>
                  </a:lnTo>
                  <a:lnTo>
                    <a:pt x="2614834" y="1327750"/>
                  </a:lnTo>
                  <a:lnTo>
                    <a:pt x="2600999" y="1320725"/>
                  </a:lnTo>
                  <a:lnTo>
                    <a:pt x="2587164" y="1313700"/>
                  </a:lnTo>
                  <a:lnTo>
                    <a:pt x="2573329" y="1306675"/>
                  </a:lnTo>
                  <a:lnTo>
                    <a:pt x="2559494" y="1299650"/>
                  </a:lnTo>
                  <a:lnTo>
                    <a:pt x="2545659" y="1292625"/>
                  </a:lnTo>
                  <a:lnTo>
                    <a:pt x="2531823" y="1285600"/>
                  </a:lnTo>
                  <a:lnTo>
                    <a:pt x="2517988" y="1278574"/>
                  </a:lnTo>
                  <a:lnTo>
                    <a:pt x="2504153" y="1271549"/>
                  </a:lnTo>
                  <a:lnTo>
                    <a:pt x="2490318" y="1264524"/>
                  </a:lnTo>
                  <a:lnTo>
                    <a:pt x="2476483" y="1257499"/>
                  </a:lnTo>
                  <a:lnTo>
                    <a:pt x="2462648" y="1250474"/>
                  </a:lnTo>
                  <a:lnTo>
                    <a:pt x="2448813" y="1243449"/>
                  </a:lnTo>
                  <a:lnTo>
                    <a:pt x="2434978" y="1236424"/>
                  </a:lnTo>
                  <a:lnTo>
                    <a:pt x="2421143" y="1229398"/>
                  </a:lnTo>
                  <a:lnTo>
                    <a:pt x="2407308" y="1222373"/>
                  </a:lnTo>
                  <a:lnTo>
                    <a:pt x="2393472" y="1215348"/>
                  </a:lnTo>
                  <a:lnTo>
                    <a:pt x="2379637" y="1208323"/>
                  </a:lnTo>
                  <a:lnTo>
                    <a:pt x="2365802" y="1201298"/>
                  </a:lnTo>
                  <a:lnTo>
                    <a:pt x="2351967" y="1194273"/>
                  </a:lnTo>
                  <a:lnTo>
                    <a:pt x="2338132" y="1187248"/>
                  </a:lnTo>
                  <a:lnTo>
                    <a:pt x="2324297" y="1180223"/>
                  </a:lnTo>
                  <a:lnTo>
                    <a:pt x="2310462" y="1173197"/>
                  </a:lnTo>
                  <a:lnTo>
                    <a:pt x="2296627" y="1166172"/>
                  </a:lnTo>
                  <a:lnTo>
                    <a:pt x="2282792" y="1159147"/>
                  </a:lnTo>
                  <a:lnTo>
                    <a:pt x="2268957" y="1152122"/>
                  </a:lnTo>
                  <a:lnTo>
                    <a:pt x="2255121" y="1145097"/>
                  </a:lnTo>
                  <a:lnTo>
                    <a:pt x="2241286" y="1138072"/>
                  </a:lnTo>
                  <a:lnTo>
                    <a:pt x="2227451" y="1131047"/>
                  </a:lnTo>
                  <a:lnTo>
                    <a:pt x="2213616" y="1124021"/>
                  </a:lnTo>
                  <a:lnTo>
                    <a:pt x="2199781" y="1116996"/>
                  </a:lnTo>
                  <a:lnTo>
                    <a:pt x="2185946" y="1109971"/>
                  </a:lnTo>
                  <a:lnTo>
                    <a:pt x="2172111" y="1102946"/>
                  </a:lnTo>
                  <a:lnTo>
                    <a:pt x="2158276" y="1095921"/>
                  </a:lnTo>
                  <a:lnTo>
                    <a:pt x="2144441" y="1088896"/>
                  </a:lnTo>
                  <a:lnTo>
                    <a:pt x="2130605" y="1081871"/>
                  </a:lnTo>
                  <a:lnTo>
                    <a:pt x="2116770" y="1074845"/>
                  </a:lnTo>
                  <a:lnTo>
                    <a:pt x="2102935" y="1067820"/>
                  </a:lnTo>
                  <a:lnTo>
                    <a:pt x="2089100" y="1060795"/>
                  </a:lnTo>
                  <a:lnTo>
                    <a:pt x="2075265" y="1053770"/>
                  </a:lnTo>
                  <a:lnTo>
                    <a:pt x="2061430" y="1046745"/>
                  </a:lnTo>
                  <a:lnTo>
                    <a:pt x="2047595" y="1039720"/>
                  </a:lnTo>
                  <a:lnTo>
                    <a:pt x="2033760" y="1032695"/>
                  </a:lnTo>
                  <a:lnTo>
                    <a:pt x="2019925" y="1025670"/>
                  </a:lnTo>
                  <a:lnTo>
                    <a:pt x="2006090" y="1018644"/>
                  </a:lnTo>
                  <a:lnTo>
                    <a:pt x="1992254" y="1011619"/>
                  </a:lnTo>
                  <a:lnTo>
                    <a:pt x="1978419" y="1004594"/>
                  </a:lnTo>
                  <a:lnTo>
                    <a:pt x="1964584" y="997569"/>
                  </a:lnTo>
                  <a:lnTo>
                    <a:pt x="1950749" y="990544"/>
                  </a:lnTo>
                  <a:lnTo>
                    <a:pt x="1936914" y="983519"/>
                  </a:lnTo>
                  <a:lnTo>
                    <a:pt x="1923079" y="976494"/>
                  </a:lnTo>
                  <a:lnTo>
                    <a:pt x="1909244" y="969468"/>
                  </a:lnTo>
                  <a:lnTo>
                    <a:pt x="1895409" y="962443"/>
                  </a:lnTo>
                  <a:lnTo>
                    <a:pt x="1881574" y="955418"/>
                  </a:lnTo>
                  <a:lnTo>
                    <a:pt x="1867739" y="948393"/>
                  </a:lnTo>
                  <a:lnTo>
                    <a:pt x="1853903" y="941368"/>
                  </a:lnTo>
                  <a:lnTo>
                    <a:pt x="1840068" y="934343"/>
                  </a:lnTo>
                  <a:lnTo>
                    <a:pt x="1826233" y="927318"/>
                  </a:lnTo>
                  <a:lnTo>
                    <a:pt x="1812398" y="920292"/>
                  </a:lnTo>
                  <a:lnTo>
                    <a:pt x="1798563" y="913267"/>
                  </a:lnTo>
                  <a:lnTo>
                    <a:pt x="1784728" y="906242"/>
                  </a:lnTo>
                  <a:lnTo>
                    <a:pt x="1770893" y="899217"/>
                  </a:lnTo>
                  <a:lnTo>
                    <a:pt x="1757058" y="892192"/>
                  </a:lnTo>
                  <a:lnTo>
                    <a:pt x="1743223" y="885167"/>
                  </a:lnTo>
                  <a:lnTo>
                    <a:pt x="1729387" y="878142"/>
                  </a:lnTo>
                  <a:lnTo>
                    <a:pt x="1715552" y="871117"/>
                  </a:lnTo>
                  <a:lnTo>
                    <a:pt x="1701717" y="864091"/>
                  </a:lnTo>
                  <a:lnTo>
                    <a:pt x="1687882" y="857066"/>
                  </a:lnTo>
                  <a:lnTo>
                    <a:pt x="1674047" y="850041"/>
                  </a:lnTo>
                  <a:lnTo>
                    <a:pt x="1660212" y="843016"/>
                  </a:lnTo>
                  <a:lnTo>
                    <a:pt x="1646377" y="835991"/>
                  </a:lnTo>
                  <a:lnTo>
                    <a:pt x="1632542" y="828966"/>
                  </a:lnTo>
                  <a:lnTo>
                    <a:pt x="1618707" y="821941"/>
                  </a:lnTo>
                  <a:lnTo>
                    <a:pt x="1604872" y="814915"/>
                  </a:lnTo>
                  <a:lnTo>
                    <a:pt x="1591036" y="807890"/>
                  </a:lnTo>
                  <a:lnTo>
                    <a:pt x="1577201" y="800865"/>
                  </a:lnTo>
                  <a:lnTo>
                    <a:pt x="1563366" y="793840"/>
                  </a:lnTo>
                  <a:lnTo>
                    <a:pt x="1549531" y="786815"/>
                  </a:lnTo>
                  <a:lnTo>
                    <a:pt x="1535696" y="779790"/>
                  </a:lnTo>
                  <a:lnTo>
                    <a:pt x="1521861" y="772765"/>
                  </a:lnTo>
                  <a:lnTo>
                    <a:pt x="1508026" y="765739"/>
                  </a:lnTo>
                  <a:lnTo>
                    <a:pt x="1494191" y="758714"/>
                  </a:lnTo>
                  <a:lnTo>
                    <a:pt x="1480356" y="751689"/>
                  </a:lnTo>
                  <a:lnTo>
                    <a:pt x="1466521" y="744664"/>
                  </a:lnTo>
                  <a:lnTo>
                    <a:pt x="1452685" y="737639"/>
                  </a:lnTo>
                  <a:lnTo>
                    <a:pt x="1438850" y="730614"/>
                  </a:lnTo>
                  <a:lnTo>
                    <a:pt x="1425015" y="723589"/>
                  </a:lnTo>
                  <a:lnTo>
                    <a:pt x="1411180" y="716563"/>
                  </a:lnTo>
                  <a:lnTo>
                    <a:pt x="1397345" y="709538"/>
                  </a:lnTo>
                  <a:lnTo>
                    <a:pt x="1383510" y="702513"/>
                  </a:lnTo>
                  <a:lnTo>
                    <a:pt x="1369675" y="695488"/>
                  </a:lnTo>
                  <a:lnTo>
                    <a:pt x="1355840" y="688463"/>
                  </a:lnTo>
                  <a:lnTo>
                    <a:pt x="1342005" y="681438"/>
                  </a:lnTo>
                  <a:lnTo>
                    <a:pt x="1328169" y="674413"/>
                  </a:lnTo>
                  <a:lnTo>
                    <a:pt x="1314334" y="667388"/>
                  </a:lnTo>
                  <a:lnTo>
                    <a:pt x="1300499" y="660362"/>
                  </a:lnTo>
                  <a:lnTo>
                    <a:pt x="1286664" y="653337"/>
                  </a:lnTo>
                  <a:lnTo>
                    <a:pt x="1272829" y="646312"/>
                  </a:lnTo>
                  <a:lnTo>
                    <a:pt x="1258994" y="639287"/>
                  </a:lnTo>
                  <a:lnTo>
                    <a:pt x="1245159" y="632262"/>
                  </a:lnTo>
                  <a:lnTo>
                    <a:pt x="1231324" y="625237"/>
                  </a:lnTo>
                  <a:lnTo>
                    <a:pt x="1217489" y="618212"/>
                  </a:lnTo>
                  <a:lnTo>
                    <a:pt x="1203654" y="611186"/>
                  </a:lnTo>
                  <a:lnTo>
                    <a:pt x="1189818" y="604161"/>
                  </a:lnTo>
                  <a:lnTo>
                    <a:pt x="1175983" y="597136"/>
                  </a:lnTo>
                  <a:lnTo>
                    <a:pt x="1162148" y="590111"/>
                  </a:lnTo>
                  <a:lnTo>
                    <a:pt x="1148313" y="583086"/>
                  </a:lnTo>
                  <a:lnTo>
                    <a:pt x="1134478" y="576061"/>
                  </a:lnTo>
                  <a:lnTo>
                    <a:pt x="1120643" y="569036"/>
                  </a:lnTo>
                  <a:lnTo>
                    <a:pt x="1106808" y="562010"/>
                  </a:lnTo>
                  <a:lnTo>
                    <a:pt x="1092973" y="554985"/>
                  </a:lnTo>
                  <a:lnTo>
                    <a:pt x="1079138" y="547960"/>
                  </a:lnTo>
                  <a:lnTo>
                    <a:pt x="1065302" y="540935"/>
                  </a:lnTo>
                  <a:lnTo>
                    <a:pt x="1051467" y="533910"/>
                  </a:lnTo>
                  <a:lnTo>
                    <a:pt x="1037632" y="526885"/>
                  </a:lnTo>
                  <a:lnTo>
                    <a:pt x="1023797" y="519860"/>
                  </a:lnTo>
                  <a:lnTo>
                    <a:pt x="1009962" y="512835"/>
                  </a:lnTo>
                  <a:lnTo>
                    <a:pt x="996127" y="505809"/>
                  </a:lnTo>
                  <a:lnTo>
                    <a:pt x="982292" y="498784"/>
                  </a:lnTo>
                  <a:lnTo>
                    <a:pt x="968457" y="491759"/>
                  </a:lnTo>
                  <a:lnTo>
                    <a:pt x="954622" y="484734"/>
                  </a:lnTo>
                  <a:lnTo>
                    <a:pt x="940787" y="477709"/>
                  </a:lnTo>
                  <a:lnTo>
                    <a:pt x="926951" y="470684"/>
                  </a:lnTo>
                  <a:lnTo>
                    <a:pt x="913116" y="463659"/>
                  </a:lnTo>
                  <a:lnTo>
                    <a:pt x="899281" y="456633"/>
                  </a:lnTo>
                  <a:lnTo>
                    <a:pt x="885446" y="449608"/>
                  </a:lnTo>
                  <a:lnTo>
                    <a:pt x="871611" y="442583"/>
                  </a:lnTo>
                  <a:lnTo>
                    <a:pt x="857776" y="435558"/>
                  </a:lnTo>
                  <a:lnTo>
                    <a:pt x="843941" y="428533"/>
                  </a:lnTo>
                  <a:lnTo>
                    <a:pt x="830106" y="421508"/>
                  </a:lnTo>
                  <a:lnTo>
                    <a:pt x="816271" y="414483"/>
                  </a:lnTo>
                  <a:lnTo>
                    <a:pt x="802436" y="407457"/>
                  </a:lnTo>
                  <a:lnTo>
                    <a:pt x="788600" y="400432"/>
                  </a:lnTo>
                  <a:lnTo>
                    <a:pt x="774765" y="393407"/>
                  </a:lnTo>
                  <a:lnTo>
                    <a:pt x="760930" y="386382"/>
                  </a:lnTo>
                  <a:lnTo>
                    <a:pt x="747095" y="379357"/>
                  </a:lnTo>
                  <a:lnTo>
                    <a:pt x="733260" y="372332"/>
                  </a:lnTo>
                  <a:lnTo>
                    <a:pt x="719425" y="365307"/>
                  </a:lnTo>
                  <a:lnTo>
                    <a:pt x="705590" y="358281"/>
                  </a:lnTo>
                  <a:lnTo>
                    <a:pt x="691755" y="351256"/>
                  </a:lnTo>
                  <a:lnTo>
                    <a:pt x="677920" y="344231"/>
                  </a:lnTo>
                  <a:lnTo>
                    <a:pt x="664084" y="337206"/>
                  </a:lnTo>
                  <a:lnTo>
                    <a:pt x="650249" y="330181"/>
                  </a:lnTo>
                  <a:lnTo>
                    <a:pt x="636414" y="323156"/>
                  </a:lnTo>
                  <a:lnTo>
                    <a:pt x="622579" y="316131"/>
                  </a:lnTo>
                  <a:lnTo>
                    <a:pt x="608744" y="309106"/>
                  </a:lnTo>
                  <a:lnTo>
                    <a:pt x="594909" y="302080"/>
                  </a:lnTo>
                  <a:lnTo>
                    <a:pt x="581074" y="295055"/>
                  </a:lnTo>
                  <a:lnTo>
                    <a:pt x="567239" y="288030"/>
                  </a:lnTo>
                  <a:lnTo>
                    <a:pt x="553404" y="281005"/>
                  </a:lnTo>
                  <a:lnTo>
                    <a:pt x="539569" y="273980"/>
                  </a:lnTo>
                  <a:lnTo>
                    <a:pt x="525733" y="266955"/>
                  </a:lnTo>
                  <a:lnTo>
                    <a:pt x="511898" y="259930"/>
                  </a:lnTo>
                  <a:lnTo>
                    <a:pt x="498063" y="252904"/>
                  </a:lnTo>
                  <a:lnTo>
                    <a:pt x="484228" y="245879"/>
                  </a:lnTo>
                  <a:lnTo>
                    <a:pt x="470393" y="238854"/>
                  </a:lnTo>
                  <a:lnTo>
                    <a:pt x="456558" y="231829"/>
                  </a:lnTo>
                  <a:lnTo>
                    <a:pt x="442723" y="224804"/>
                  </a:lnTo>
                  <a:lnTo>
                    <a:pt x="428888" y="217779"/>
                  </a:lnTo>
                  <a:lnTo>
                    <a:pt x="415053" y="210754"/>
                  </a:lnTo>
                  <a:lnTo>
                    <a:pt x="401218" y="203728"/>
                  </a:lnTo>
                  <a:lnTo>
                    <a:pt x="387382" y="196703"/>
                  </a:lnTo>
                  <a:lnTo>
                    <a:pt x="373547" y="189678"/>
                  </a:lnTo>
                  <a:lnTo>
                    <a:pt x="359712" y="182653"/>
                  </a:lnTo>
                  <a:lnTo>
                    <a:pt x="345877" y="175628"/>
                  </a:lnTo>
                  <a:lnTo>
                    <a:pt x="332042" y="168603"/>
                  </a:lnTo>
                  <a:lnTo>
                    <a:pt x="318207" y="161578"/>
                  </a:lnTo>
                  <a:lnTo>
                    <a:pt x="304372" y="154553"/>
                  </a:lnTo>
                  <a:lnTo>
                    <a:pt x="290537" y="147527"/>
                  </a:lnTo>
                  <a:lnTo>
                    <a:pt x="276702" y="140502"/>
                  </a:lnTo>
                  <a:lnTo>
                    <a:pt x="262866" y="133477"/>
                  </a:lnTo>
                  <a:lnTo>
                    <a:pt x="249031" y="126452"/>
                  </a:lnTo>
                  <a:lnTo>
                    <a:pt x="235196" y="119427"/>
                  </a:lnTo>
                  <a:lnTo>
                    <a:pt x="221361" y="112402"/>
                  </a:lnTo>
                  <a:lnTo>
                    <a:pt x="207526" y="105377"/>
                  </a:lnTo>
                  <a:lnTo>
                    <a:pt x="193691" y="98351"/>
                  </a:lnTo>
                  <a:lnTo>
                    <a:pt x="179856" y="91326"/>
                  </a:lnTo>
                  <a:lnTo>
                    <a:pt x="166021" y="84301"/>
                  </a:lnTo>
                  <a:lnTo>
                    <a:pt x="152186" y="77276"/>
                  </a:lnTo>
                  <a:lnTo>
                    <a:pt x="138351" y="70251"/>
                  </a:lnTo>
                  <a:lnTo>
                    <a:pt x="124515" y="63226"/>
                  </a:lnTo>
                  <a:lnTo>
                    <a:pt x="110680" y="56201"/>
                  </a:lnTo>
                  <a:lnTo>
                    <a:pt x="96845" y="49175"/>
                  </a:lnTo>
                  <a:lnTo>
                    <a:pt x="83010" y="42150"/>
                  </a:lnTo>
                  <a:lnTo>
                    <a:pt x="69175" y="35125"/>
                  </a:lnTo>
                  <a:lnTo>
                    <a:pt x="55340" y="28100"/>
                  </a:lnTo>
                  <a:lnTo>
                    <a:pt x="41505" y="21075"/>
                  </a:lnTo>
                  <a:lnTo>
                    <a:pt x="27670" y="14050"/>
                  </a:lnTo>
                  <a:lnTo>
                    <a:pt x="13835" y="702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36659" y="2174862"/>
              <a:ext cx="7083573" cy="3576683"/>
            </a:xfrm>
            <a:custGeom>
              <a:avLst/>
              <a:pathLst>
                <a:path w="7083573" h="3576683">
                  <a:moveTo>
                    <a:pt x="0" y="0"/>
                  </a:moveTo>
                  <a:lnTo>
                    <a:pt x="13835" y="7025"/>
                  </a:lnTo>
                  <a:lnTo>
                    <a:pt x="27670" y="14050"/>
                  </a:lnTo>
                  <a:lnTo>
                    <a:pt x="41505" y="21075"/>
                  </a:lnTo>
                  <a:lnTo>
                    <a:pt x="55340" y="28100"/>
                  </a:lnTo>
                  <a:lnTo>
                    <a:pt x="69175" y="35125"/>
                  </a:lnTo>
                  <a:lnTo>
                    <a:pt x="83010" y="42150"/>
                  </a:lnTo>
                  <a:lnTo>
                    <a:pt x="96845" y="49175"/>
                  </a:lnTo>
                  <a:lnTo>
                    <a:pt x="110680" y="56201"/>
                  </a:lnTo>
                  <a:lnTo>
                    <a:pt x="124515" y="63226"/>
                  </a:lnTo>
                  <a:lnTo>
                    <a:pt x="138351" y="70251"/>
                  </a:lnTo>
                  <a:lnTo>
                    <a:pt x="152186" y="77276"/>
                  </a:lnTo>
                  <a:lnTo>
                    <a:pt x="166021" y="84301"/>
                  </a:lnTo>
                  <a:lnTo>
                    <a:pt x="179856" y="91326"/>
                  </a:lnTo>
                  <a:lnTo>
                    <a:pt x="193691" y="98351"/>
                  </a:lnTo>
                  <a:lnTo>
                    <a:pt x="207526" y="105377"/>
                  </a:lnTo>
                  <a:lnTo>
                    <a:pt x="221361" y="112402"/>
                  </a:lnTo>
                  <a:lnTo>
                    <a:pt x="235196" y="119427"/>
                  </a:lnTo>
                  <a:lnTo>
                    <a:pt x="249031" y="126452"/>
                  </a:lnTo>
                  <a:lnTo>
                    <a:pt x="262866" y="133477"/>
                  </a:lnTo>
                  <a:lnTo>
                    <a:pt x="276702" y="140502"/>
                  </a:lnTo>
                  <a:lnTo>
                    <a:pt x="290537" y="147527"/>
                  </a:lnTo>
                  <a:lnTo>
                    <a:pt x="304372" y="154553"/>
                  </a:lnTo>
                  <a:lnTo>
                    <a:pt x="318207" y="161578"/>
                  </a:lnTo>
                  <a:lnTo>
                    <a:pt x="332042" y="168603"/>
                  </a:lnTo>
                  <a:lnTo>
                    <a:pt x="345877" y="175628"/>
                  </a:lnTo>
                  <a:lnTo>
                    <a:pt x="359712" y="182653"/>
                  </a:lnTo>
                  <a:lnTo>
                    <a:pt x="373547" y="189678"/>
                  </a:lnTo>
                  <a:lnTo>
                    <a:pt x="387382" y="196703"/>
                  </a:lnTo>
                  <a:lnTo>
                    <a:pt x="401218" y="203728"/>
                  </a:lnTo>
                  <a:lnTo>
                    <a:pt x="415053" y="210754"/>
                  </a:lnTo>
                  <a:lnTo>
                    <a:pt x="428888" y="217779"/>
                  </a:lnTo>
                  <a:lnTo>
                    <a:pt x="442723" y="224804"/>
                  </a:lnTo>
                  <a:lnTo>
                    <a:pt x="456558" y="231829"/>
                  </a:lnTo>
                  <a:lnTo>
                    <a:pt x="470393" y="238854"/>
                  </a:lnTo>
                  <a:lnTo>
                    <a:pt x="484228" y="245879"/>
                  </a:lnTo>
                  <a:lnTo>
                    <a:pt x="498063" y="252904"/>
                  </a:lnTo>
                  <a:lnTo>
                    <a:pt x="511898" y="259930"/>
                  </a:lnTo>
                  <a:lnTo>
                    <a:pt x="525733" y="266955"/>
                  </a:lnTo>
                  <a:lnTo>
                    <a:pt x="539569" y="273980"/>
                  </a:lnTo>
                  <a:lnTo>
                    <a:pt x="553404" y="281005"/>
                  </a:lnTo>
                  <a:lnTo>
                    <a:pt x="567239" y="288030"/>
                  </a:lnTo>
                  <a:lnTo>
                    <a:pt x="581074" y="295055"/>
                  </a:lnTo>
                  <a:lnTo>
                    <a:pt x="594909" y="302080"/>
                  </a:lnTo>
                  <a:lnTo>
                    <a:pt x="608744" y="309106"/>
                  </a:lnTo>
                  <a:lnTo>
                    <a:pt x="622579" y="316131"/>
                  </a:lnTo>
                  <a:lnTo>
                    <a:pt x="636414" y="323156"/>
                  </a:lnTo>
                  <a:lnTo>
                    <a:pt x="650249" y="330181"/>
                  </a:lnTo>
                  <a:lnTo>
                    <a:pt x="664084" y="337206"/>
                  </a:lnTo>
                  <a:lnTo>
                    <a:pt x="677920" y="344231"/>
                  </a:lnTo>
                  <a:lnTo>
                    <a:pt x="691755" y="351256"/>
                  </a:lnTo>
                  <a:lnTo>
                    <a:pt x="705590" y="358281"/>
                  </a:lnTo>
                  <a:lnTo>
                    <a:pt x="719425" y="365307"/>
                  </a:lnTo>
                  <a:lnTo>
                    <a:pt x="733260" y="372332"/>
                  </a:lnTo>
                  <a:lnTo>
                    <a:pt x="747095" y="379357"/>
                  </a:lnTo>
                  <a:lnTo>
                    <a:pt x="760930" y="386382"/>
                  </a:lnTo>
                  <a:lnTo>
                    <a:pt x="774765" y="393407"/>
                  </a:lnTo>
                  <a:lnTo>
                    <a:pt x="788600" y="400432"/>
                  </a:lnTo>
                  <a:lnTo>
                    <a:pt x="802436" y="407457"/>
                  </a:lnTo>
                  <a:lnTo>
                    <a:pt x="816271" y="414483"/>
                  </a:lnTo>
                  <a:lnTo>
                    <a:pt x="830106" y="421508"/>
                  </a:lnTo>
                  <a:lnTo>
                    <a:pt x="843941" y="428533"/>
                  </a:lnTo>
                  <a:lnTo>
                    <a:pt x="857776" y="435558"/>
                  </a:lnTo>
                  <a:lnTo>
                    <a:pt x="871611" y="442583"/>
                  </a:lnTo>
                  <a:lnTo>
                    <a:pt x="885446" y="449608"/>
                  </a:lnTo>
                  <a:lnTo>
                    <a:pt x="899281" y="456633"/>
                  </a:lnTo>
                  <a:lnTo>
                    <a:pt x="913116" y="463659"/>
                  </a:lnTo>
                  <a:lnTo>
                    <a:pt x="926951" y="470684"/>
                  </a:lnTo>
                  <a:lnTo>
                    <a:pt x="940787" y="477709"/>
                  </a:lnTo>
                  <a:lnTo>
                    <a:pt x="954622" y="484734"/>
                  </a:lnTo>
                  <a:lnTo>
                    <a:pt x="968457" y="491759"/>
                  </a:lnTo>
                  <a:lnTo>
                    <a:pt x="982292" y="498784"/>
                  </a:lnTo>
                  <a:lnTo>
                    <a:pt x="996127" y="505809"/>
                  </a:lnTo>
                  <a:lnTo>
                    <a:pt x="1009962" y="512835"/>
                  </a:lnTo>
                  <a:lnTo>
                    <a:pt x="1023797" y="519860"/>
                  </a:lnTo>
                  <a:lnTo>
                    <a:pt x="1037632" y="526885"/>
                  </a:lnTo>
                  <a:lnTo>
                    <a:pt x="1051467" y="533910"/>
                  </a:lnTo>
                  <a:lnTo>
                    <a:pt x="1065302" y="540935"/>
                  </a:lnTo>
                  <a:lnTo>
                    <a:pt x="1079138" y="547960"/>
                  </a:lnTo>
                  <a:lnTo>
                    <a:pt x="1092973" y="554985"/>
                  </a:lnTo>
                  <a:lnTo>
                    <a:pt x="1106808" y="562010"/>
                  </a:lnTo>
                  <a:lnTo>
                    <a:pt x="1120643" y="569036"/>
                  </a:lnTo>
                  <a:lnTo>
                    <a:pt x="1134478" y="576061"/>
                  </a:lnTo>
                  <a:lnTo>
                    <a:pt x="1148313" y="583086"/>
                  </a:lnTo>
                  <a:lnTo>
                    <a:pt x="1162148" y="590111"/>
                  </a:lnTo>
                  <a:lnTo>
                    <a:pt x="1175983" y="597136"/>
                  </a:lnTo>
                  <a:lnTo>
                    <a:pt x="1189818" y="604161"/>
                  </a:lnTo>
                  <a:lnTo>
                    <a:pt x="1203654" y="611186"/>
                  </a:lnTo>
                  <a:lnTo>
                    <a:pt x="1217489" y="618212"/>
                  </a:lnTo>
                  <a:lnTo>
                    <a:pt x="1231324" y="625237"/>
                  </a:lnTo>
                  <a:lnTo>
                    <a:pt x="1245159" y="632262"/>
                  </a:lnTo>
                  <a:lnTo>
                    <a:pt x="1258994" y="639287"/>
                  </a:lnTo>
                  <a:lnTo>
                    <a:pt x="1272829" y="646312"/>
                  </a:lnTo>
                  <a:lnTo>
                    <a:pt x="1286664" y="653337"/>
                  </a:lnTo>
                  <a:lnTo>
                    <a:pt x="1300499" y="660362"/>
                  </a:lnTo>
                  <a:lnTo>
                    <a:pt x="1314334" y="667388"/>
                  </a:lnTo>
                  <a:lnTo>
                    <a:pt x="1328169" y="674413"/>
                  </a:lnTo>
                  <a:lnTo>
                    <a:pt x="1342005" y="681438"/>
                  </a:lnTo>
                  <a:lnTo>
                    <a:pt x="1355840" y="688463"/>
                  </a:lnTo>
                  <a:lnTo>
                    <a:pt x="1369675" y="695488"/>
                  </a:lnTo>
                  <a:lnTo>
                    <a:pt x="1383510" y="702513"/>
                  </a:lnTo>
                  <a:lnTo>
                    <a:pt x="1397345" y="709538"/>
                  </a:lnTo>
                  <a:lnTo>
                    <a:pt x="1411180" y="716563"/>
                  </a:lnTo>
                  <a:lnTo>
                    <a:pt x="1425015" y="723589"/>
                  </a:lnTo>
                  <a:lnTo>
                    <a:pt x="1438850" y="730614"/>
                  </a:lnTo>
                  <a:lnTo>
                    <a:pt x="1452685" y="737639"/>
                  </a:lnTo>
                  <a:lnTo>
                    <a:pt x="1466521" y="744664"/>
                  </a:lnTo>
                  <a:lnTo>
                    <a:pt x="1480356" y="751689"/>
                  </a:lnTo>
                  <a:lnTo>
                    <a:pt x="1494191" y="758714"/>
                  </a:lnTo>
                  <a:lnTo>
                    <a:pt x="1508026" y="765739"/>
                  </a:lnTo>
                  <a:lnTo>
                    <a:pt x="1521861" y="772765"/>
                  </a:lnTo>
                  <a:lnTo>
                    <a:pt x="1535696" y="779790"/>
                  </a:lnTo>
                  <a:lnTo>
                    <a:pt x="1549531" y="786815"/>
                  </a:lnTo>
                  <a:lnTo>
                    <a:pt x="1563366" y="793840"/>
                  </a:lnTo>
                  <a:lnTo>
                    <a:pt x="1577201" y="800865"/>
                  </a:lnTo>
                  <a:lnTo>
                    <a:pt x="1591036" y="807890"/>
                  </a:lnTo>
                  <a:lnTo>
                    <a:pt x="1604872" y="814915"/>
                  </a:lnTo>
                  <a:lnTo>
                    <a:pt x="1618707" y="821941"/>
                  </a:lnTo>
                  <a:lnTo>
                    <a:pt x="1632542" y="828966"/>
                  </a:lnTo>
                  <a:lnTo>
                    <a:pt x="1646377" y="835991"/>
                  </a:lnTo>
                  <a:lnTo>
                    <a:pt x="1660212" y="843016"/>
                  </a:lnTo>
                  <a:lnTo>
                    <a:pt x="1674047" y="850041"/>
                  </a:lnTo>
                  <a:lnTo>
                    <a:pt x="1687882" y="857066"/>
                  </a:lnTo>
                  <a:lnTo>
                    <a:pt x="1701717" y="864091"/>
                  </a:lnTo>
                  <a:lnTo>
                    <a:pt x="1715552" y="871117"/>
                  </a:lnTo>
                  <a:lnTo>
                    <a:pt x="1729387" y="878142"/>
                  </a:lnTo>
                  <a:lnTo>
                    <a:pt x="1743223" y="885167"/>
                  </a:lnTo>
                  <a:lnTo>
                    <a:pt x="1757058" y="892192"/>
                  </a:lnTo>
                  <a:lnTo>
                    <a:pt x="1770893" y="899217"/>
                  </a:lnTo>
                  <a:lnTo>
                    <a:pt x="1784728" y="906242"/>
                  </a:lnTo>
                  <a:lnTo>
                    <a:pt x="1798563" y="913267"/>
                  </a:lnTo>
                  <a:lnTo>
                    <a:pt x="1812398" y="920292"/>
                  </a:lnTo>
                  <a:lnTo>
                    <a:pt x="1826233" y="927318"/>
                  </a:lnTo>
                  <a:lnTo>
                    <a:pt x="1840068" y="934343"/>
                  </a:lnTo>
                  <a:lnTo>
                    <a:pt x="1853903" y="941368"/>
                  </a:lnTo>
                  <a:lnTo>
                    <a:pt x="1867739" y="948393"/>
                  </a:lnTo>
                  <a:lnTo>
                    <a:pt x="1881574" y="955418"/>
                  </a:lnTo>
                  <a:lnTo>
                    <a:pt x="1895409" y="962443"/>
                  </a:lnTo>
                  <a:lnTo>
                    <a:pt x="1909244" y="969468"/>
                  </a:lnTo>
                  <a:lnTo>
                    <a:pt x="1923079" y="976494"/>
                  </a:lnTo>
                  <a:lnTo>
                    <a:pt x="1936914" y="983519"/>
                  </a:lnTo>
                  <a:lnTo>
                    <a:pt x="1950749" y="990544"/>
                  </a:lnTo>
                  <a:lnTo>
                    <a:pt x="1964584" y="997569"/>
                  </a:lnTo>
                  <a:lnTo>
                    <a:pt x="1978419" y="1004594"/>
                  </a:lnTo>
                  <a:lnTo>
                    <a:pt x="1992254" y="1011619"/>
                  </a:lnTo>
                  <a:lnTo>
                    <a:pt x="2006090" y="1018644"/>
                  </a:lnTo>
                  <a:lnTo>
                    <a:pt x="2019925" y="1025670"/>
                  </a:lnTo>
                  <a:lnTo>
                    <a:pt x="2033760" y="1032695"/>
                  </a:lnTo>
                  <a:lnTo>
                    <a:pt x="2047595" y="1039720"/>
                  </a:lnTo>
                  <a:lnTo>
                    <a:pt x="2061430" y="1046745"/>
                  </a:lnTo>
                  <a:lnTo>
                    <a:pt x="2075265" y="1053770"/>
                  </a:lnTo>
                  <a:lnTo>
                    <a:pt x="2089100" y="1060795"/>
                  </a:lnTo>
                  <a:lnTo>
                    <a:pt x="2102935" y="1067820"/>
                  </a:lnTo>
                  <a:lnTo>
                    <a:pt x="2116770" y="1074845"/>
                  </a:lnTo>
                  <a:lnTo>
                    <a:pt x="2130605" y="1081871"/>
                  </a:lnTo>
                  <a:lnTo>
                    <a:pt x="2144441" y="1088896"/>
                  </a:lnTo>
                  <a:lnTo>
                    <a:pt x="2158276" y="1095921"/>
                  </a:lnTo>
                  <a:lnTo>
                    <a:pt x="2172111" y="1102946"/>
                  </a:lnTo>
                  <a:lnTo>
                    <a:pt x="2185946" y="1109971"/>
                  </a:lnTo>
                  <a:lnTo>
                    <a:pt x="2199781" y="1116996"/>
                  </a:lnTo>
                  <a:lnTo>
                    <a:pt x="2213616" y="1124021"/>
                  </a:lnTo>
                  <a:lnTo>
                    <a:pt x="2227451" y="1131047"/>
                  </a:lnTo>
                  <a:lnTo>
                    <a:pt x="2241286" y="1138072"/>
                  </a:lnTo>
                  <a:lnTo>
                    <a:pt x="2255121" y="1145097"/>
                  </a:lnTo>
                  <a:lnTo>
                    <a:pt x="2268957" y="1152122"/>
                  </a:lnTo>
                  <a:lnTo>
                    <a:pt x="2282792" y="1159147"/>
                  </a:lnTo>
                  <a:lnTo>
                    <a:pt x="2296627" y="1166172"/>
                  </a:lnTo>
                  <a:lnTo>
                    <a:pt x="2310462" y="1173197"/>
                  </a:lnTo>
                  <a:lnTo>
                    <a:pt x="2324297" y="1180223"/>
                  </a:lnTo>
                  <a:lnTo>
                    <a:pt x="2338132" y="1187248"/>
                  </a:lnTo>
                  <a:lnTo>
                    <a:pt x="2351967" y="1194273"/>
                  </a:lnTo>
                  <a:lnTo>
                    <a:pt x="2365802" y="1201298"/>
                  </a:lnTo>
                  <a:lnTo>
                    <a:pt x="2379637" y="1208323"/>
                  </a:lnTo>
                  <a:lnTo>
                    <a:pt x="2393472" y="1215348"/>
                  </a:lnTo>
                  <a:lnTo>
                    <a:pt x="2407308" y="1222373"/>
                  </a:lnTo>
                  <a:lnTo>
                    <a:pt x="2421143" y="1229398"/>
                  </a:lnTo>
                  <a:lnTo>
                    <a:pt x="2434978" y="1236424"/>
                  </a:lnTo>
                  <a:lnTo>
                    <a:pt x="2448813" y="1243449"/>
                  </a:lnTo>
                  <a:lnTo>
                    <a:pt x="2462648" y="1250474"/>
                  </a:lnTo>
                  <a:lnTo>
                    <a:pt x="2476483" y="1257499"/>
                  </a:lnTo>
                  <a:lnTo>
                    <a:pt x="2490318" y="1264524"/>
                  </a:lnTo>
                  <a:lnTo>
                    <a:pt x="2504153" y="1271549"/>
                  </a:lnTo>
                  <a:lnTo>
                    <a:pt x="2517988" y="1278574"/>
                  </a:lnTo>
                  <a:lnTo>
                    <a:pt x="2531823" y="1285600"/>
                  </a:lnTo>
                  <a:lnTo>
                    <a:pt x="2545659" y="1292625"/>
                  </a:lnTo>
                  <a:lnTo>
                    <a:pt x="2559494" y="1299650"/>
                  </a:lnTo>
                  <a:lnTo>
                    <a:pt x="2573329" y="1306675"/>
                  </a:lnTo>
                  <a:lnTo>
                    <a:pt x="2587164" y="1313700"/>
                  </a:lnTo>
                  <a:lnTo>
                    <a:pt x="2600999" y="1320725"/>
                  </a:lnTo>
                  <a:lnTo>
                    <a:pt x="2614834" y="1327750"/>
                  </a:lnTo>
                  <a:lnTo>
                    <a:pt x="2628669" y="1334776"/>
                  </a:lnTo>
                  <a:lnTo>
                    <a:pt x="2642504" y="1341801"/>
                  </a:lnTo>
                  <a:lnTo>
                    <a:pt x="2656339" y="1348826"/>
                  </a:lnTo>
                  <a:lnTo>
                    <a:pt x="2670175" y="1355851"/>
                  </a:lnTo>
                  <a:lnTo>
                    <a:pt x="2684010" y="1362876"/>
                  </a:lnTo>
                  <a:lnTo>
                    <a:pt x="2697845" y="1369901"/>
                  </a:lnTo>
                  <a:lnTo>
                    <a:pt x="2711680" y="1376926"/>
                  </a:lnTo>
                  <a:lnTo>
                    <a:pt x="2725515" y="1383952"/>
                  </a:lnTo>
                  <a:lnTo>
                    <a:pt x="2739350" y="1390977"/>
                  </a:lnTo>
                  <a:lnTo>
                    <a:pt x="2753185" y="1398002"/>
                  </a:lnTo>
                  <a:lnTo>
                    <a:pt x="2767020" y="1405027"/>
                  </a:lnTo>
                  <a:lnTo>
                    <a:pt x="2780855" y="1412052"/>
                  </a:lnTo>
                  <a:lnTo>
                    <a:pt x="2794690" y="1419077"/>
                  </a:lnTo>
                  <a:lnTo>
                    <a:pt x="2808526" y="1426102"/>
                  </a:lnTo>
                  <a:lnTo>
                    <a:pt x="2822361" y="1433127"/>
                  </a:lnTo>
                  <a:lnTo>
                    <a:pt x="2836196" y="1440153"/>
                  </a:lnTo>
                  <a:lnTo>
                    <a:pt x="2850031" y="1447178"/>
                  </a:lnTo>
                  <a:lnTo>
                    <a:pt x="2863866" y="1454203"/>
                  </a:lnTo>
                  <a:lnTo>
                    <a:pt x="2877701" y="1461228"/>
                  </a:lnTo>
                  <a:lnTo>
                    <a:pt x="2891536" y="1468253"/>
                  </a:lnTo>
                  <a:lnTo>
                    <a:pt x="2905371" y="1475278"/>
                  </a:lnTo>
                  <a:lnTo>
                    <a:pt x="2919206" y="1482303"/>
                  </a:lnTo>
                  <a:lnTo>
                    <a:pt x="2933042" y="1489329"/>
                  </a:lnTo>
                  <a:lnTo>
                    <a:pt x="2946877" y="1496354"/>
                  </a:lnTo>
                  <a:lnTo>
                    <a:pt x="2960712" y="1503379"/>
                  </a:lnTo>
                  <a:lnTo>
                    <a:pt x="2974547" y="1510404"/>
                  </a:lnTo>
                  <a:lnTo>
                    <a:pt x="2988382" y="1517429"/>
                  </a:lnTo>
                  <a:lnTo>
                    <a:pt x="3002217" y="1524454"/>
                  </a:lnTo>
                  <a:lnTo>
                    <a:pt x="3016052" y="1531479"/>
                  </a:lnTo>
                  <a:lnTo>
                    <a:pt x="3029887" y="1538505"/>
                  </a:lnTo>
                  <a:lnTo>
                    <a:pt x="3043722" y="1545530"/>
                  </a:lnTo>
                  <a:lnTo>
                    <a:pt x="3057557" y="1552555"/>
                  </a:lnTo>
                  <a:lnTo>
                    <a:pt x="3071393" y="1559580"/>
                  </a:lnTo>
                  <a:lnTo>
                    <a:pt x="3085228" y="1566605"/>
                  </a:lnTo>
                  <a:lnTo>
                    <a:pt x="3099063" y="1573630"/>
                  </a:lnTo>
                  <a:lnTo>
                    <a:pt x="3112898" y="1580655"/>
                  </a:lnTo>
                  <a:lnTo>
                    <a:pt x="3126733" y="1587680"/>
                  </a:lnTo>
                  <a:lnTo>
                    <a:pt x="3140568" y="1594706"/>
                  </a:lnTo>
                  <a:lnTo>
                    <a:pt x="3154403" y="1601731"/>
                  </a:lnTo>
                  <a:lnTo>
                    <a:pt x="3168238" y="1608756"/>
                  </a:lnTo>
                  <a:lnTo>
                    <a:pt x="3182073" y="1615781"/>
                  </a:lnTo>
                  <a:lnTo>
                    <a:pt x="3195908" y="1622806"/>
                  </a:lnTo>
                  <a:lnTo>
                    <a:pt x="3209744" y="1629831"/>
                  </a:lnTo>
                  <a:lnTo>
                    <a:pt x="3223579" y="1636856"/>
                  </a:lnTo>
                  <a:lnTo>
                    <a:pt x="3237414" y="1643882"/>
                  </a:lnTo>
                  <a:lnTo>
                    <a:pt x="3251249" y="1650907"/>
                  </a:lnTo>
                  <a:lnTo>
                    <a:pt x="3265084" y="1657932"/>
                  </a:lnTo>
                  <a:lnTo>
                    <a:pt x="3278919" y="1664957"/>
                  </a:lnTo>
                  <a:lnTo>
                    <a:pt x="3292754" y="1671982"/>
                  </a:lnTo>
                  <a:lnTo>
                    <a:pt x="3306589" y="1679007"/>
                  </a:lnTo>
                  <a:lnTo>
                    <a:pt x="3320424" y="1686032"/>
                  </a:lnTo>
                  <a:lnTo>
                    <a:pt x="3334260" y="1693058"/>
                  </a:lnTo>
                  <a:lnTo>
                    <a:pt x="3348095" y="1700083"/>
                  </a:lnTo>
                  <a:lnTo>
                    <a:pt x="3361930" y="1707108"/>
                  </a:lnTo>
                  <a:lnTo>
                    <a:pt x="3375765" y="1714133"/>
                  </a:lnTo>
                  <a:lnTo>
                    <a:pt x="3389600" y="1721158"/>
                  </a:lnTo>
                  <a:lnTo>
                    <a:pt x="3403435" y="1728183"/>
                  </a:lnTo>
                  <a:lnTo>
                    <a:pt x="3417270" y="1735208"/>
                  </a:lnTo>
                  <a:lnTo>
                    <a:pt x="3431105" y="1742234"/>
                  </a:lnTo>
                  <a:lnTo>
                    <a:pt x="3444940" y="1749259"/>
                  </a:lnTo>
                  <a:lnTo>
                    <a:pt x="3458775" y="1756284"/>
                  </a:lnTo>
                  <a:lnTo>
                    <a:pt x="3472611" y="1763309"/>
                  </a:lnTo>
                  <a:lnTo>
                    <a:pt x="3486446" y="1770334"/>
                  </a:lnTo>
                  <a:lnTo>
                    <a:pt x="3500281" y="1777359"/>
                  </a:lnTo>
                  <a:lnTo>
                    <a:pt x="3514116" y="1784384"/>
                  </a:lnTo>
                  <a:lnTo>
                    <a:pt x="3527951" y="1791409"/>
                  </a:lnTo>
                  <a:lnTo>
                    <a:pt x="3541786" y="1798435"/>
                  </a:lnTo>
                  <a:lnTo>
                    <a:pt x="3555621" y="1805460"/>
                  </a:lnTo>
                  <a:lnTo>
                    <a:pt x="3569456" y="1812485"/>
                  </a:lnTo>
                  <a:lnTo>
                    <a:pt x="3583291" y="1819510"/>
                  </a:lnTo>
                  <a:lnTo>
                    <a:pt x="3597126" y="1826535"/>
                  </a:lnTo>
                  <a:lnTo>
                    <a:pt x="3610962" y="1833560"/>
                  </a:lnTo>
                  <a:lnTo>
                    <a:pt x="3624797" y="1840585"/>
                  </a:lnTo>
                  <a:lnTo>
                    <a:pt x="3638632" y="1847611"/>
                  </a:lnTo>
                  <a:lnTo>
                    <a:pt x="3652467" y="1854636"/>
                  </a:lnTo>
                  <a:lnTo>
                    <a:pt x="3666302" y="1861661"/>
                  </a:lnTo>
                  <a:lnTo>
                    <a:pt x="3680137" y="1868686"/>
                  </a:lnTo>
                  <a:lnTo>
                    <a:pt x="3693972" y="1875711"/>
                  </a:lnTo>
                  <a:lnTo>
                    <a:pt x="3707807" y="1882736"/>
                  </a:lnTo>
                  <a:lnTo>
                    <a:pt x="3721642" y="1889761"/>
                  </a:lnTo>
                  <a:lnTo>
                    <a:pt x="3735478" y="1896787"/>
                  </a:lnTo>
                  <a:lnTo>
                    <a:pt x="3749313" y="1903812"/>
                  </a:lnTo>
                  <a:lnTo>
                    <a:pt x="3763148" y="1910837"/>
                  </a:lnTo>
                  <a:lnTo>
                    <a:pt x="3776983" y="1917862"/>
                  </a:lnTo>
                  <a:lnTo>
                    <a:pt x="3790818" y="1924887"/>
                  </a:lnTo>
                  <a:lnTo>
                    <a:pt x="3804653" y="1931912"/>
                  </a:lnTo>
                  <a:lnTo>
                    <a:pt x="3818488" y="1938937"/>
                  </a:lnTo>
                  <a:lnTo>
                    <a:pt x="3832323" y="1945962"/>
                  </a:lnTo>
                  <a:lnTo>
                    <a:pt x="3846158" y="1952988"/>
                  </a:lnTo>
                  <a:lnTo>
                    <a:pt x="3859993" y="1960013"/>
                  </a:lnTo>
                  <a:lnTo>
                    <a:pt x="3873829" y="1967038"/>
                  </a:lnTo>
                  <a:lnTo>
                    <a:pt x="3887664" y="1974063"/>
                  </a:lnTo>
                  <a:lnTo>
                    <a:pt x="3901499" y="1981088"/>
                  </a:lnTo>
                  <a:lnTo>
                    <a:pt x="3915334" y="1988113"/>
                  </a:lnTo>
                  <a:lnTo>
                    <a:pt x="3929169" y="1995138"/>
                  </a:lnTo>
                  <a:lnTo>
                    <a:pt x="3943004" y="2002164"/>
                  </a:lnTo>
                  <a:lnTo>
                    <a:pt x="3956839" y="2009189"/>
                  </a:lnTo>
                  <a:lnTo>
                    <a:pt x="3970674" y="2016214"/>
                  </a:lnTo>
                  <a:lnTo>
                    <a:pt x="3984509" y="2023239"/>
                  </a:lnTo>
                  <a:lnTo>
                    <a:pt x="3998344" y="2030264"/>
                  </a:lnTo>
                  <a:lnTo>
                    <a:pt x="4012180" y="2037289"/>
                  </a:lnTo>
                  <a:lnTo>
                    <a:pt x="4026015" y="2044314"/>
                  </a:lnTo>
                  <a:lnTo>
                    <a:pt x="4039850" y="2051340"/>
                  </a:lnTo>
                  <a:lnTo>
                    <a:pt x="4053685" y="2058365"/>
                  </a:lnTo>
                  <a:lnTo>
                    <a:pt x="4067520" y="2065390"/>
                  </a:lnTo>
                  <a:lnTo>
                    <a:pt x="4081355" y="2072415"/>
                  </a:lnTo>
                  <a:lnTo>
                    <a:pt x="4095190" y="2079440"/>
                  </a:lnTo>
                  <a:lnTo>
                    <a:pt x="4109025" y="2086465"/>
                  </a:lnTo>
                  <a:lnTo>
                    <a:pt x="4122860" y="2093490"/>
                  </a:lnTo>
                  <a:lnTo>
                    <a:pt x="4136696" y="2100515"/>
                  </a:lnTo>
                  <a:lnTo>
                    <a:pt x="4150531" y="2107541"/>
                  </a:lnTo>
                  <a:lnTo>
                    <a:pt x="4164366" y="2114566"/>
                  </a:lnTo>
                  <a:lnTo>
                    <a:pt x="4178201" y="2121591"/>
                  </a:lnTo>
                  <a:lnTo>
                    <a:pt x="4192036" y="2128616"/>
                  </a:lnTo>
                  <a:lnTo>
                    <a:pt x="4205871" y="2135641"/>
                  </a:lnTo>
                  <a:lnTo>
                    <a:pt x="4219706" y="2142666"/>
                  </a:lnTo>
                  <a:lnTo>
                    <a:pt x="4233541" y="2149691"/>
                  </a:lnTo>
                  <a:lnTo>
                    <a:pt x="4247376" y="2156717"/>
                  </a:lnTo>
                  <a:lnTo>
                    <a:pt x="4261211" y="2163742"/>
                  </a:lnTo>
                  <a:lnTo>
                    <a:pt x="4275047" y="2170767"/>
                  </a:lnTo>
                  <a:lnTo>
                    <a:pt x="4288882" y="2177792"/>
                  </a:lnTo>
                  <a:lnTo>
                    <a:pt x="4302717" y="2184817"/>
                  </a:lnTo>
                  <a:lnTo>
                    <a:pt x="4316552" y="2191842"/>
                  </a:lnTo>
                  <a:lnTo>
                    <a:pt x="4330387" y="2198867"/>
                  </a:lnTo>
                  <a:lnTo>
                    <a:pt x="4344222" y="2205893"/>
                  </a:lnTo>
                  <a:lnTo>
                    <a:pt x="4358057" y="2212918"/>
                  </a:lnTo>
                  <a:lnTo>
                    <a:pt x="4371892" y="2219943"/>
                  </a:lnTo>
                  <a:lnTo>
                    <a:pt x="4385727" y="2226968"/>
                  </a:lnTo>
                  <a:lnTo>
                    <a:pt x="4399563" y="2233993"/>
                  </a:lnTo>
                  <a:lnTo>
                    <a:pt x="4413398" y="2241018"/>
                  </a:lnTo>
                  <a:lnTo>
                    <a:pt x="4427233" y="2248043"/>
                  </a:lnTo>
                  <a:lnTo>
                    <a:pt x="4441068" y="2255069"/>
                  </a:lnTo>
                  <a:lnTo>
                    <a:pt x="4454903" y="2262094"/>
                  </a:lnTo>
                  <a:lnTo>
                    <a:pt x="4468738" y="2269119"/>
                  </a:lnTo>
                  <a:lnTo>
                    <a:pt x="4482573" y="2276144"/>
                  </a:lnTo>
                  <a:lnTo>
                    <a:pt x="4496408" y="2283169"/>
                  </a:lnTo>
                  <a:lnTo>
                    <a:pt x="4510243" y="2290194"/>
                  </a:lnTo>
                  <a:lnTo>
                    <a:pt x="4524078" y="2297219"/>
                  </a:lnTo>
                  <a:lnTo>
                    <a:pt x="4537914" y="2304244"/>
                  </a:lnTo>
                  <a:lnTo>
                    <a:pt x="4551749" y="2311270"/>
                  </a:lnTo>
                  <a:lnTo>
                    <a:pt x="4565584" y="2318295"/>
                  </a:lnTo>
                  <a:lnTo>
                    <a:pt x="4579419" y="2325320"/>
                  </a:lnTo>
                  <a:lnTo>
                    <a:pt x="4593254" y="2332345"/>
                  </a:lnTo>
                  <a:lnTo>
                    <a:pt x="4607089" y="2339370"/>
                  </a:lnTo>
                  <a:lnTo>
                    <a:pt x="4620924" y="2336826"/>
                  </a:lnTo>
                  <a:lnTo>
                    <a:pt x="4634759" y="2343852"/>
                  </a:lnTo>
                  <a:lnTo>
                    <a:pt x="4648594" y="2350877"/>
                  </a:lnTo>
                  <a:lnTo>
                    <a:pt x="4662429" y="2357902"/>
                  </a:lnTo>
                  <a:lnTo>
                    <a:pt x="4676265" y="2364927"/>
                  </a:lnTo>
                  <a:lnTo>
                    <a:pt x="4690100" y="2371952"/>
                  </a:lnTo>
                  <a:lnTo>
                    <a:pt x="4703935" y="2378977"/>
                  </a:lnTo>
                  <a:lnTo>
                    <a:pt x="4717770" y="2386002"/>
                  </a:lnTo>
                  <a:lnTo>
                    <a:pt x="4731605" y="2393028"/>
                  </a:lnTo>
                  <a:lnTo>
                    <a:pt x="4745440" y="2400053"/>
                  </a:lnTo>
                  <a:lnTo>
                    <a:pt x="4759275" y="2407078"/>
                  </a:lnTo>
                  <a:lnTo>
                    <a:pt x="4773110" y="2414103"/>
                  </a:lnTo>
                  <a:lnTo>
                    <a:pt x="4786945" y="2421128"/>
                  </a:lnTo>
                  <a:lnTo>
                    <a:pt x="4800781" y="2428153"/>
                  </a:lnTo>
                  <a:lnTo>
                    <a:pt x="4814616" y="2435178"/>
                  </a:lnTo>
                  <a:lnTo>
                    <a:pt x="4828451" y="2442203"/>
                  </a:lnTo>
                  <a:lnTo>
                    <a:pt x="4842286" y="2449229"/>
                  </a:lnTo>
                  <a:lnTo>
                    <a:pt x="4856121" y="2456254"/>
                  </a:lnTo>
                  <a:lnTo>
                    <a:pt x="4869956" y="2463279"/>
                  </a:lnTo>
                  <a:lnTo>
                    <a:pt x="4883791" y="2470304"/>
                  </a:lnTo>
                  <a:lnTo>
                    <a:pt x="4897626" y="2477329"/>
                  </a:lnTo>
                  <a:lnTo>
                    <a:pt x="4911461" y="2484354"/>
                  </a:lnTo>
                  <a:lnTo>
                    <a:pt x="4925296" y="2491379"/>
                  </a:lnTo>
                  <a:lnTo>
                    <a:pt x="4939132" y="2498405"/>
                  </a:lnTo>
                  <a:lnTo>
                    <a:pt x="4952967" y="2505430"/>
                  </a:lnTo>
                  <a:lnTo>
                    <a:pt x="4966802" y="2512455"/>
                  </a:lnTo>
                  <a:lnTo>
                    <a:pt x="4980637" y="2519480"/>
                  </a:lnTo>
                  <a:lnTo>
                    <a:pt x="4994472" y="2526505"/>
                  </a:lnTo>
                  <a:lnTo>
                    <a:pt x="5008307" y="2533530"/>
                  </a:lnTo>
                  <a:lnTo>
                    <a:pt x="5022142" y="2540555"/>
                  </a:lnTo>
                  <a:lnTo>
                    <a:pt x="5035977" y="2547581"/>
                  </a:lnTo>
                  <a:lnTo>
                    <a:pt x="5049812" y="2554606"/>
                  </a:lnTo>
                  <a:lnTo>
                    <a:pt x="5063647" y="2561631"/>
                  </a:lnTo>
                  <a:lnTo>
                    <a:pt x="5077483" y="2568656"/>
                  </a:lnTo>
                  <a:lnTo>
                    <a:pt x="5091318" y="2575681"/>
                  </a:lnTo>
                  <a:lnTo>
                    <a:pt x="5105153" y="2582706"/>
                  </a:lnTo>
                  <a:lnTo>
                    <a:pt x="5118988" y="2589731"/>
                  </a:lnTo>
                  <a:lnTo>
                    <a:pt x="5132823" y="2596757"/>
                  </a:lnTo>
                  <a:lnTo>
                    <a:pt x="5146658" y="2600468"/>
                  </a:lnTo>
                  <a:lnTo>
                    <a:pt x="5160493" y="2607493"/>
                  </a:lnTo>
                  <a:lnTo>
                    <a:pt x="5174328" y="2614518"/>
                  </a:lnTo>
                  <a:lnTo>
                    <a:pt x="5188163" y="2621543"/>
                  </a:lnTo>
                  <a:lnTo>
                    <a:pt x="5201999" y="2628568"/>
                  </a:lnTo>
                  <a:lnTo>
                    <a:pt x="5215834" y="2635594"/>
                  </a:lnTo>
                  <a:lnTo>
                    <a:pt x="5229669" y="2642619"/>
                  </a:lnTo>
                  <a:lnTo>
                    <a:pt x="5243504" y="2649644"/>
                  </a:lnTo>
                  <a:lnTo>
                    <a:pt x="5257339" y="2656669"/>
                  </a:lnTo>
                  <a:lnTo>
                    <a:pt x="5271174" y="2663694"/>
                  </a:lnTo>
                  <a:lnTo>
                    <a:pt x="5285009" y="2670719"/>
                  </a:lnTo>
                  <a:lnTo>
                    <a:pt x="5298844" y="2677744"/>
                  </a:lnTo>
                  <a:lnTo>
                    <a:pt x="5312679" y="2684769"/>
                  </a:lnTo>
                  <a:lnTo>
                    <a:pt x="5326514" y="2691795"/>
                  </a:lnTo>
                  <a:lnTo>
                    <a:pt x="5340350" y="2698820"/>
                  </a:lnTo>
                  <a:lnTo>
                    <a:pt x="5354185" y="2705845"/>
                  </a:lnTo>
                  <a:lnTo>
                    <a:pt x="5368020" y="2712870"/>
                  </a:lnTo>
                  <a:lnTo>
                    <a:pt x="5381855" y="2719895"/>
                  </a:lnTo>
                  <a:lnTo>
                    <a:pt x="5395690" y="2726920"/>
                  </a:lnTo>
                  <a:lnTo>
                    <a:pt x="5409525" y="2733945"/>
                  </a:lnTo>
                  <a:lnTo>
                    <a:pt x="5423360" y="2740971"/>
                  </a:lnTo>
                  <a:lnTo>
                    <a:pt x="5437195" y="2747996"/>
                  </a:lnTo>
                  <a:lnTo>
                    <a:pt x="5451030" y="2755021"/>
                  </a:lnTo>
                  <a:lnTo>
                    <a:pt x="5464866" y="2762046"/>
                  </a:lnTo>
                  <a:lnTo>
                    <a:pt x="5478701" y="2769071"/>
                  </a:lnTo>
                  <a:lnTo>
                    <a:pt x="5492536" y="2776096"/>
                  </a:lnTo>
                  <a:lnTo>
                    <a:pt x="5506371" y="2783121"/>
                  </a:lnTo>
                  <a:lnTo>
                    <a:pt x="5520206" y="2790147"/>
                  </a:lnTo>
                  <a:lnTo>
                    <a:pt x="5534041" y="2797172"/>
                  </a:lnTo>
                  <a:lnTo>
                    <a:pt x="5547876" y="2804197"/>
                  </a:lnTo>
                  <a:lnTo>
                    <a:pt x="5561711" y="2811222"/>
                  </a:lnTo>
                  <a:lnTo>
                    <a:pt x="5575546" y="2818247"/>
                  </a:lnTo>
                  <a:lnTo>
                    <a:pt x="5589381" y="2825272"/>
                  </a:lnTo>
                  <a:lnTo>
                    <a:pt x="5603217" y="2832297"/>
                  </a:lnTo>
                  <a:lnTo>
                    <a:pt x="5617052" y="2839322"/>
                  </a:lnTo>
                  <a:lnTo>
                    <a:pt x="5630887" y="2846348"/>
                  </a:lnTo>
                  <a:lnTo>
                    <a:pt x="5644722" y="2853373"/>
                  </a:lnTo>
                  <a:lnTo>
                    <a:pt x="5658557" y="2860398"/>
                  </a:lnTo>
                  <a:lnTo>
                    <a:pt x="5672392" y="2867423"/>
                  </a:lnTo>
                  <a:lnTo>
                    <a:pt x="5686227" y="2871191"/>
                  </a:lnTo>
                  <a:lnTo>
                    <a:pt x="5700062" y="2878216"/>
                  </a:lnTo>
                  <a:lnTo>
                    <a:pt x="5713897" y="2885241"/>
                  </a:lnTo>
                  <a:lnTo>
                    <a:pt x="5727732" y="2892267"/>
                  </a:lnTo>
                  <a:lnTo>
                    <a:pt x="5741568" y="2899292"/>
                  </a:lnTo>
                  <a:lnTo>
                    <a:pt x="5755403" y="2906317"/>
                  </a:lnTo>
                  <a:lnTo>
                    <a:pt x="5769238" y="2913342"/>
                  </a:lnTo>
                  <a:lnTo>
                    <a:pt x="5783073" y="2920367"/>
                  </a:lnTo>
                  <a:lnTo>
                    <a:pt x="5796908" y="2927392"/>
                  </a:lnTo>
                  <a:lnTo>
                    <a:pt x="5810743" y="2934417"/>
                  </a:lnTo>
                  <a:lnTo>
                    <a:pt x="5824578" y="2941443"/>
                  </a:lnTo>
                  <a:lnTo>
                    <a:pt x="5838413" y="2948468"/>
                  </a:lnTo>
                  <a:lnTo>
                    <a:pt x="5852248" y="2955493"/>
                  </a:lnTo>
                  <a:lnTo>
                    <a:pt x="5866084" y="2962518"/>
                  </a:lnTo>
                  <a:lnTo>
                    <a:pt x="5879919" y="2969543"/>
                  </a:lnTo>
                  <a:lnTo>
                    <a:pt x="5893754" y="2976568"/>
                  </a:lnTo>
                  <a:lnTo>
                    <a:pt x="5907589" y="2983593"/>
                  </a:lnTo>
                  <a:lnTo>
                    <a:pt x="5921424" y="2990619"/>
                  </a:lnTo>
                  <a:lnTo>
                    <a:pt x="5935259" y="2997644"/>
                  </a:lnTo>
                  <a:lnTo>
                    <a:pt x="5949094" y="3004669"/>
                  </a:lnTo>
                  <a:lnTo>
                    <a:pt x="5962929" y="3011694"/>
                  </a:lnTo>
                  <a:lnTo>
                    <a:pt x="5976764" y="3018719"/>
                  </a:lnTo>
                  <a:lnTo>
                    <a:pt x="5990599" y="3025744"/>
                  </a:lnTo>
                  <a:lnTo>
                    <a:pt x="6004435" y="3032769"/>
                  </a:lnTo>
                  <a:lnTo>
                    <a:pt x="6018270" y="3039795"/>
                  </a:lnTo>
                  <a:lnTo>
                    <a:pt x="6032105" y="3046820"/>
                  </a:lnTo>
                  <a:lnTo>
                    <a:pt x="6045940" y="3053845"/>
                  </a:lnTo>
                  <a:lnTo>
                    <a:pt x="6059775" y="3060870"/>
                  </a:lnTo>
                  <a:lnTo>
                    <a:pt x="6073610" y="3067895"/>
                  </a:lnTo>
                  <a:lnTo>
                    <a:pt x="6087445" y="3074920"/>
                  </a:lnTo>
                  <a:lnTo>
                    <a:pt x="6101280" y="3081945"/>
                  </a:lnTo>
                  <a:lnTo>
                    <a:pt x="6115115" y="3088970"/>
                  </a:lnTo>
                  <a:lnTo>
                    <a:pt x="6128950" y="3095996"/>
                  </a:lnTo>
                  <a:lnTo>
                    <a:pt x="6142786" y="3103021"/>
                  </a:lnTo>
                  <a:lnTo>
                    <a:pt x="6156621" y="3110046"/>
                  </a:lnTo>
                  <a:lnTo>
                    <a:pt x="6170456" y="3117071"/>
                  </a:lnTo>
                  <a:lnTo>
                    <a:pt x="6184291" y="3124096"/>
                  </a:lnTo>
                  <a:lnTo>
                    <a:pt x="6198126" y="3131121"/>
                  </a:lnTo>
                  <a:lnTo>
                    <a:pt x="6211961" y="3138146"/>
                  </a:lnTo>
                  <a:lnTo>
                    <a:pt x="6225796" y="3143900"/>
                  </a:lnTo>
                  <a:lnTo>
                    <a:pt x="6239631" y="3150925"/>
                  </a:lnTo>
                  <a:lnTo>
                    <a:pt x="6253466" y="3157950"/>
                  </a:lnTo>
                  <a:lnTo>
                    <a:pt x="6267302" y="3164976"/>
                  </a:lnTo>
                  <a:lnTo>
                    <a:pt x="6281137" y="3172001"/>
                  </a:lnTo>
                  <a:lnTo>
                    <a:pt x="6294972" y="3179026"/>
                  </a:lnTo>
                  <a:lnTo>
                    <a:pt x="6308807" y="3186051"/>
                  </a:lnTo>
                  <a:lnTo>
                    <a:pt x="6322642" y="3193076"/>
                  </a:lnTo>
                  <a:lnTo>
                    <a:pt x="6336477" y="3200101"/>
                  </a:lnTo>
                  <a:lnTo>
                    <a:pt x="6350312" y="3207126"/>
                  </a:lnTo>
                  <a:lnTo>
                    <a:pt x="6364147" y="3214151"/>
                  </a:lnTo>
                  <a:lnTo>
                    <a:pt x="6377982" y="3221177"/>
                  </a:lnTo>
                  <a:lnTo>
                    <a:pt x="6391817" y="3228202"/>
                  </a:lnTo>
                  <a:lnTo>
                    <a:pt x="6405653" y="3235227"/>
                  </a:lnTo>
                  <a:lnTo>
                    <a:pt x="6419488" y="3242252"/>
                  </a:lnTo>
                  <a:lnTo>
                    <a:pt x="6433323" y="3249277"/>
                  </a:lnTo>
                  <a:lnTo>
                    <a:pt x="6447158" y="3256302"/>
                  </a:lnTo>
                  <a:lnTo>
                    <a:pt x="6460993" y="3263327"/>
                  </a:lnTo>
                  <a:lnTo>
                    <a:pt x="6474828" y="3270353"/>
                  </a:lnTo>
                  <a:lnTo>
                    <a:pt x="6488663" y="3274603"/>
                  </a:lnTo>
                  <a:lnTo>
                    <a:pt x="6502498" y="3281628"/>
                  </a:lnTo>
                  <a:lnTo>
                    <a:pt x="6516333" y="3288653"/>
                  </a:lnTo>
                  <a:lnTo>
                    <a:pt x="6530168" y="3295678"/>
                  </a:lnTo>
                  <a:lnTo>
                    <a:pt x="6544004" y="3302703"/>
                  </a:lnTo>
                  <a:lnTo>
                    <a:pt x="6557839" y="3309728"/>
                  </a:lnTo>
                  <a:lnTo>
                    <a:pt x="6571674" y="3316753"/>
                  </a:lnTo>
                  <a:lnTo>
                    <a:pt x="6585509" y="3323779"/>
                  </a:lnTo>
                  <a:lnTo>
                    <a:pt x="6599344" y="3330804"/>
                  </a:lnTo>
                  <a:lnTo>
                    <a:pt x="6613179" y="3337829"/>
                  </a:lnTo>
                  <a:lnTo>
                    <a:pt x="6627014" y="3344854"/>
                  </a:lnTo>
                  <a:lnTo>
                    <a:pt x="6640849" y="3351879"/>
                  </a:lnTo>
                  <a:lnTo>
                    <a:pt x="6654684" y="3358904"/>
                  </a:lnTo>
                  <a:lnTo>
                    <a:pt x="6668520" y="3365929"/>
                  </a:lnTo>
                  <a:lnTo>
                    <a:pt x="6682355" y="3372955"/>
                  </a:lnTo>
                  <a:lnTo>
                    <a:pt x="6696190" y="3379980"/>
                  </a:lnTo>
                  <a:lnTo>
                    <a:pt x="6710025" y="3387005"/>
                  </a:lnTo>
                  <a:lnTo>
                    <a:pt x="6723860" y="3394030"/>
                  </a:lnTo>
                  <a:lnTo>
                    <a:pt x="6737695" y="3401055"/>
                  </a:lnTo>
                  <a:lnTo>
                    <a:pt x="6751530" y="3408080"/>
                  </a:lnTo>
                  <a:lnTo>
                    <a:pt x="6765365" y="3415105"/>
                  </a:lnTo>
                  <a:lnTo>
                    <a:pt x="6779200" y="3422130"/>
                  </a:lnTo>
                  <a:lnTo>
                    <a:pt x="6793035" y="3429156"/>
                  </a:lnTo>
                  <a:lnTo>
                    <a:pt x="6806871" y="3436181"/>
                  </a:lnTo>
                  <a:lnTo>
                    <a:pt x="6820706" y="3443206"/>
                  </a:lnTo>
                  <a:lnTo>
                    <a:pt x="6834541" y="3450231"/>
                  </a:lnTo>
                  <a:lnTo>
                    <a:pt x="6848376" y="3457256"/>
                  </a:lnTo>
                  <a:lnTo>
                    <a:pt x="6862211" y="3464281"/>
                  </a:lnTo>
                  <a:lnTo>
                    <a:pt x="6876046" y="3471306"/>
                  </a:lnTo>
                  <a:lnTo>
                    <a:pt x="6889881" y="3478332"/>
                  </a:lnTo>
                  <a:lnTo>
                    <a:pt x="6903716" y="3485357"/>
                  </a:lnTo>
                  <a:lnTo>
                    <a:pt x="6917551" y="3492382"/>
                  </a:lnTo>
                  <a:lnTo>
                    <a:pt x="6931387" y="3499407"/>
                  </a:lnTo>
                  <a:lnTo>
                    <a:pt x="6945222" y="3506432"/>
                  </a:lnTo>
                  <a:lnTo>
                    <a:pt x="6959057" y="3513457"/>
                  </a:lnTo>
                  <a:lnTo>
                    <a:pt x="6972892" y="3520482"/>
                  </a:lnTo>
                  <a:lnTo>
                    <a:pt x="6986727" y="3527508"/>
                  </a:lnTo>
                  <a:lnTo>
                    <a:pt x="7000562" y="3534533"/>
                  </a:lnTo>
                  <a:lnTo>
                    <a:pt x="7014397" y="3541558"/>
                  </a:lnTo>
                  <a:lnTo>
                    <a:pt x="7028232" y="3548583"/>
                  </a:lnTo>
                  <a:lnTo>
                    <a:pt x="7042067" y="3555608"/>
                  </a:lnTo>
                  <a:lnTo>
                    <a:pt x="7055902" y="3562633"/>
                  </a:lnTo>
                  <a:lnTo>
                    <a:pt x="7069738" y="3569658"/>
                  </a:lnTo>
                  <a:lnTo>
                    <a:pt x="7083573" y="3576683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36659" y="1232054"/>
              <a:ext cx="7083573" cy="1263339"/>
            </a:xfrm>
            <a:custGeom>
              <a:avLst/>
              <a:pathLst>
                <a:path w="7083573" h="1263339">
                  <a:moveTo>
                    <a:pt x="0" y="942808"/>
                  </a:moveTo>
                  <a:lnTo>
                    <a:pt x="13835" y="949833"/>
                  </a:lnTo>
                  <a:lnTo>
                    <a:pt x="27670" y="956858"/>
                  </a:lnTo>
                  <a:lnTo>
                    <a:pt x="41505" y="963883"/>
                  </a:lnTo>
                  <a:lnTo>
                    <a:pt x="55340" y="894990"/>
                  </a:lnTo>
                  <a:lnTo>
                    <a:pt x="69175" y="902015"/>
                  </a:lnTo>
                  <a:lnTo>
                    <a:pt x="83010" y="909040"/>
                  </a:lnTo>
                  <a:lnTo>
                    <a:pt x="96845" y="916065"/>
                  </a:lnTo>
                  <a:lnTo>
                    <a:pt x="110680" y="923090"/>
                  </a:lnTo>
                  <a:lnTo>
                    <a:pt x="124515" y="930115"/>
                  </a:lnTo>
                  <a:lnTo>
                    <a:pt x="138351" y="937141"/>
                  </a:lnTo>
                  <a:lnTo>
                    <a:pt x="152186" y="944166"/>
                  </a:lnTo>
                  <a:lnTo>
                    <a:pt x="166021" y="951191"/>
                  </a:lnTo>
                  <a:lnTo>
                    <a:pt x="179856" y="958216"/>
                  </a:lnTo>
                  <a:lnTo>
                    <a:pt x="193691" y="855299"/>
                  </a:lnTo>
                  <a:lnTo>
                    <a:pt x="207526" y="862324"/>
                  </a:lnTo>
                  <a:lnTo>
                    <a:pt x="221361" y="869349"/>
                  </a:lnTo>
                  <a:lnTo>
                    <a:pt x="235196" y="876374"/>
                  </a:lnTo>
                  <a:lnTo>
                    <a:pt x="249031" y="883399"/>
                  </a:lnTo>
                  <a:lnTo>
                    <a:pt x="262866" y="890425"/>
                  </a:lnTo>
                  <a:lnTo>
                    <a:pt x="276702" y="837484"/>
                  </a:lnTo>
                  <a:lnTo>
                    <a:pt x="290537" y="844509"/>
                  </a:lnTo>
                  <a:lnTo>
                    <a:pt x="304372" y="851534"/>
                  </a:lnTo>
                  <a:lnTo>
                    <a:pt x="318207" y="858559"/>
                  </a:lnTo>
                  <a:lnTo>
                    <a:pt x="332042" y="865585"/>
                  </a:lnTo>
                  <a:lnTo>
                    <a:pt x="345877" y="872610"/>
                  </a:lnTo>
                  <a:lnTo>
                    <a:pt x="359712" y="879635"/>
                  </a:lnTo>
                  <a:lnTo>
                    <a:pt x="373547" y="886660"/>
                  </a:lnTo>
                  <a:lnTo>
                    <a:pt x="387382" y="893685"/>
                  </a:lnTo>
                  <a:lnTo>
                    <a:pt x="401218" y="874153"/>
                  </a:lnTo>
                  <a:lnTo>
                    <a:pt x="415053" y="858498"/>
                  </a:lnTo>
                  <a:lnTo>
                    <a:pt x="428888" y="799477"/>
                  </a:lnTo>
                  <a:lnTo>
                    <a:pt x="442723" y="744874"/>
                  </a:lnTo>
                  <a:lnTo>
                    <a:pt x="456558" y="751899"/>
                  </a:lnTo>
                  <a:lnTo>
                    <a:pt x="470393" y="758924"/>
                  </a:lnTo>
                  <a:lnTo>
                    <a:pt x="484228" y="765950"/>
                  </a:lnTo>
                  <a:lnTo>
                    <a:pt x="498063" y="772975"/>
                  </a:lnTo>
                  <a:lnTo>
                    <a:pt x="511898" y="780000"/>
                  </a:lnTo>
                  <a:lnTo>
                    <a:pt x="525733" y="787025"/>
                  </a:lnTo>
                  <a:lnTo>
                    <a:pt x="539569" y="794050"/>
                  </a:lnTo>
                  <a:lnTo>
                    <a:pt x="553404" y="801075"/>
                  </a:lnTo>
                  <a:lnTo>
                    <a:pt x="567239" y="808100"/>
                  </a:lnTo>
                  <a:lnTo>
                    <a:pt x="581074" y="815126"/>
                  </a:lnTo>
                  <a:lnTo>
                    <a:pt x="594909" y="822151"/>
                  </a:lnTo>
                  <a:lnTo>
                    <a:pt x="608744" y="829176"/>
                  </a:lnTo>
                  <a:lnTo>
                    <a:pt x="622579" y="836201"/>
                  </a:lnTo>
                  <a:lnTo>
                    <a:pt x="636414" y="843226"/>
                  </a:lnTo>
                  <a:lnTo>
                    <a:pt x="650249" y="850251"/>
                  </a:lnTo>
                  <a:lnTo>
                    <a:pt x="664084" y="857276"/>
                  </a:lnTo>
                  <a:lnTo>
                    <a:pt x="677920" y="864302"/>
                  </a:lnTo>
                  <a:lnTo>
                    <a:pt x="691755" y="871327"/>
                  </a:lnTo>
                  <a:lnTo>
                    <a:pt x="705590" y="692778"/>
                  </a:lnTo>
                  <a:lnTo>
                    <a:pt x="719425" y="699803"/>
                  </a:lnTo>
                  <a:lnTo>
                    <a:pt x="733260" y="706828"/>
                  </a:lnTo>
                  <a:lnTo>
                    <a:pt x="747095" y="713853"/>
                  </a:lnTo>
                  <a:lnTo>
                    <a:pt x="760930" y="720878"/>
                  </a:lnTo>
                  <a:lnTo>
                    <a:pt x="774765" y="727903"/>
                  </a:lnTo>
                  <a:lnTo>
                    <a:pt x="788600" y="734928"/>
                  </a:lnTo>
                  <a:lnTo>
                    <a:pt x="802436" y="741954"/>
                  </a:lnTo>
                  <a:lnTo>
                    <a:pt x="816271" y="748979"/>
                  </a:lnTo>
                  <a:lnTo>
                    <a:pt x="830106" y="756004"/>
                  </a:lnTo>
                  <a:lnTo>
                    <a:pt x="843941" y="763029"/>
                  </a:lnTo>
                  <a:lnTo>
                    <a:pt x="857776" y="770054"/>
                  </a:lnTo>
                  <a:lnTo>
                    <a:pt x="871611" y="777079"/>
                  </a:lnTo>
                  <a:lnTo>
                    <a:pt x="885446" y="784104"/>
                  </a:lnTo>
                  <a:lnTo>
                    <a:pt x="899281" y="791130"/>
                  </a:lnTo>
                  <a:lnTo>
                    <a:pt x="913116" y="798155"/>
                  </a:lnTo>
                  <a:lnTo>
                    <a:pt x="926951" y="805180"/>
                  </a:lnTo>
                  <a:lnTo>
                    <a:pt x="940787" y="812205"/>
                  </a:lnTo>
                  <a:lnTo>
                    <a:pt x="954622" y="819230"/>
                  </a:lnTo>
                  <a:lnTo>
                    <a:pt x="968457" y="826255"/>
                  </a:lnTo>
                  <a:lnTo>
                    <a:pt x="982292" y="833280"/>
                  </a:lnTo>
                  <a:lnTo>
                    <a:pt x="996127" y="840306"/>
                  </a:lnTo>
                  <a:lnTo>
                    <a:pt x="1009962" y="847331"/>
                  </a:lnTo>
                  <a:lnTo>
                    <a:pt x="1023797" y="854356"/>
                  </a:lnTo>
                  <a:lnTo>
                    <a:pt x="1037632" y="861381"/>
                  </a:lnTo>
                  <a:lnTo>
                    <a:pt x="1051467" y="868406"/>
                  </a:lnTo>
                  <a:lnTo>
                    <a:pt x="1065302" y="875431"/>
                  </a:lnTo>
                  <a:lnTo>
                    <a:pt x="1079138" y="882456"/>
                  </a:lnTo>
                  <a:lnTo>
                    <a:pt x="1092973" y="889481"/>
                  </a:lnTo>
                  <a:lnTo>
                    <a:pt x="1106808" y="896507"/>
                  </a:lnTo>
                  <a:lnTo>
                    <a:pt x="1120643" y="903532"/>
                  </a:lnTo>
                  <a:lnTo>
                    <a:pt x="1134478" y="910557"/>
                  </a:lnTo>
                  <a:lnTo>
                    <a:pt x="1148313" y="917582"/>
                  </a:lnTo>
                  <a:lnTo>
                    <a:pt x="1162148" y="924607"/>
                  </a:lnTo>
                  <a:lnTo>
                    <a:pt x="1175983" y="931632"/>
                  </a:lnTo>
                  <a:lnTo>
                    <a:pt x="1189818" y="938657"/>
                  </a:lnTo>
                  <a:lnTo>
                    <a:pt x="1203654" y="945683"/>
                  </a:lnTo>
                  <a:lnTo>
                    <a:pt x="1217489" y="952708"/>
                  </a:lnTo>
                  <a:lnTo>
                    <a:pt x="1231324" y="959733"/>
                  </a:lnTo>
                  <a:lnTo>
                    <a:pt x="1245159" y="966758"/>
                  </a:lnTo>
                  <a:lnTo>
                    <a:pt x="1258994" y="973783"/>
                  </a:lnTo>
                  <a:lnTo>
                    <a:pt x="1272829" y="980808"/>
                  </a:lnTo>
                  <a:lnTo>
                    <a:pt x="1286664" y="987833"/>
                  </a:lnTo>
                  <a:lnTo>
                    <a:pt x="1300499" y="994859"/>
                  </a:lnTo>
                  <a:lnTo>
                    <a:pt x="1314334" y="1001884"/>
                  </a:lnTo>
                  <a:lnTo>
                    <a:pt x="1328169" y="1008909"/>
                  </a:lnTo>
                  <a:lnTo>
                    <a:pt x="1342005" y="1015934"/>
                  </a:lnTo>
                  <a:lnTo>
                    <a:pt x="1355840" y="832934"/>
                  </a:lnTo>
                  <a:lnTo>
                    <a:pt x="1369675" y="839959"/>
                  </a:lnTo>
                  <a:lnTo>
                    <a:pt x="1383510" y="846984"/>
                  </a:lnTo>
                  <a:lnTo>
                    <a:pt x="1397345" y="854009"/>
                  </a:lnTo>
                  <a:lnTo>
                    <a:pt x="1411180" y="861034"/>
                  </a:lnTo>
                  <a:lnTo>
                    <a:pt x="1425015" y="868060"/>
                  </a:lnTo>
                  <a:lnTo>
                    <a:pt x="1438850" y="875085"/>
                  </a:lnTo>
                  <a:lnTo>
                    <a:pt x="1452685" y="882110"/>
                  </a:lnTo>
                  <a:lnTo>
                    <a:pt x="1466521" y="882929"/>
                  </a:lnTo>
                  <a:lnTo>
                    <a:pt x="1480356" y="889954"/>
                  </a:lnTo>
                  <a:lnTo>
                    <a:pt x="1494191" y="896980"/>
                  </a:lnTo>
                  <a:lnTo>
                    <a:pt x="1508026" y="904005"/>
                  </a:lnTo>
                  <a:lnTo>
                    <a:pt x="1521861" y="911030"/>
                  </a:lnTo>
                  <a:lnTo>
                    <a:pt x="1535696" y="918055"/>
                  </a:lnTo>
                  <a:lnTo>
                    <a:pt x="1549531" y="925080"/>
                  </a:lnTo>
                  <a:lnTo>
                    <a:pt x="1563366" y="932105"/>
                  </a:lnTo>
                  <a:lnTo>
                    <a:pt x="1577201" y="939130"/>
                  </a:lnTo>
                  <a:lnTo>
                    <a:pt x="1591036" y="946156"/>
                  </a:lnTo>
                  <a:lnTo>
                    <a:pt x="1604872" y="953181"/>
                  </a:lnTo>
                  <a:lnTo>
                    <a:pt x="1618707" y="960206"/>
                  </a:lnTo>
                  <a:lnTo>
                    <a:pt x="1632542" y="967231"/>
                  </a:lnTo>
                  <a:lnTo>
                    <a:pt x="1646377" y="974256"/>
                  </a:lnTo>
                  <a:lnTo>
                    <a:pt x="1660212" y="981281"/>
                  </a:lnTo>
                  <a:lnTo>
                    <a:pt x="1674047" y="988306"/>
                  </a:lnTo>
                  <a:lnTo>
                    <a:pt x="1687882" y="995332"/>
                  </a:lnTo>
                  <a:lnTo>
                    <a:pt x="1701717" y="1002357"/>
                  </a:lnTo>
                  <a:lnTo>
                    <a:pt x="1715552" y="1009382"/>
                  </a:lnTo>
                  <a:lnTo>
                    <a:pt x="1729387" y="975700"/>
                  </a:lnTo>
                  <a:lnTo>
                    <a:pt x="1743223" y="843336"/>
                  </a:lnTo>
                  <a:lnTo>
                    <a:pt x="1757058" y="850361"/>
                  </a:lnTo>
                  <a:lnTo>
                    <a:pt x="1770893" y="857386"/>
                  </a:lnTo>
                  <a:lnTo>
                    <a:pt x="1784728" y="864412"/>
                  </a:lnTo>
                  <a:lnTo>
                    <a:pt x="1798563" y="871437"/>
                  </a:lnTo>
                  <a:lnTo>
                    <a:pt x="1812398" y="878462"/>
                  </a:lnTo>
                  <a:lnTo>
                    <a:pt x="1826233" y="885487"/>
                  </a:lnTo>
                  <a:lnTo>
                    <a:pt x="1840068" y="892512"/>
                  </a:lnTo>
                  <a:lnTo>
                    <a:pt x="1853903" y="899537"/>
                  </a:lnTo>
                  <a:lnTo>
                    <a:pt x="1867739" y="906562"/>
                  </a:lnTo>
                  <a:lnTo>
                    <a:pt x="1881574" y="913588"/>
                  </a:lnTo>
                  <a:lnTo>
                    <a:pt x="1895409" y="920613"/>
                  </a:lnTo>
                  <a:lnTo>
                    <a:pt x="1909244" y="927638"/>
                  </a:lnTo>
                  <a:lnTo>
                    <a:pt x="1923079" y="821464"/>
                  </a:lnTo>
                  <a:lnTo>
                    <a:pt x="1936914" y="828489"/>
                  </a:lnTo>
                  <a:lnTo>
                    <a:pt x="1950749" y="835514"/>
                  </a:lnTo>
                  <a:lnTo>
                    <a:pt x="1964584" y="842539"/>
                  </a:lnTo>
                  <a:lnTo>
                    <a:pt x="1978419" y="849565"/>
                  </a:lnTo>
                  <a:lnTo>
                    <a:pt x="1992254" y="856590"/>
                  </a:lnTo>
                  <a:lnTo>
                    <a:pt x="2006090" y="863615"/>
                  </a:lnTo>
                  <a:lnTo>
                    <a:pt x="2019925" y="870640"/>
                  </a:lnTo>
                  <a:lnTo>
                    <a:pt x="2033760" y="877665"/>
                  </a:lnTo>
                  <a:lnTo>
                    <a:pt x="2047595" y="884690"/>
                  </a:lnTo>
                  <a:lnTo>
                    <a:pt x="2061430" y="891715"/>
                  </a:lnTo>
                  <a:lnTo>
                    <a:pt x="2075265" y="898740"/>
                  </a:lnTo>
                  <a:lnTo>
                    <a:pt x="2089100" y="905766"/>
                  </a:lnTo>
                  <a:lnTo>
                    <a:pt x="2102935" y="912791"/>
                  </a:lnTo>
                  <a:lnTo>
                    <a:pt x="2116770" y="919816"/>
                  </a:lnTo>
                  <a:lnTo>
                    <a:pt x="2130605" y="926841"/>
                  </a:lnTo>
                  <a:lnTo>
                    <a:pt x="2144441" y="933866"/>
                  </a:lnTo>
                  <a:lnTo>
                    <a:pt x="2158276" y="940891"/>
                  </a:lnTo>
                  <a:lnTo>
                    <a:pt x="2172111" y="947916"/>
                  </a:lnTo>
                  <a:lnTo>
                    <a:pt x="2185946" y="954942"/>
                  </a:lnTo>
                  <a:lnTo>
                    <a:pt x="2199781" y="961967"/>
                  </a:lnTo>
                  <a:lnTo>
                    <a:pt x="2213616" y="968992"/>
                  </a:lnTo>
                  <a:lnTo>
                    <a:pt x="2227451" y="976017"/>
                  </a:lnTo>
                  <a:lnTo>
                    <a:pt x="2241286" y="983042"/>
                  </a:lnTo>
                  <a:lnTo>
                    <a:pt x="2255121" y="990067"/>
                  </a:lnTo>
                  <a:lnTo>
                    <a:pt x="2268957" y="997092"/>
                  </a:lnTo>
                  <a:lnTo>
                    <a:pt x="2282792" y="1004118"/>
                  </a:lnTo>
                  <a:lnTo>
                    <a:pt x="2296627" y="1011143"/>
                  </a:lnTo>
                  <a:lnTo>
                    <a:pt x="2310462" y="1018168"/>
                  </a:lnTo>
                  <a:lnTo>
                    <a:pt x="2324297" y="1025193"/>
                  </a:lnTo>
                  <a:lnTo>
                    <a:pt x="2338132" y="1032218"/>
                  </a:lnTo>
                  <a:lnTo>
                    <a:pt x="2351967" y="902873"/>
                  </a:lnTo>
                  <a:lnTo>
                    <a:pt x="2365802" y="909898"/>
                  </a:lnTo>
                  <a:lnTo>
                    <a:pt x="2379637" y="916924"/>
                  </a:lnTo>
                  <a:lnTo>
                    <a:pt x="2393472" y="923949"/>
                  </a:lnTo>
                  <a:lnTo>
                    <a:pt x="2407308" y="930974"/>
                  </a:lnTo>
                  <a:lnTo>
                    <a:pt x="2421143" y="937999"/>
                  </a:lnTo>
                  <a:lnTo>
                    <a:pt x="2434978" y="945024"/>
                  </a:lnTo>
                  <a:lnTo>
                    <a:pt x="2448813" y="952049"/>
                  </a:lnTo>
                  <a:lnTo>
                    <a:pt x="2462648" y="959074"/>
                  </a:lnTo>
                  <a:lnTo>
                    <a:pt x="2476483" y="966099"/>
                  </a:lnTo>
                  <a:lnTo>
                    <a:pt x="2490318" y="973125"/>
                  </a:lnTo>
                  <a:lnTo>
                    <a:pt x="2504153" y="980150"/>
                  </a:lnTo>
                  <a:lnTo>
                    <a:pt x="2517988" y="987175"/>
                  </a:lnTo>
                  <a:lnTo>
                    <a:pt x="2531823" y="994200"/>
                  </a:lnTo>
                  <a:lnTo>
                    <a:pt x="2545659" y="1001225"/>
                  </a:lnTo>
                  <a:lnTo>
                    <a:pt x="2559494" y="1008250"/>
                  </a:lnTo>
                  <a:lnTo>
                    <a:pt x="2573329" y="850749"/>
                  </a:lnTo>
                  <a:lnTo>
                    <a:pt x="2587164" y="857774"/>
                  </a:lnTo>
                  <a:lnTo>
                    <a:pt x="2600999" y="864799"/>
                  </a:lnTo>
                  <a:lnTo>
                    <a:pt x="2614834" y="871825"/>
                  </a:lnTo>
                  <a:lnTo>
                    <a:pt x="2628669" y="878850"/>
                  </a:lnTo>
                  <a:lnTo>
                    <a:pt x="2642504" y="885875"/>
                  </a:lnTo>
                  <a:lnTo>
                    <a:pt x="2656339" y="892900"/>
                  </a:lnTo>
                  <a:lnTo>
                    <a:pt x="2670175" y="899925"/>
                  </a:lnTo>
                  <a:lnTo>
                    <a:pt x="2684010" y="906950"/>
                  </a:lnTo>
                  <a:lnTo>
                    <a:pt x="2697845" y="913975"/>
                  </a:lnTo>
                  <a:lnTo>
                    <a:pt x="2711680" y="921001"/>
                  </a:lnTo>
                  <a:lnTo>
                    <a:pt x="2725515" y="928026"/>
                  </a:lnTo>
                  <a:lnTo>
                    <a:pt x="2739350" y="935051"/>
                  </a:lnTo>
                  <a:lnTo>
                    <a:pt x="2753185" y="942076"/>
                  </a:lnTo>
                  <a:lnTo>
                    <a:pt x="2767020" y="949101"/>
                  </a:lnTo>
                  <a:lnTo>
                    <a:pt x="2780855" y="956126"/>
                  </a:lnTo>
                  <a:lnTo>
                    <a:pt x="2794690" y="963151"/>
                  </a:lnTo>
                  <a:lnTo>
                    <a:pt x="2808526" y="970176"/>
                  </a:lnTo>
                  <a:lnTo>
                    <a:pt x="2822361" y="956265"/>
                  </a:lnTo>
                  <a:lnTo>
                    <a:pt x="2836196" y="963290"/>
                  </a:lnTo>
                  <a:lnTo>
                    <a:pt x="2850031" y="970315"/>
                  </a:lnTo>
                  <a:lnTo>
                    <a:pt x="2863866" y="977340"/>
                  </a:lnTo>
                  <a:lnTo>
                    <a:pt x="2877701" y="984366"/>
                  </a:lnTo>
                  <a:lnTo>
                    <a:pt x="2891536" y="991391"/>
                  </a:lnTo>
                  <a:lnTo>
                    <a:pt x="2905371" y="998416"/>
                  </a:lnTo>
                  <a:lnTo>
                    <a:pt x="2919206" y="1005441"/>
                  </a:lnTo>
                  <a:lnTo>
                    <a:pt x="2933042" y="1012466"/>
                  </a:lnTo>
                  <a:lnTo>
                    <a:pt x="2946877" y="1019491"/>
                  </a:lnTo>
                  <a:lnTo>
                    <a:pt x="2960712" y="1026516"/>
                  </a:lnTo>
                  <a:lnTo>
                    <a:pt x="2974547" y="1033541"/>
                  </a:lnTo>
                  <a:lnTo>
                    <a:pt x="2988382" y="1018305"/>
                  </a:lnTo>
                  <a:lnTo>
                    <a:pt x="3002217" y="1025330"/>
                  </a:lnTo>
                  <a:lnTo>
                    <a:pt x="3016052" y="1032355"/>
                  </a:lnTo>
                  <a:lnTo>
                    <a:pt x="3029887" y="1039380"/>
                  </a:lnTo>
                  <a:lnTo>
                    <a:pt x="3043722" y="1046406"/>
                  </a:lnTo>
                  <a:lnTo>
                    <a:pt x="3057557" y="1053431"/>
                  </a:lnTo>
                  <a:lnTo>
                    <a:pt x="3071393" y="1060456"/>
                  </a:lnTo>
                  <a:lnTo>
                    <a:pt x="3085228" y="1067481"/>
                  </a:lnTo>
                  <a:lnTo>
                    <a:pt x="3099063" y="1074506"/>
                  </a:lnTo>
                  <a:lnTo>
                    <a:pt x="3112898" y="1081531"/>
                  </a:lnTo>
                  <a:lnTo>
                    <a:pt x="3126733" y="1088556"/>
                  </a:lnTo>
                  <a:lnTo>
                    <a:pt x="3140568" y="1095581"/>
                  </a:lnTo>
                  <a:lnTo>
                    <a:pt x="3154403" y="1102607"/>
                  </a:lnTo>
                  <a:lnTo>
                    <a:pt x="3168238" y="1109632"/>
                  </a:lnTo>
                  <a:lnTo>
                    <a:pt x="3182073" y="1116657"/>
                  </a:lnTo>
                  <a:lnTo>
                    <a:pt x="3195908" y="1123682"/>
                  </a:lnTo>
                  <a:lnTo>
                    <a:pt x="3209744" y="1130707"/>
                  </a:lnTo>
                  <a:lnTo>
                    <a:pt x="3223579" y="1137732"/>
                  </a:lnTo>
                  <a:lnTo>
                    <a:pt x="3237414" y="1144757"/>
                  </a:lnTo>
                  <a:lnTo>
                    <a:pt x="3251249" y="1151783"/>
                  </a:lnTo>
                  <a:lnTo>
                    <a:pt x="3265084" y="1056411"/>
                  </a:lnTo>
                  <a:lnTo>
                    <a:pt x="3278919" y="1063436"/>
                  </a:lnTo>
                  <a:lnTo>
                    <a:pt x="3292754" y="1070461"/>
                  </a:lnTo>
                  <a:lnTo>
                    <a:pt x="3306589" y="1077486"/>
                  </a:lnTo>
                  <a:lnTo>
                    <a:pt x="3320424" y="1084511"/>
                  </a:lnTo>
                  <a:lnTo>
                    <a:pt x="3334260" y="1091537"/>
                  </a:lnTo>
                  <a:lnTo>
                    <a:pt x="3348095" y="1098562"/>
                  </a:lnTo>
                  <a:lnTo>
                    <a:pt x="3361930" y="1105587"/>
                  </a:lnTo>
                  <a:lnTo>
                    <a:pt x="3375765" y="1112612"/>
                  </a:lnTo>
                  <a:lnTo>
                    <a:pt x="3389600" y="1119637"/>
                  </a:lnTo>
                  <a:lnTo>
                    <a:pt x="3403435" y="1126662"/>
                  </a:lnTo>
                  <a:lnTo>
                    <a:pt x="3417270" y="1133687"/>
                  </a:lnTo>
                  <a:lnTo>
                    <a:pt x="3431105" y="1140713"/>
                  </a:lnTo>
                  <a:lnTo>
                    <a:pt x="3444940" y="1122584"/>
                  </a:lnTo>
                  <a:lnTo>
                    <a:pt x="3458775" y="1108786"/>
                  </a:lnTo>
                  <a:lnTo>
                    <a:pt x="3472611" y="1115811"/>
                  </a:lnTo>
                  <a:lnTo>
                    <a:pt x="3486446" y="1122836"/>
                  </a:lnTo>
                  <a:lnTo>
                    <a:pt x="3500281" y="1129862"/>
                  </a:lnTo>
                  <a:lnTo>
                    <a:pt x="3514116" y="1136887"/>
                  </a:lnTo>
                  <a:lnTo>
                    <a:pt x="3527951" y="1143912"/>
                  </a:lnTo>
                  <a:lnTo>
                    <a:pt x="3541786" y="1150937"/>
                  </a:lnTo>
                  <a:lnTo>
                    <a:pt x="3555621" y="1157962"/>
                  </a:lnTo>
                  <a:lnTo>
                    <a:pt x="3569456" y="1164987"/>
                  </a:lnTo>
                  <a:lnTo>
                    <a:pt x="3583291" y="1172012"/>
                  </a:lnTo>
                  <a:lnTo>
                    <a:pt x="3597126" y="1179038"/>
                  </a:lnTo>
                  <a:lnTo>
                    <a:pt x="3610962" y="1186063"/>
                  </a:lnTo>
                  <a:lnTo>
                    <a:pt x="3624797" y="1193088"/>
                  </a:lnTo>
                  <a:lnTo>
                    <a:pt x="3638632" y="1200113"/>
                  </a:lnTo>
                  <a:lnTo>
                    <a:pt x="3652467" y="1207138"/>
                  </a:lnTo>
                  <a:lnTo>
                    <a:pt x="3666302" y="1214163"/>
                  </a:lnTo>
                  <a:lnTo>
                    <a:pt x="3680137" y="1221188"/>
                  </a:lnTo>
                  <a:lnTo>
                    <a:pt x="3693972" y="1228214"/>
                  </a:lnTo>
                  <a:lnTo>
                    <a:pt x="3707807" y="1235239"/>
                  </a:lnTo>
                  <a:lnTo>
                    <a:pt x="3721642" y="1242264"/>
                  </a:lnTo>
                  <a:lnTo>
                    <a:pt x="3735478" y="1249289"/>
                  </a:lnTo>
                  <a:lnTo>
                    <a:pt x="3749313" y="1256314"/>
                  </a:lnTo>
                  <a:lnTo>
                    <a:pt x="3763148" y="1263339"/>
                  </a:lnTo>
                  <a:lnTo>
                    <a:pt x="3776983" y="1034622"/>
                  </a:lnTo>
                  <a:lnTo>
                    <a:pt x="3790818" y="1041647"/>
                  </a:lnTo>
                  <a:lnTo>
                    <a:pt x="3804653" y="1048672"/>
                  </a:lnTo>
                  <a:lnTo>
                    <a:pt x="3818488" y="1055697"/>
                  </a:lnTo>
                  <a:lnTo>
                    <a:pt x="3832323" y="1062722"/>
                  </a:lnTo>
                  <a:lnTo>
                    <a:pt x="3846158" y="1069747"/>
                  </a:lnTo>
                  <a:lnTo>
                    <a:pt x="3859993" y="1076772"/>
                  </a:lnTo>
                  <a:lnTo>
                    <a:pt x="3873829" y="1083798"/>
                  </a:lnTo>
                  <a:lnTo>
                    <a:pt x="3887664" y="1090823"/>
                  </a:lnTo>
                  <a:lnTo>
                    <a:pt x="3901499" y="1097848"/>
                  </a:lnTo>
                  <a:lnTo>
                    <a:pt x="3915334" y="1104873"/>
                  </a:lnTo>
                  <a:lnTo>
                    <a:pt x="3929169" y="1111898"/>
                  </a:lnTo>
                  <a:lnTo>
                    <a:pt x="3943004" y="1118923"/>
                  </a:lnTo>
                  <a:lnTo>
                    <a:pt x="3956839" y="1125948"/>
                  </a:lnTo>
                  <a:lnTo>
                    <a:pt x="3970674" y="1132974"/>
                  </a:lnTo>
                  <a:lnTo>
                    <a:pt x="3984509" y="1139999"/>
                  </a:lnTo>
                  <a:lnTo>
                    <a:pt x="3998344" y="1147024"/>
                  </a:lnTo>
                  <a:lnTo>
                    <a:pt x="4012180" y="1154049"/>
                  </a:lnTo>
                  <a:lnTo>
                    <a:pt x="4026015" y="1157340"/>
                  </a:lnTo>
                  <a:lnTo>
                    <a:pt x="4039850" y="1077291"/>
                  </a:lnTo>
                  <a:lnTo>
                    <a:pt x="4053685" y="1084316"/>
                  </a:lnTo>
                  <a:lnTo>
                    <a:pt x="4067520" y="1091341"/>
                  </a:lnTo>
                  <a:lnTo>
                    <a:pt x="4081355" y="1098366"/>
                  </a:lnTo>
                  <a:lnTo>
                    <a:pt x="4095190" y="1105392"/>
                  </a:lnTo>
                  <a:lnTo>
                    <a:pt x="4109025" y="1112417"/>
                  </a:lnTo>
                  <a:lnTo>
                    <a:pt x="4122860" y="1119442"/>
                  </a:lnTo>
                  <a:lnTo>
                    <a:pt x="4136696" y="1126467"/>
                  </a:lnTo>
                  <a:lnTo>
                    <a:pt x="4150531" y="1125365"/>
                  </a:lnTo>
                  <a:lnTo>
                    <a:pt x="4164366" y="1132391"/>
                  </a:lnTo>
                  <a:lnTo>
                    <a:pt x="4178201" y="1139416"/>
                  </a:lnTo>
                  <a:lnTo>
                    <a:pt x="4192036" y="1146441"/>
                  </a:lnTo>
                  <a:lnTo>
                    <a:pt x="4205871" y="1153466"/>
                  </a:lnTo>
                  <a:lnTo>
                    <a:pt x="4219706" y="1160491"/>
                  </a:lnTo>
                  <a:lnTo>
                    <a:pt x="4233541" y="702781"/>
                  </a:lnTo>
                  <a:lnTo>
                    <a:pt x="4247376" y="709806"/>
                  </a:lnTo>
                  <a:lnTo>
                    <a:pt x="4261211" y="716831"/>
                  </a:lnTo>
                  <a:lnTo>
                    <a:pt x="4275047" y="723856"/>
                  </a:lnTo>
                  <a:lnTo>
                    <a:pt x="4288882" y="730881"/>
                  </a:lnTo>
                  <a:lnTo>
                    <a:pt x="4302717" y="737906"/>
                  </a:lnTo>
                  <a:lnTo>
                    <a:pt x="4316552" y="744931"/>
                  </a:lnTo>
                  <a:lnTo>
                    <a:pt x="4330387" y="751957"/>
                  </a:lnTo>
                  <a:lnTo>
                    <a:pt x="4344222" y="758982"/>
                  </a:lnTo>
                  <a:lnTo>
                    <a:pt x="4358057" y="766007"/>
                  </a:lnTo>
                  <a:lnTo>
                    <a:pt x="4371892" y="697921"/>
                  </a:lnTo>
                  <a:lnTo>
                    <a:pt x="4385727" y="704946"/>
                  </a:lnTo>
                  <a:lnTo>
                    <a:pt x="4399563" y="711971"/>
                  </a:lnTo>
                  <a:lnTo>
                    <a:pt x="4413398" y="718996"/>
                  </a:lnTo>
                  <a:lnTo>
                    <a:pt x="4427233" y="726022"/>
                  </a:lnTo>
                  <a:lnTo>
                    <a:pt x="4441068" y="733047"/>
                  </a:lnTo>
                  <a:lnTo>
                    <a:pt x="4454903" y="656149"/>
                  </a:lnTo>
                  <a:lnTo>
                    <a:pt x="4468738" y="663174"/>
                  </a:lnTo>
                  <a:lnTo>
                    <a:pt x="4482573" y="670200"/>
                  </a:lnTo>
                  <a:lnTo>
                    <a:pt x="4496408" y="677225"/>
                  </a:lnTo>
                  <a:lnTo>
                    <a:pt x="4510243" y="684250"/>
                  </a:lnTo>
                  <a:lnTo>
                    <a:pt x="4524078" y="691275"/>
                  </a:lnTo>
                  <a:lnTo>
                    <a:pt x="4537914" y="698300"/>
                  </a:lnTo>
                  <a:lnTo>
                    <a:pt x="4551749" y="705325"/>
                  </a:lnTo>
                  <a:lnTo>
                    <a:pt x="4565584" y="712350"/>
                  </a:lnTo>
                  <a:lnTo>
                    <a:pt x="4579419" y="719376"/>
                  </a:lnTo>
                  <a:lnTo>
                    <a:pt x="4593254" y="726401"/>
                  </a:lnTo>
                  <a:lnTo>
                    <a:pt x="4607089" y="733426"/>
                  </a:lnTo>
                  <a:lnTo>
                    <a:pt x="4620924" y="740451"/>
                  </a:lnTo>
                  <a:lnTo>
                    <a:pt x="4634759" y="747476"/>
                  </a:lnTo>
                  <a:lnTo>
                    <a:pt x="4648594" y="754501"/>
                  </a:lnTo>
                  <a:lnTo>
                    <a:pt x="4662429" y="761526"/>
                  </a:lnTo>
                  <a:lnTo>
                    <a:pt x="4676265" y="768552"/>
                  </a:lnTo>
                  <a:lnTo>
                    <a:pt x="4690100" y="775577"/>
                  </a:lnTo>
                  <a:lnTo>
                    <a:pt x="4703935" y="782602"/>
                  </a:lnTo>
                  <a:lnTo>
                    <a:pt x="4717770" y="789627"/>
                  </a:lnTo>
                  <a:lnTo>
                    <a:pt x="4731605" y="796652"/>
                  </a:lnTo>
                  <a:lnTo>
                    <a:pt x="4745440" y="803677"/>
                  </a:lnTo>
                  <a:lnTo>
                    <a:pt x="4759275" y="810702"/>
                  </a:lnTo>
                  <a:lnTo>
                    <a:pt x="4773110" y="817727"/>
                  </a:lnTo>
                  <a:lnTo>
                    <a:pt x="4786945" y="824753"/>
                  </a:lnTo>
                  <a:lnTo>
                    <a:pt x="4800781" y="831778"/>
                  </a:lnTo>
                  <a:lnTo>
                    <a:pt x="4814616" y="838803"/>
                  </a:lnTo>
                  <a:lnTo>
                    <a:pt x="4828451" y="845828"/>
                  </a:lnTo>
                  <a:lnTo>
                    <a:pt x="4842286" y="852853"/>
                  </a:lnTo>
                  <a:lnTo>
                    <a:pt x="4856121" y="831478"/>
                  </a:lnTo>
                  <a:lnTo>
                    <a:pt x="4869956" y="838503"/>
                  </a:lnTo>
                  <a:lnTo>
                    <a:pt x="4883791" y="845528"/>
                  </a:lnTo>
                  <a:lnTo>
                    <a:pt x="4897626" y="852553"/>
                  </a:lnTo>
                  <a:lnTo>
                    <a:pt x="4911461" y="859578"/>
                  </a:lnTo>
                  <a:lnTo>
                    <a:pt x="4925296" y="866603"/>
                  </a:lnTo>
                  <a:lnTo>
                    <a:pt x="4939132" y="873629"/>
                  </a:lnTo>
                  <a:lnTo>
                    <a:pt x="4952967" y="880654"/>
                  </a:lnTo>
                  <a:lnTo>
                    <a:pt x="4966802" y="887679"/>
                  </a:lnTo>
                  <a:lnTo>
                    <a:pt x="4980637" y="894704"/>
                  </a:lnTo>
                  <a:lnTo>
                    <a:pt x="4994472" y="901729"/>
                  </a:lnTo>
                  <a:lnTo>
                    <a:pt x="5008307" y="908754"/>
                  </a:lnTo>
                  <a:lnTo>
                    <a:pt x="5022142" y="915779"/>
                  </a:lnTo>
                  <a:lnTo>
                    <a:pt x="5035977" y="922805"/>
                  </a:lnTo>
                  <a:lnTo>
                    <a:pt x="5049812" y="929830"/>
                  </a:lnTo>
                  <a:lnTo>
                    <a:pt x="5063647" y="936855"/>
                  </a:lnTo>
                  <a:lnTo>
                    <a:pt x="5077483" y="943880"/>
                  </a:lnTo>
                  <a:lnTo>
                    <a:pt x="5091318" y="950905"/>
                  </a:lnTo>
                  <a:lnTo>
                    <a:pt x="5105153" y="957930"/>
                  </a:lnTo>
                  <a:lnTo>
                    <a:pt x="5118988" y="964955"/>
                  </a:lnTo>
                  <a:lnTo>
                    <a:pt x="5132823" y="971981"/>
                  </a:lnTo>
                  <a:lnTo>
                    <a:pt x="5146658" y="979006"/>
                  </a:lnTo>
                  <a:lnTo>
                    <a:pt x="5160493" y="986031"/>
                  </a:lnTo>
                  <a:lnTo>
                    <a:pt x="5174328" y="993056"/>
                  </a:lnTo>
                  <a:lnTo>
                    <a:pt x="5188163" y="1000081"/>
                  </a:lnTo>
                  <a:lnTo>
                    <a:pt x="5201999" y="1007106"/>
                  </a:lnTo>
                  <a:lnTo>
                    <a:pt x="5215834" y="1014131"/>
                  </a:lnTo>
                  <a:lnTo>
                    <a:pt x="5229669" y="1021156"/>
                  </a:lnTo>
                  <a:lnTo>
                    <a:pt x="5243504" y="1028182"/>
                  </a:lnTo>
                  <a:lnTo>
                    <a:pt x="5257339" y="1035207"/>
                  </a:lnTo>
                  <a:lnTo>
                    <a:pt x="5271174" y="1042232"/>
                  </a:lnTo>
                  <a:lnTo>
                    <a:pt x="5285009" y="855533"/>
                  </a:lnTo>
                  <a:lnTo>
                    <a:pt x="5298844" y="862558"/>
                  </a:lnTo>
                  <a:lnTo>
                    <a:pt x="5312679" y="869584"/>
                  </a:lnTo>
                  <a:lnTo>
                    <a:pt x="5326514" y="876609"/>
                  </a:lnTo>
                  <a:lnTo>
                    <a:pt x="5340350" y="883634"/>
                  </a:lnTo>
                  <a:lnTo>
                    <a:pt x="5354185" y="890659"/>
                  </a:lnTo>
                  <a:lnTo>
                    <a:pt x="5368020" y="897684"/>
                  </a:lnTo>
                  <a:lnTo>
                    <a:pt x="5381855" y="904709"/>
                  </a:lnTo>
                  <a:lnTo>
                    <a:pt x="5395690" y="911734"/>
                  </a:lnTo>
                  <a:lnTo>
                    <a:pt x="5409525" y="918759"/>
                  </a:lnTo>
                  <a:lnTo>
                    <a:pt x="5423360" y="892623"/>
                  </a:lnTo>
                  <a:lnTo>
                    <a:pt x="5437195" y="899648"/>
                  </a:lnTo>
                  <a:lnTo>
                    <a:pt x="5451030" y="906673"/>
                  </a:lnTo>
                  <a:lnTo>
                    <a:pt x="5464866" y="913698"/>
                  </a:lnTo>
                  <a:lnTo>
                    <a:pt x="5478701" y="920724"/>
                  </a:lnTo>
                  <a:lnTo>
                    <a:pt x="5492536" y="927749"/>
                  </a:lnTo>
                  <a:lnTo>
                    <a:pt x="5506371" y="934774"/>
                  </a:lnTo>
                  <a:lnTo>
                    <a:pt x="5520206" y="941799"/>
                  </a:lnTo>
                  <a:lnTo>
                    <a:pt x="5534041" y="888140"/>
                  </a:lnTo>
                  <a:lnTo>
                    <a:pt x="5547876" y="895165"/>
                  </a:lnTo>
                  <a:lnTo>
                    <a:pt x="5561711" y="902190"/>
                  </a:lnTo>
                  <a:lnTo>
                    <a:pt x="5575546" y="909215"/>
                  </a:lnTo>
                  <a:lnTo>
                    <a:pt x="5589381" y="882048"/>
                  </a:lnTo>
                  <a:lnTo>
                    <a:pt x="5603217" y="889073"/>
                  </a:lnTo>
                  <a:lnTo>
                    <a:pt x="5617052" y="860757"/>
                  </a:lnTo>
                  <a:lnTo>
                    <a:pt x="5630887" y="867783"/>
                  </a:lnTo>
                  <a:lnTo>
                    <a:pt x="5644722" y="874808"/>
                  </a:lnTo>
                  <a:lnTo>
                    <a:pt x="5658557" y="840277"/>
                  </a:lnTo>
                  <a:lnTo>
                    <a:pt x="5672392" y="847302"/>
                  </a:lnTo>
                  <a:lnTo>
                    <a:pt x="5686227" y="770854"/>
                  </a:lnTo>
                  <a:lnTo>
                    <a:pt x="5700062" y="777879"/>
                  </a:lnTo>
                  <a:lnTo>
                    <a:pt x="5713897" y="784905"/>
                  </a:lnTo>
                  <a:lnTo>
                    <a:pt x="5727732" y="791930"/>
                  </a:lnTo>
                  <a:lnTo>
                    <a:pt x="5741568" y="798955"/>
                  </a:lnTo>
                  <a:lnTo>
                    <a:pt x="5755403" y="805980"/>
                  </a:lnTo>
                  <a:lnTo>
                    <a:pt x="5769238" y="813005"/>
                  </a:lnTo>
                  <a:lnTo>
                    <a:pt x="5783073" y="820030"/>
                  </a:lnTo>
                  <a:lnTo>
                    <a:pt x="5796908" y="827055"/>
                  </a:lnTo>
                  <a:lnTo>
                    <a:pt x="5810743" y="834081"/>
                  </a:lnTo>
                  <a:lnTo>
                    <a:pt x="5824578" y="841106"/>
                  </a:lnTo>
                  <a:lnTo>
                    <a:pt x="5838413" y="848131"/>
                  </a:lnTo>
                  <a:lnTo>
                    <a:pt x="5852248" y="855156"/>
                  </a:lnTo>
                  <a:lnTo>
                    <a:pt x="5866084" y="862181"/>
                  </a:lnTo>
                  <a:lnTo>
                    <a:pt x="5879919" y="869206"/>
                  </a:lnTo>
                  <a:lnTo>
                    <a:pt x="5893754" y="876231"/>
                  </a:lnTo>
                  <a:lnTo>
                    <a:pt x="5907589" y="799636"/>
                  </a:lnTo>
                  <a:lnTo>
                    <a:pt x="5921424" y="806661"/>
                  </a:lnTo>
                  <a:lnTo>
                    <a:pt x="5935259" y="813687"/>
                  </a:lnTo>
                  <a:lnTo>
                    <a:pt x="5949094" y="740710"/>
                  </a:lnTo>
                  <a:lnTo>
                    <a:pt x="5962929" y="747735"/>
                  </a:lnTo>
                  <a:lnTo>
                    <a:pt x="5976764" y="754761"/>
                  </a:lnTo>
                  <a:lnTo>
                    <a:pt x="5990599" y="709541"/>
                  </a:lnTo>
                  <a:lnTo>
                    <a:pt x="6004435" y="716566"/>
                  </a:lnTo>
                  <a:lnTo>
                    <a:pt x="6018270" y="723591"/>
                  </a:lnTo>
                  <a:lnTo>
                    <a:pt x="6032105" y="730616"/>
                  </a:lnTo>
                  <a:lnTo>
                    <a:pt x="6045940" y="737642"/>
                  </a:lnTo>
                  <a:lnTo>
                    <a:pt x="6059775" y="744667"/>
                  </a:lnTo>
                  <a:lnTo>
                    <a:pt x="6073610" y="751692"/>
                  </a:lnTo>
                  <a:lnTo>
                    <a:pt x="6087445" y="662917"/>
                  </a:lnTo>
                  <a:lnTo>
                    <a:pt x="6101280" y="669942"/>
                  </a:lnTo>
                  <a:lnTo>
                    <a:pt x="6115115" y="676967"/>
                  </a:lnTo>
                  <a:lnTo>
                    <a:pt x="6128950" y="683992"/>
                  </a:lnTo>
                  <a:lnTo>
                    <a:pt x="6142786" y="691017"/>
                  </a:lnTo>
                  <a:lnTo>
                    <a:pt x="6156621" y="698043"/>
                  </a:lnTo>
                  <a:lnTo>
                    <a:pt x="6170456" y="658574"/>
                  </a:lnTo>
                  <a:lnTo>
                    <a:pt x="6184291" y="665599"/>
                  </a:lnTo>
                  <a:lnTo>
                    <a:pt x="6198126" y="672624"/>
                  </a:lnTo>
                  <a:lnTo>
                    <a:pt x="6211961" y="679649"/>
                  </a:lnTo>
                  <a:lnTo>
                    <a:pt x="6225796" y="686674"/>
                  </a:lnTo>
                  <a:lnTo>
                    <a:pt x="6239631" y="693699"/>
                  </a:lnTo>
                  <a:lnTo>
                    <a:pt x="6253466" y="700725"/>
                  </a:lnTo>
                  <a:lnTo>
                    <a:pt x="6267302" y="707750"/>
                  </a:lnTo>
                  <a:lnTo>
                    <a:pt x="6281137" y="714775"/>
                  </a:lnTo>
                  <a:lnTo>
                    <a:pt x="6294972" y="721800"/>
                  </a:lnTo>
                  <a:lnTo>
                    <a:pt x="6308807" y="650962"/>
                  </a:lnTo>
                  <a:lnTo>
                    <a:pt x="6322642" y="657988"/>
                  </a:lnTo>
                  <a:lnTo>
                    <a:pt x="6336477" y="665013"/>
                  </a:lnTo>
                  <a:lnTo>
                    <a:pt x="6350312" y="572389"/>
                  </a:lnTo>
                  <a:lnTo>
                    <a:pt x="6364147" y="559327"/>
                  </a:lnTo>
                  <a:lnTo>
                    <a:pt x="6377982" y="566352"/>
                  </a:lnTo>
                  <a:lnTo>
                    <a:pt x="6391817" y="573377"/>
                  </a:lnTo>
                  <a:lnTo>
                    <a:pt x="6405653" y="580402"/>
                  </a:lnTo>
                  <a:lnTo>
                    <a:pt x="6419488" y="587427"/>
                  </a:lnTo>
                  <a:lnTo>
                    <a:pt x="6433323" y="594452"/>
                  </a:lnTo>
                  <a:lnTo>
                    <a:pt x="6447158" y="580567"/>
                  </a:lnTo>
                  <a:lnTo>
                    <a:pt x="6460993" y="587592"/>
                  </a:lnTo>
                  <a:lnTo>
                    <a:pt x="6474828" y="594617"/>
                  </a:lnTo>
                  <a:lnTo>
                    <a:pt x="6488663" y="601643"/>
                  </a:lnTo>
                  <a:lnTo>
                    <a:pt x="6502498" y="6413"/>
                  </a:lnTo>
                  <a:lnTo>
                    <a:pt x="6516333" y="13438"/>
                  </a:lnTo>
                  <a:lnTo>
                    <a:pt x="6530168" y="20463"/>
                  </a:lnTo>
                  <a:lnTo>
                    <a:pt x="6544004" y="27488"/>
                  </a:lnTo>
                  <a:lnTo>
                    <a:pt x="6557839" y="34514"/>
                  </a:lnTo>
                  <a:lnTo>
                    <a:pt x="6571674" y="41539"/>
                  </a:lnTo>
                  <a:lnTo>
                    <a:pt x="6585509" y="15649"/>
                  </a:lnTo>
                  <a:lnTo>
                    <a:pt x="6599344" y="22674"/>
                  </a:lnTo>
                  <a:lnTo>
                    <a:pt x="6613179" y="29699"/>
                  </a:lnTo>
                  <a:lnTo>
                    <a:pt x="6627014" y="36725"/>
                  </a:lnTo>
                  <a:lnTo>
                    <a:pt x="6640849" y="43750"/>
                  </a:lnTo>
                  <a:lnTo>
                    <a:pt x="6654684" y="50775"/>
                  </a:lnTo>
                  <a:lnTo>
                    <a:pt x="6668520" y="57800"/>
                  </a:lnTo>
                  <a:lnTo>
                    <a:pt x="6682355" y="32313"/>
                  </a:lnTo>
                  <a:lnTo>
                    <a:pt x="6696190" y="0"/>
                  </a:lnTo>
                  <a:lnTo>
                    <a:pt x="6710025" y="7025"/>
                  </a:lnTo>
                  <a:lnTo>
                    <a:pt x="6723860" y="14050"/>
                  </a:lnTo>
                  <a:lnTo>
                    <a:pt x="6737695" y="21075"/>
                  </a:lnTo>
                  <a:lnTo>
                    <a:pt x="6751530" y="28100"/>
                  </a:lnTo>
                  <a:lnTo>
                    <a:pt x="6765365" y="35125"/>
                  </a:lnTo>
                  <a:lnTo>
                    <a:pt x="6779200" y="42150"/>
                  </a:lnTo>
                  <a:lnTo>
                    <a:pt x="6793035" y="49175"/>
                  </a:lnTo>
                  <a:lnTo>
                    <a:pt x="6806871" y="56201"/>
                  </a:lnTo>
                  <a:lnTo>
                    <a:pt x="6820706" y="17059"/>
                  </a:lnTo>
                  <a:lnTo>
                    <a:pt x="6834541" y="24085"/>
                  </a:lnTo>
                  <a:lnTo>
                    <a:pt x="6848376" y="31110"/>
                  </a:lnTo>
                  <a:lnTo>
                    <a:pt x="6862211" y="38135"/>
                  </a:lnTo>
                  <a:lnTo>
                    <a:pt x="6876046" y="45160"/>
                  </a:lnTo>
                  <a:lnTo>
                    <a:pt x="6889881" y="52185"/>
                  </a:lnTo>
                  <a:lnTo>
                    <a:pt x="6903716" y="59210"/>
                  </a:lnTo>
                  <a:lnTo>
                    <a:pt x="6917551" y="66235"/>
                  </a:lnTo>
                  <a:lnTo>
                    <a:pt x="6931387" y="73261"/>
                  </a:lnTo>
                  <a:lnTo>
                    <a:pt x="6945222" y="80286"/>
                  </a:lnTo>
                  <a:lnTo>
                    <a:pt x="6959057" y="87311"/>
                  </a:lnTo>
                  <a:lnTo>
                    <a:pt x="6972892" y="94336"/>
                  </a:lnTo>
                  <a:lnTo>
                    <a:pt x="6986727" y="101361"/>
                  </a:lnTo>
                  <a:lnTo>
                    <a:pt x="7000562" y="108386"/>
                  </a:lnTo>
                  <a:lnTo>
                    <a:pt x="7014397" y="115411"/>
                  </a:lnTo>
                  <a:lnTo>
                    <a:pt x="7028232" y="122437"/>
                  </a:lnTo>
                  <a:lnTo>
                    <a:pt x="7042067" y="129462"/>
                  </a:lnTo>
                  <a:lnTo>
                    <a:pt x="7055902" y="136487"/>
                  </a:lnTo>
                  <a:lnTo>
                    <a:pt x="7069738" y="143512"/>
                  </a:lnTo>
                  <a:lnTo>
                    <a:pt x="7083573" y="150537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36659" y="2174862"/>
              <a:ext cx="7083573" cy="3583967"/>
            </a:xfrm>
            <a:custGeom>
              <a:avLst/>
              <a:pathLst>
                <a:path w="7083573" h="3583967">
                  <a:moveTo>
                    <a:pt x="0" y="0"/>
                  </a:moveTo>
                  <a:lnTo>
                    <a:pt x="13835" y="7025"/>
                  </a:lnTo>
                  <a:lnTo>
                    <a:pt x="27670" y="12827"/>
                  </a:lnTo>
                  <a:lnTo>
                    <a:pt x="41505" y="19852"/>
                  </a:lnTo>
                  <a:lnTo>
                    <a:pt x="55340" y="26877"/>
                  </a:lnTo>
                  <a:lnTo>
                    <a:pt x="69175" y="33902"/>
                  </a:lnTo>
                  <a:lnTo>
                    <a:pt x="83010" y="40928"/>
                  </a:lnTo>
                  <a:lnTo>
                    <a:pt x="96845" y="47953"/>
                  </a:lnTo>
                  <a:lnTo>
                    <a:pt x="110680" y="54978"/>
                  </a:lnTo>
                  <a:lnTo>
                    <a:pt x="124515" y="62003"/>
                  </a:lnTo>
                  <a:lnTo>
                    <a:pt x="138351" y="69028"/>
                  </a:lnTo>
                  <a:lnTo>
                    <a:pt x="152186" y="76053"/>
                  </a:lnTo>
                  <a:lnTo>
                    <a:pt x="166021" y="83078"/>
                  </a:lnTo>
                  <a:lnTo>
                    <a:pt x="179856" y="90104"/>
                  </a:lnTo>
                  <a:lnTo>
                    <a:pt x="193691" y="97129"/>
                  </a:lnTo>
                  <a:lnTo>
                    <a:pt x="207526" y="104154"/>
                  </a:lnTo>
                  <a:lnTo>
                    <a:pt x="221361" y="110554"/>
                  </a:lnTo>
                  <a:lnTo>
                    <a:pt x="235196" y="117580"/>
                  </a:lnTo>
                  <a:lnTo>
                    <a:pt x="249031" y="124605"/>
                  </a:lnTo>
                  <a:lnTo>
                    <a:pt x="262866" y="131630"/>
                  </a:lnTo>
                  <a:lnTo>
                    <a:pt x="276702" y="138655"/>
                  </a:lnTo>
                  <a:lnTo>
                    <a:pt x="290537" y="145680"/>
                  </a:lnTo>
                  <a:lnTo>
                    <a:pt x="304372" y="152705"/>
                  </a:lnTo>
                  <a:lnTo>
                    <a:pt x="318207" y="159730"/>
                  </a:lnTo>
                  <a:lnTo>
                    <a:pt x="332042" y="166756"/>
                  </a:lnTo>
                  <a:lnTo>
                    <a:pt x="345877" y="173781"/>
                  </a:lnTo>
                  <a:lnTo>
                    <a:pt x="359712" y="180806"/>
                  </a:lnTo>
                  <a:lnTo>
                    <a:pt x="373547" y="187831"/>
                  </a:lnTo>
                  <a:lnTo>
                    <a:pt x="387382" y="194856"/>
                  </a:lnTo>
                  <a:lnTo>
                    <a:pt x="401218" y="201881"/>
                  </a:lnTo>
                  <a:lnTo>
                    <a:pt x="415053" y="208906"/>
                  </a:lnTo>
                  <a:lnTo>
                    <a:pt x="428888" y="215931"/>
                  </a:lnTo>
                  <a:lnTo>
                    <a:pt x="442723" y="222957"/>
                  </a:lnTo>
                  <a:lnTo>
                    <a:pt x="456558" y="229982"/>
                  </a:lnTo>
                  <a:lnTo>
                    <a:pt x="470393" y="237007"/>
                  </a:lnTo>
                  <a:lnTo>
                    <a:pt x="484228" y="244032"/>
                  </a:lnTo>
                  <a:lnTo>
                    <a:pt x="498063" y="251057"/>
                  </a:lnTo>
                  <a:lnTo>
                    <a:pt x="511898" y="258082"/>
                  </a:lnTo>
                  <a:lnTo>
                    <a:pt x="525733" y="265107"/>
                  </a:lnTo>
                  <a:lnTo>
                    <a:pt x="539569" y="272133"/>
                  </a:lnTo>
                  <a:lnTo>
                    <a:pt x="553404" y="279158"/>
                  </a:lnTo>
                  <a:lnTo>
                    <a:pt x="567239" y="286183"/>
                  </a:lnTo>
                  <a:lnTo>
                    <a:pt x="581074" y="293208"/>
                  </a:lnTo>
                  <a:lnTo>
                    <a:pt x="594909" y="300233"/>
                  </a:lnTo>
                  <a:lnTo>
                    <a:pt x="608744" y="307258"/>
                  </a:lnTo>
                  <a:lnTo>
                    <a:pt x="622579" y="314283"/>
                  </a:lnTo>
                  <a:lnTo>
                    <a:pt x="636414" y="321309"/>
                  </a:lnTo>
                  <a:lnTo>
                    <a:pt x="650249" y="328334"/>
                  </a:lnTo>
                  <a:lnTo>
                    <a:pt x="664084" y="335359"/>
                  </a:lnTo>
                  <a:lnTo>
                    <a:pt x="677920" y="342384"/>
                  </a:lnTo>
                  <a:lnTo>
                    <a:pt x="691755" y="349409"/>
                  </a:lnTo>
                  <a:lnTo>
                    <a:pt x="705590" y="356434"/>
                  </a:lnTo>
                  <a:lnTo>
                    <a:pt x="719425" y="363459"/>
                  </a:lnTo>
                  <a:lnTo>
                    <a:pt x="733260" y="370484"/>
                  </a:lnTo>
                  <a:lnTo>
                    <a:pt x="747095" y="377510"/>
                  </a:lnTo>
                  <a:lnTo>
                    <a:pt x="760930" y="384535"/>
                  </a:lnTo>
                  <a:lnTo>
                    <a:pt x="774765" y="391560"/>
                  </a:lnTo>
                  <a:lnTo>
                    <a:pt x="788600" y="398585"/>
                  </a:lnTo>
                  <a:lnTo>
                    <a:pt x="802436" y="405610"/>
                  </a:lnTo>
                  <a:lnTo>
                    <a:pt x="816271" y="411130"/>
                  </a:lnTo>
                  <a:lnTo>
                    <a:pt x="830106" y="418155"/>
                  </a:lnTo>
                  <a:lnTo>
                    <a:pt x="843941" y="425180"/>
                  </a:lnTo>
                  <a:lnTo>
                    <a:pt x="857776" y="432205"/>
                  </a:lnTo>
                  <a:lnTo>
                    <a:pt x="871611" y="438230"/>
                  </a:lnTo>
                  <a:lnTo>
                    <a:pt x="885446" y="445255"/>
                  </a:lnTo>
                  <a:lnTo>
                    <a:pt x="899281" y="452280"/>
                  </a:lnTo>
                  <a:lnTo>
                    <a:pt x="913116" y="459305"/>
                  </a:lnTo>
                  <a:lnTo>
                    <a:pt x="926951" y="466330"/>
                  </a:lnTo>
                  <a:lnTo>
                    <a:pt x="940787" y="473355"/>
                  </a:lnTo>
                  <a:lnTo>
                    <a:pt x="954622" y="479530"/>
                  </a:lnTo>
                  <a:lnTo>
                    <a:pt x="968457" y="486555"/>
                  </a:lnTo>
                  <a:lnTo>
                    <a:pt x="982292" y="493580"/>
                  </a:lnTo>
                  <a:lnTo>
                    <a:pt x="996127" y="500605"/>
                  </a:lnTo>
                  <a:lnTo>
                    <a:pt x="1009962" y="507630"/>
                  </a:lnTo>
                  <a:lnTo>
                    <a:pt x="1023797" y="514655"/>
                  </a:lnTo>
                  <a:lnTo>
                    <a:pt x="1037632" y="521680"/>
                  </a:lnTo>
                  <a:lnTo>
                    <a:pt x="1051467" y="528705"/>
                  </a:lnTo>
                  <a:lnTo>
                    <a:pt x="1065302" y="535731"/>
                  </a:lnTo>
                  <a:lnTo>
                    <a:pt x="1079138" y="542756"/>
                  </a:lnTo>
                  <a:lnTo>
                    <a:pt x="1092973" y="549781"/>
                  </a:lnTo>
                  <a:lnTo>
                    <a:pt x="1106808" y="556806"/>
                  </a:lnTo>
                  <a:lnTo>
                    <a:pt x="1120643" y="563831"/>
                  </a:lnTo>
                  <a:lnTo>
                    <a:pt x="1134478" y="570856"/>
                  </a:lnTo>
                  <a:lnTo>
                    <a:pt x="1148313" y="577881"/>
                  </a:lnTo>
                  <a:lnTo>
                    <a:pt x="1162148" y="584907"/>
                  </a:lnTo>
                  <a:lnTo>
                    <a:pt x="1175983" y="591932"/>
                  </a:lnTo>
                  <a:lnTo>
                    <a:pt x="1189818" y="598957"/>
                  </a:lnTo>
                  <a:lnTo>
                    <a:pt x="1203654" y="605982"/>
                  </a:lnTo>
                  <a:lnTo>
                    <a:pt x="1217489" y="613007"/>
                  </a:lnTo>
                  <a:lnTo>
                    <a:pt x="1231324" y="620032"/>
                  </a:lnTo>
                  <a:lnTo>
                    <a:pt x="1245159" y="627057"/>
                  </a:lnTo>
                  <a:lnTo>
                    <a:pt x="1258994" y="634083"/>
                  </a:lnTo>
                  <a:lnTo>
                    <a:pt x="1272829" y="641108"/>
                  </a:lnTo>
                  <a:lnTo>
                    <a:pt x="1286664" y="648133"/>
                  </a:lnTo>
                  <a:lnTo>
                    <a:pt x="1300499" y="655158"/>
                  </a:lnTo>
                  <a:lnTo>
                    <a:pt x="1314334" y="661441"/>
                  </a:lnTo>
                  <a:lnTo>
                    <a:pt x="1328169" y="668467"/>
                  </a:lnTo>
                  <a:lnTo>
                    <a:pt x="1342005" y="675492"/>
                  </a:lnTo>
                  <a:lnTo>
                    <a:pt x="1355840" y="682517"/>
                  </a:lnTo>
                  <a:lnTo>
                    <a:pt x="1369675" y="689542"/>
                  </a:lnTo>
                  <a:lnTo>
                    <a:pt x="1383510" y="696567"/>
                  </a:lnTo>
                  <a:lnTo>
                    <a:pt x="1397345" y="703592"/>
                  </a:lnTo>
                  <a:lnTo>
                    <a:pt x="1411180" y="710617"/>
                  </a:lnTo>
                  <a:lnTo>
                    <a:pt x="1425015" y="717643"/>
                  </a:lnTo>
                  <a:lnTo>
                    <a:pt x="1438850" y="724668"/>
                  </a:lnTo>
                  <a:lnTo>
                    <a:pt x="1452685" y="731693"/>
                  </a:lnTo>
                  <a:lnTo>
                    <a:pt x="1466521" y="738718"/>
                  </a:lnTo>
                  <a:lnTo>
                    <a:pt x="1480356" y="745743"/>
                  </a:lnTo>
                  <a:lnTo>
                    <a:pt x="1494191" y="752768"/>
                  </a:lnTo>
                  <a:lnTo>
                    <a:pt x="1508026" y="759793"/>
                  </a:lnTo>
                  <a:lnTo>
                    <a:pt x="1521861" y="766819"/>
                  </a:lnTo>
                  <a:lnTo>
                    <a:pt x="1535696" y="773844"/>
                  </a:lnTo>
                  <a:lnTo>
                    <a:pt x="1549531" y="780869"/>
                  </a:lnTo>
                  <a:lnTo>
                    <a:pt x="1563366" y="787894"/>
                  </a:lnTo>
                  <a:lnTo>
                    <a:pt x="1577201" y="794919"/>
                  </a:lnTo>
                  <a:lnTo>
                    <a:pt x="1591036" y="800699"/>
                  </a:lnTo>
                  <a:lnTo>
                    <a:pt x="1604872" y="807724"/>
                  </a:lnTo>
                  <a:lnTo>
                    <a:pt x="1618707" y="814749"/>
                  </a:lnTo>
                  <a:lnTo>
                    <a:pt x="1632542" y="821774"/>
                  </a:lnTo>
                  <a:lnTo>
                    <a:pt x="1646377" y="828800"/>
                  </a:lnTo>
                  <a:lnTo>
                    <a:pt x="1660212" y="835825"/>
                  </a:lnTo>
                  <a:lnTo>
                    <a:pt x="1674047" y="842850"/>
                  </a:lnTo>
                  <a:lnTo>
                    <a:pt x="1687882" y="849875"/>
                  </a:lnTo>
                  <a:lnTo>
                    <a:pt x="1701717" y="856900"/>
                  </a:lnTo>
                  <a:lnTo>
                    <a:pt x="1715552" y="863925"/>
                  </a:lnTo>
                  <a:lnTo>
                    <a:pt x="1729387" y="870950"/>
                  </a:lnTo>
                  <a:lnTo>
                    <a:pt x="1743223" y="877976"/>
                  </a:lnTo>
                  <a:lnTo>
                    <a:pt x="1757058" y="885001"/>
                  </a:lnTo>
                  <a:lnTo>
                    <a:pt x="1770893" y="892026"/>
                  </a:lnTo>
                  <a:lnTo>
                    <a:pt x="1784728" y="899051"/>
                  </a:lnTo>
                  <a:lnTo>
                    <a:pt x="1798563" y="906076"/>
                  </a:lnTo>
                  <a:lnTo>
                    <a:pt x="1812398" y="913101"/>
                  </a:lnTo>
                  <a:lnTo>
                    <a:pt x="1826233" y="920126"/>
                  </a:lnTo>
                  <a:lnTo>
                    <a:pt x="1840068" y="927152"/>
                  </a:lnTo>
                  <a:lnTo>
                    <a:pt x="1853903" y="934177"/>
                  </a:lnTo>
                  <a:lnTo>
                    <a:pt x="1867739" y="941202"/>
                  </a:lnTo>
                  <a:lnTo>
                    <a:pt x="1881574" y="948227"/>
                  </a:lnTo>
                  <a:lnTo>
                    <a:pt x="1895409" y="955252"/>
                  </a:lnTo>
                  <a:lnTo>
                    <a:pt x="1909244" y="962277"/>
                  </a:lnTo>
                  <a:lnTo>
                    <a:pt x="1923079" y="969302"/>
                  </a:lnTo>
                  <a:lnTo>
                    <a:pt x="1936914" y="976327"/>
                  </a:lnTo>
                  <a:lnTo>
                    <a:pt x="1950749" y="983353"/>
                  </a:lnTo>
                  <a:lnTo>
                    <a:pt x="1964584" y="990378"/>
                  </a:lnTo>
                  <a:lnTo>
                    <a:pt x="1978419" y="997403"/>
                  </a:lnTo>
                  <a:lnTo>
                    <a:pt x="1992254" y="1004428"/>
                  </a:lnTo>
                  <a:lnTo>
                    <a:pt x="2006090" y="1011453"/>
                  </a:lnTo>
                  <a:lnTo>
                    <a:pt x="2019925" y="1018293"/>
                  </a:lnTo>
                  <a:lnTo>
                    <a:pt x="2033760" y="1024999"/>
                  </a:lnTo>
                  <a:lnTo>
                    <a:pt x="2047595" y="1032024"/>
                  </a:lnTo>
                  <a:lnTo>
                    <a:pt x="2061430" y="1039050"/>
                  </a:lnTo>
                  <a:lnTo>
                    <a:pt x="2075265" y="1046075"/>
                  </a:lnTo>
                  <a:lnTo>
                    <a:pt x="2089100" y="1053100"/>
                  </a:lnTo>
                  <a:lnTo>
                    <a:pt x="2102935" y="1059890"/>
                  </a:lnTo>
                  <a:lnTo>
                    <a:pt x="2116770" y="1066687"/>
                  </a:lnTo>
                  <a:lnTo>
                    <a:pt x="2130605" y="1073712"/>
                  </a:lnTo>
                  <a:lnTo>
                    <a:pt x="2144441" y="1080737"/>
                  </a:lnTo>
                  <a:lnTo>
                    <a:pt x="2158276" y="1087762"/>
                  </a:lnTo>
                  <a:lnTo>
                    <a:pt x="2172111" y="1094787"/>
                  </a:lnTo>
                  <a:lnTo>
                    <a:pt x="2185946" y="1101812"/>
                  </a:lnTo>
                  <a:lnTo>
                    <a:pt x="2199781" y="1108375"/>
                  </a:lnTo>
                  <a:lnTo>
                    <a:pt x="2213616" y="1115400"/>
                  </a:lnTo>
                  <a:lnTo>
                    <a:pt x="2227451" y="1122425"/>
                  </a:lnTo>
                  <a:lnTo>
                    <a:pt x="2241286" y="1129450"/>
                  </a:lnTo>
                  <a:lnTo>
                    <a:pt x="2255121" y="1136475"/>
                  </a:lnTo>
                  <a:lnTo>
                    <a:pt x="2268957" y="1143500"/>
                  </a:lnTo>
                  <a:lnTo>
                    <a:pt x="2282792" y="1150526"/>
                  </a:lnTo>
                  <a:lnTo>
                    <a:pt x="2296627" y="1157551"/>
                  </a:lnTo>
                  <a:lnTo>
                    <a:pt x="2310462" y="1164576"/>
                  </a:lnTo>
                  <a:lnTo>
                    <a:pt x="2324297" y="1171601"/>
                  </a:lnTo>
                  <a:lnTo>
                    <a:pt x="2338132" y="1178626"/>
                  </a:lnTo>
                  <a:lnTo>
                    <a:pt x="2351967" y="1185651"/>
                  </a:lnTo>
                  <a:lnTo>
                    <a:pt x="2365802" y="1192676"/>
                  </a:lnTo>
                  <a:lnTo>
                    <a:pt x="2379637" y="1199701"/>
                  </a:lnTo>
                  <a:lnTo>
                    <a:pt x="2393472" y="1206727"/>
                  </a:lnTo>
                  <a:lnTo>
                    <a:pt x="2407308" y="1213752"/>
                  </a:lnTo>
                  <a:lnTo>
                    <a:pt x="2421143" y="1220777"/>
                  </a:lnTo>
                  <a:lnTo>
                    <a:pt x="2434978" y="1227802"/>
                  </a:lnTo>
                  <a:lnTo>
                    <a:pt x="2448813" y="1234827"/>
                  </a:lnTo>
                  <a:lnTo>
                    <a:pt x="2462648" y="1241852"/>
                  </a:lnTo>
                  <a:lnTo>
                    <a:pt x="2476483" y="1248877"/>
                  </a:lnTo>
                  <a:lnTo>
                    <a:pt x="2490318" y="1255903"/>
                  </a:lnTo>
                  <a:lnTo>
                    <a:pt x="2504153" y="1262928"/>
                  </a:lnTo>
                  <a:lnTo>
                    <a:pt x="2517988" y="1269953"/>
                  </a:lnTo>
                  <a:lnTo>
                    <a:pt x="2531823" y="1276978"/>
                  </a:lnTo>
                  <a:lnTo>
                    <a:pt x="2545659" y="1284003"/>
                  </a:lnTo>
                  <a:lnTo>
                    <a:pt x="2559494" y="1291028"/>
                  </a:lnTo>
                  <a:lnTo>
                    <a:pt x="2573329" y="1298053"/>
                  </a:lnTo>
                  <a:lnTo>
                    <a:pt x="2587164" y="1305079"/>
                  </a:lnTo>
                  <a:lnTo>
                    <a:pt x="2600999" y="1312104"/>
                  </a:lnTo>
                  <a:lnTo>
                    <a:pt x="2614834" y="1319129"/>
                  </a:lnTo>
                  <a:lnTo>
                    <a:pt x="2628669" y="1326154"/>
                  </a:lnTo>
                  <a:lnTo>
                    <a:pt x="2642504" y="1333179"/>
                  </a:lnTo>
                  <a:lnTo>
                    <a:pt x="2656339" y="1340204"/>
                  </a:lnTo>
                  <a:lnTo>
                    <a:pt x="2670175" y="1347229"/>
                  </a:lnTo>
                  <a:lnTo>
                    <a:pt x="2684010" y="1354254"/>
                  </a:lnTo>
                  <a:lnTo>
                    <a:pt x="2697845" y="1361280"/>
                  </a:lnTo>
                  <a:lnTo>
                    <a:pt x="2711680" y="1368305"/>
                  </a:lnTo>
                  <a:lnTo>
                    <a:pt x="2725515" y="1375330"/>
                  </a:lnTo>
                  <a:lnTo>
                    <a:pt x="2739350" y="1382355"/>
                  </a:lnTo>
                  <a:lnTo>
                    <a:pt x="2753185" y="1388796"/>
                  </a:lnTo>
                  <a:lnTo>
                    <a:pt x="2767020" y="1395821"/>
                  </a:lnTo>
                  <a:lnTo>
                    <a:pt x="2780855" y="1402847"/>
                  </a:lnTo>
                  <a:lnTo>
                    <a:pt x="2794690" y="1409872"/>
                  </a:lnTo>
                  <a:lnTo>
                    <a:pt x="2808526" y="1416897"/>
                  </a:lnTo>
                  <a:lnTo>
                    <a:pt x="2822361" y="1423922"/>
                  </a:lnTo>
                  <a:lnTo>
                    <a:pt x="2836196" y="1430947"/>
                  </a:lnTo>
                  <a:lnTo>
                    <a:pt x="2850031" y="1437972"/>
                  </a:lnTo>
                  <a:lnTo>
                    <a:pt x="2863866" y="1444997"/>
                  </a:lnTo>
                  <a:lnTo>
                    <a:pt x="2877701" y="1452023"/>
                  </a:lnTo>
                  <a:lnTo>
                    <a:pt x="2891536" y="1459048"/>
                  </a:lnTo>
                  <a:lnTo>
                    <a:pt x="2905371" y="1466073"/>
                  </a:lnTo>
                  <a:lnTo>
                    <a:pt x="2919206" y="1473098"/>
                  </a:lnTo>
                  <a:lnTo>
                    <a:pt x="2933042" y="1480123"/>
                  </a:lnTo>
                  <a:lnTo>
                    <a:pt x="2946877" y="1487148"/>
                  </a:lnTo>
                  <a:lnTo>
                    <a:pt x="2960712" y="1494173"/>
                  </a:lnTo>
                  <a:lnTo>
                    <a:pt x="2974547" y="1501199"/>
                  </a:lnTo>
                  <a:lnTo>
                    <a:pt x="2988382" y="1507666"/>
                  </a:lnTo>
                  <a:lnTo>
                    <a:pt x="3002217" y="1514692"/>
                  </a:lnTo>
                  <a:lnTo>
                    <a:pt x="3016052" y="1521717"/>
                  </a:lnTo>
                  <a:lnTo>
                    <a:pt x="3029887" y="1528742"/>
                  </a:lnTo>
                  <a:lnTo>
                    <a:pt x="3043722" y="1535256"/>
                  </a:lnTo>
                  <a:lnTo>
                    <a:pt x="3057557" y="1542281"/>
                  </a:lnTo>
                  <a:lnTo>
                    <a:pt x="3071393" y="1549306"/>
                  </a:lnTo>
                  <a:lnTo>
                    <a:pt x="3085228" y="1556331"/>
                  </a:lnTo>
                  <a:lnTo>
                    <a:pt x="3099063" y="1563357"/>
                  </a:lnTo>
                  <a:lnTo>
                    <a:pt x="3112898" y="1570382"/>
                  </a:lnTo>
                  <a:lnTo>
                    <a:pt x="3126733" y="1577407"/>
                  </a:lnTo>
                  <a:lnTo>
                    <a:pt x="3140568" y="1584432"/>
                  </a:lnTo>
                  <a:lnTo>
                    <a:pt x="3154403" y="1591457"/>
                  </a:lnTo>
                  <a:lnTo>
                    <a:pt x="3168238" y="1598482"/>
                  </a:lnTo>
                  <a:lnTo>
                    <a:pt x="3182073" y="1605507"/>
                  </a:lnTo>
                  <a:lnTo>
                    <a:pt x="3195908" y="1612533"/>
                  </a:lnTo>
                  <a:lnTo>
                    <a:pt x="3209744" y="1619558"/>
                  </a:lnTo>
                  <a:lnTo>
                    <a:pt x="3223579" y="1626583"/>
                  </a:lnTo>
                  <a:lnTo>
                    <a:pt x="3237414" y="1633608"/>
                  </a:lnTo>
                  <a:lnTo>
                    <a:pt x="3251249" y="1640633"/>
                  </a:lnTo>
                  <a:lnTo>
                    <a:pt x="3265084" y="1647658"/>
                  </a:lnTo>
                  <a:lnTo>
                    <a:pt x="3278919" y="1654683"/>
                  </a:lnTo>
                  <a:lnTo>
                    <a:pt x="3292754" y="1661709"/>
                  </a:lnTo>
                  <a:lnTo>
                    <a:pt x="3306589" y="1668734"/>
                  </a:lnTo>
                  <a:lnTo>
                    <a:pt x="3320424" y="1675759"/>
                  </a:lnTo>
                  <a:lnTo>
                    <a:pt x="3334260" y="1682784"/>
                  </a:lnTo>
                  <a:lnTo>
                    <a:pt x="3348095" y="1689809"/>
                  </a:lnTo>
                  <a:lnTo>
                    <a:pt x="3361930" y="1696834"/>
                  </a:lnTo>
                  <a:lnTo>
                    <a:pt x="3375765" y="1703859"/>
                  </a:lnTo>
                  <a:lnTo>
                    <a:pt x="3389600" y="1710884"/>
                  </a:lnTo>
                  <a:lnTo>
                    <a:pt x="3403435" y="1717910"/>
                  </a:lnTo>
                  <a:lnTo>
                    <a:pt x="3417270" y="1724935"/>
                  </a:lnTo>
                  <a:lnTo>
                    <a:pt x="3431105" y="1731960"/>
                  </a:lnTo>
                  <a:lnTo>
                    <a:pt x="3444940" y="1738985"/>
                  </a:lnTo>
                  <a:lnTo>
                    <a:pt x="3458775" y="1746010"/>
                  </a:lnTo>
                  <a:lnTo>
                    <a:pt x="3472611" y="1753035"/>
                  </a:lnTo>
                  <a:lnTo>
                    <a:pt x="3486446" y="1759806"/>
                  </a:lnTo>
                  <a:lnTo>
                    <a:pt x="3500281" y="1766832"/>
                  </a:lnTo>
                  <a:lnTo>
                    <a:pt x="3514116" y="1773857"/>
                  </a:lnTo>
                  <a:lnTo>
                    <a:pt x="3527951" y="1780882"/>
                  </a:lnTo>
                  <a:lnTo>
                    <a:pt x="3541786" y="1787907"/>
                  </a:lnTo>
                  <a:lnTo>
                    <a:pt x="3555621" y="1794932"/>
                  </a:lnTo>
                  <a:lnTo>
                    <a:pt x="3569456" y="1801957"/>
                  </a:lnTo>
                  <a:lnTo>
                    <a:pt x="3583291" y="1808982"/>
                  </a:lnTo>
                  <a:lnTo>
                    <a:pt x="3597126" y="1816007"/>
                  </a:lnTo>
                  <a:lnTo>
                    <a:pt x="3610962" y="1823033"/>
                  </a:lnTo>
                  <a:lnTo>
                    <a:pt x="3624797" y="1830058"/>
                  </a:lnTo>
                  <a:lnTo>
                    <a:pt x="3638632" y="1837083"/>
                  </a:lnTo>
                  <a:lnTo>
                    <a:pt x="3652467" y="1844108"/>
                  </a:lnTo>
                  <a:lnTo>
                    <a:pt x="3666302" y="1851133"/>
                  </a:lnTo>
                  <a:lnTo>
                    <a:pt x="3680137" y="1858158"/>
                  </a:lnTo>
                  <a:lnTo>
                    <a:pt x="3693972" y="1864995"/>
                  </a:lnTo>
                  <a:lnTo>
                    <a:pt x="3707807" y="1872020"/>
                  </a:lnTo>
                  <a:lnTo>
                    <a:pt x="3721642" y="1879045"/>
                  </a:lnTo>
                  <a:lnTo>
                    <a:pt x="3735478" y="1886070"/>
                  </a:lnTo>
                  <a:lnTo>
                    <a:pt x="3749313" y="1893096"/>
                  </a:lnTo>
                  <a:lnTo>
                    <a:pt x="3763148" y="1900121"/>
                  </a:lnTo>
                  <a:lnTo>
                    <a:pt x="3776983" y="1907146"/>
                  </a:lnTo>
                  <a:lnTo>
                    <a:pt x="3790818" y="1914171"/>
                  </a:lnTo>
                  <a:lnTo>
                    <a:pt x="3804653" y="1921196"/>
                  </a:lnTo>
                  <a:lnTo>
                    <a:pt x="3818488" y="1928221"/>
                  </a:lnTo>
                  <a:lnTo>
                    <a:pt x="3832323" y="1935246"/>
                  </a:lnTo>
                  <a:lnTo>
                    <a:pt x="3846158" y="1942272"/>
                  </a:lnTo>
                  <a:lnTo>
                    <a:pt x="3859993" y="1949297"/>
                  </a:lnTo>
                  <a:lnTo>
                    <a:pt x="3873829" y="1956134"/>
                  </a:lnTo>
                  <a:lnTo>
                    <a:pt x="3887664" y="1963159"/>
                  </a:lnTo>
                  <a:lnTo>
                    <a:pt x="3901499" y="1970184"/>
                  </a:lnTo>
                  <a:lnTo>
                    <a:pt x="3915334" y="1976717"/>
                  </a:lnTo>
                  <a:lnTo>
                    <a:pt x="3929169" y="1983742"/>
                  </a:lnTo>
                  <a:lnTo>
                    <a:pt x="3943004" y="1990767"/>
                  </a:lnTo>
                  <a:lnTo>
                    <a:pt x="3956839" y="1997792"/>
                  </a:lnTo>
                  <a:lnTo>
                    <a:pt x="3970674" y="2004818"/>
                  </a:lnTo>
                  <a:lnTo>
                    <a:pt x="3984509" y="2011843"/>
                  </a:lnTo>
                  <a:lnTo>
                    <a:pt x="3998344" y="2018695"/>
                  </a:lnTo>
                  <a:lnTo>
                    <a:pt x="4012180" y="2025721"/>
                  </a:lnTo>
                  <a:lnTo>
                    <a:pt x="4026015" y="2032746"/>
                  </a:lnTo>
                  <a:lnTo>
                    <a:pt x="4039850" y="2039771"/>
                  </a:lnTo>
                  <a:lnTo>
                    <a:pt x="4053685" y="2046796"/>
                  </a:lnTo>
                  <a:lnTo>
                    <a:pt x="4067520" y="2053821"/>
                  </a:lnTo>
                  <a:lnTo>
                    <a:pt x="4081355" y="2060846"/>
                  </a:lnTo>
                  <a:lnTo>
                    <a:pt x="4095190" y="2067871"/>
                  </a:lnTo>
                  <a:lnTo>
                    <a:pt x="4109025" y="2074897"/>
                  </a:lnTo>
                  <a:lnTo>
                    <a:pt x="4122860" y="2081922"/>
                  </a:lnTo>
                  <a:lnTo>
                    <a:pt x="4136696" y="2088947"/>
                  </a:lnTo>
                  <a:lnTo>
                    <a:pt x="4150531" y="2095972"/>
                  </a:lnTo>
                  <a:lnTo>
                    <a:pt x="4164366" y="2102997"/>
                  </a:lnTo>
                  <a:lnTo>
                    <a:pt x="4178201" y="2110022"/>
                  </a:lnTo>
                  <a:lnTo>
                    <a:pt x="4192036" y="2117047"/>
                  </a:lnTo>
                  <a:lnTo>
                    <a:pt x="4205871" y="2123903"/>
                  </a:lnTo>
                  <a:lnTo>
                    <a:pt x="4219706" y="2130569"/>
                  </a:lnTo>
                  <a:lnTo>
                    <a:pt x="4233541" y="2137594"/>
                  </a:lnTo>
                  <a:lnTo>
                    <a:pt x="4247376" y="2144619"/>
                  </a:lnTo>
                  <a:lnTo>
                    <a:pt x="4261211" y="2151644"/>
                  </a:lnTo>
                  <a:lnTo>
                    <a:pt x="4275047" y="2158669"/>
                  </a:lnTo>
                  <a:lnTo>
                    <a:pt x="4288882" y="2165694"/>
                  </a:lnTo>
                  <a:lnTo>
                    <a:pt x="4302717" y="2172719"/>
                  </a:lnTo>
                  <a:lnTo>
                    <a:pt x="4316552" y="2179744"/>
                  </a:lnTo>
                  <a:lnTo>
                    <a:pt x="4330387" y="2186770"/>
                  </a:lnTo>
                  <a:lnTo>
                    <a:pt x="4344222" y="2193795"/>
                  </a:lnTo>
                  <a:lnTo>
                    <a:pt x="4358057" y="2200820"/>
                  </a:lnTo>
                  <a:lnTo>
                    <a:pt x="4371892" y="2207845"/>
                  </a:lnTo>
                  <a:lnTo>
                    <a:pt x="4385727" y="2214870"/>
                  </a:lnTo>
                  <a:lnTo>
                    <a:pt x="4399563" y="2221895"/>
                  </a:lnTo>
                  <a:lnTo>
                    <a:pt x="4413398" y="2228920"/>
                  </a:lnTo>
                  <a:lnTo>
                    <a:pt x="4427233" y="2235946"/>
                  </a:lnTo>
                  <a:lnTo>
                    <a:pt x="4441068" y="2242971"/>
                  </a:lnTo>
                  <a:lnTo>
                    <a:pt x="4454903" y="2249996"/>
                  </a:lnTo>
                  <a:lnTo>
                    <a:pt x="4468738" y="2257021"/>
                  </a:lnTo>
                  <a:lnTo>
                    <a:pt x="4482573" y="2264046"/>
                  </a:lnTo>
                  <a:lnTo>
                    <a:pt x="4496408" y="2271071"/>
                  </a:lnTo>
                  <a:lnTo>
                    <a:pt x="4510243" y="2278096"/>
                  </a:lnTo>
                  <a:lnTo>
                    <a:pt x="4524078" y="2285122"/>
                  </a:lnTo>
                  <a:lnTo>
                    <a:pt x="4537914" y="2292147"/>
                  </a:lnTo>
                  <a:lnTo>
                    <a:pt x="4551749" y="2299172"/>
                  </a:lnTo>
                  <a:lnTo>
                    <a:pt x="4565584" y="2306197"/>
                  </a:lnTo>
                  <a:lnTo>
                    <a:pt x="4579419" y="2313222"/>
                  </a:lnTo>
                  <a:lnTo>
                    <a:pt x="4593254" y="2320247"/>
                  </a:lnTo>
                  <a:lnTo>
                    <a:pt x="4607089" y="2327272"/>
                  </a:lnTo>
                  <a:lnTo>
                    <a:pt x="4620924" y="2334297"/>
                  </a:lnTo>
                  <a:lnTo>
                    <a:pt x="4634759" y="2341323"/>
                  </a:lnTo>
                  <a:lnTo>
                    <a:pt x="4648594" y="2348348"/>
                  </a:lnTo>
                  <a:lnTo>
                    <a:pt x="4662429" y="2355373"/>
                  </a:lnTo>
                  <a:lnTo>
                    <a:pt x="4676265" y="2362398"/>
                  </a:lnTo>
                  <a:lnTo>
                    <a:pt x="4690100" y="2369423"/>
                  </a:lnTo>
                  <a:lnTo>
                    <a:pt x="4703935" y="2376448"/>
                  </a:lnTo>
                  <a:lnTo>
                    <a:pt x="4717770" y="2383473"/>
                  </a:lnTo>
                  <a:lnTo>
                    <a:pt x="4731605" y="2390499"/>
                  </a:lnTo>
                  <a:lnTo>
                    <a:pt x="4745440" y="2397524"/>
                  </a:lnTo>
                  <a:lnTo>
                    <a:pt x="4759275" y="2404549"/>
                  </a:lnTo>
                  <a:lnTo>
                    <a:pt x="4773110" y="2411574"/>
                  </a:lnTo>
                  <a:lnTo>
                    <a:pt x="4786945" y="2418599"/>
                  </a:lnTo>
                  <a:lnTo>
                    <a:pt x="4800781" y="2425624"/>
                  </a:lnTo>
                  <a:lnTo>
                    <a:pt x="4814616" y="2432649"/>
                  </a:lnTo>
                  <a:lnTo>
                    <a:pt x="4828451" y="2439675"/>
                  </a:lnTo>
                  <a:lnTo>
                    <a:pt x="4842286" y="2446700"/>
                  </a:lnTo>
                  <a:lnTo>
                    <a:pt x="4856121" y="2453725"/>
                  </a:lnTo>
                  <a:lnTo>
                    <a:pt x="4869956" y="2460750"/>
                  </a:lnTo>
                  <a:lnTo>
                    <a:pt x="4883791" y="2467775"/>
                  </a:lnTo>
                  <a:lnTo>
                    <a:pt x="4897626" y="2474800"/>
                  </a:lnTo>
                  <a:lnTo>
                    <a:pt x="4911461" y="2481825"/>
                  </a:lnTo>
                  <a:lnTo>
                    <a:pt x="4925296" y="2488688"/>
                  </a:lnTo>
                  <a:lnTo>
                    <a:pt x="4939132" y="2495552"/>
                  </a:lnTo>
                  <a:lnTo>
                    <a:pt x="4952967" y="2502577"/>
                  </a:lnTo>
                  <a:lnTo>
                    <a:pt x="4966802" y="2509602"/>
                  </a:lnTo>
                  <a:lnTo>
                    <a:pt x="4980637" y="2516628"/>
                  </a:lnTo>
                  <a:lnTo>
                    <a:pt x="4994472" y="2523653"/>
                  </a:lnTo>
                  <a:lnTo>
                    <a:pt x="5008307" y="2530678"/>
                  </a:lnTo>
                  <a:lnTo>
                    <a:pt x="5022142" y="2537703"/>
                  </a:lnTo>
                  <a:lnTo>
                    <a:pt x="5035977" y="2544728"/>
                  </a:lnTo>
                  <a:lnTo>
                    <a:pt x="5049812" y="2551753"/>
                  </a:lnTo>
                  <a:lnTo>
                    <a:pt x="5063647" y="2558778"/>
                  </a:lnTo>
                  <a:lnTo>
                    <a:pt x="5077483" y="2565804"/>
                  </a:lnTo>
                  <a:lnTo>
                    <a:pt x="5091318" y="2572829"/>
                  </a:lnTo>
                  <a:lnTo>
                    <a:pt x="5105153" y="2579854"/>
                  </a:lnTo>
                  <a:lnTo>
                    <a:pt x="5118988" y="2586879"/>
                  </a:lnTo>
                  <a:lnTo>
                    <a:pt x="5132823" y="2593904"/>
                  </a:lnTo>
                  <a:lnTo>
                    <a:pt x="5146658" y="2600929"/>
                  </a:lnTo>
                  <a:lnTo>
                    <a:pt x="5160493" y="2607954"/>
                  </a:lnTo>
                  <a:lnTo>
                    <a:pt x="5174328" y="2614980"/>
                  </a:lnTo>
                  <a:lnTo>
                    <a:pt x="5188163" y="2622005"/>
                  </a:lnTo>
                  <a:lnTo>
                    <a:pt x="5201999" y="2629030"/>
                  </a:lnTo>
                  <a:lnTo>
                    <a:pt x="5215834" y="2636055"/>
                  </a:lnTo>
                  <a:lnTo>
                    <a:pt x="5229669" y="2643080"/>
                  </a:lnTo>
                  <a:lnTo>
                    <a:pt x="5243504" y="2650105"/>
                  </a:lnTo>
                  <a:lnTo>
                    <a:pt x="5257339" y="2657130"/>
                  </a:lnTo>
                  <a:lnTo>
                    <a:pt x="5271174" y="2664155"/>
                  </a:lnTo>
                  <a:lnTo>
                    <a:pt x="5285009" y="2671181"/>
                  </a:lnTo>
                  <a:lnTo>
                    <a:pt x="5298844" y="2678206"/>
                  </a:lnTo>
                  <a:lnTo>
                    <a:pt x="5312679" y="2685231"/>
                  </a:lnTo>
                  <a:lnTo>
                    <a:pt x="5326514" y="2692256"/>
                  </a:lnTo>
                  <a:lnTo>
                    <a:pt x="5340350" y="2699281"/>
                  </a:lnTo>
                  <a:lnTo>
                    <a:pt x="5354185" y="2706306"/>
                  </a:lnTo>
                  <a:lnTo>
                    <a:pt x="5368020" y="2713331"/>
                  </a:lnTo>
                  <a:lnTo>
                    <a:pt x="5381855" y="2720357"/>
                  </a:lnTo>
                  <a:lnTo>
                    <a:pt x="5395690" y="2727382"/>
                  </a:lnTo>
                  <a:lnTo>
                    <a:pt x="5409525" y="2734407"/>
                  </a:lnTo>
                  <a:lnTo>
                    <a:pt x="5423360" y="2741432"/>
                  </a:lnTo>
                  <a:lnTo>
                    <a:pt x="5437195" y="2748457"/>
                  </a:lnTo>
                  <a:lnTo>
                    <a:pt x="5451030" y="2755482"/>
                  </a:lnTo>
                  <a:lnTo>
                    <a:pt x="5464866" y="2762507"/>
                  </a:lnTo>
                  <a:lnTo>
                    <a:pt x="5478701" y="2769533"/>
                  </a:lnTo>
                  <a:lnTo>
                    <a:pt x="5492536" y="2776558"/>
                  </a:lnTo>
                  <a:lnTo>
                    <a:pt x="5506371" y="2783583"/>
                  </a:lnTo>
                  <a:lnTo>
                    <a:pt x="5520206" y="2790608"/>
                  </a:lnTo>
                  <a:lnTo>
                    <a:pt x="5534041" y="2797633"/>
                  </a:lnTo>
                  <a:lnTo>
                    <a:pt x="5547876" y="2804658"/>
                  </a:lnTo>
                  <a:lnTo>
                    <a:pt x="5561711" y="2811683"/>
                  </a:lnTo>
                  <a:lnTo>
                    <a:pt x="5575546" y="2818709"/>
                  </a:lnTo>
                  <a:lnTo>
                    <a:pt x="5589381" y="2825734"/>
                  </a:lnTo>
                  <a:lnTo>
                    <a:pt x="5603217" y="2832759"/>
                  </a:lnTo>
                  <a:lnTo>
                    <a:pt x="5617052" y="2839784"/>
                  </a:lnTo>
                  <a:lnTo>
                    <a:pt x="5630887" y="2846809"/>
                  </a:lnTo>
                  <a:lnTo>
                    <a:pt x="5644722" y="2853834"/>
                  </a:lnTo>
                  <a:lnTo>
                    <a:pt x="5658557" y="2860859"/>
                  </a:lnTo>
                  <a:lnTo>
                    <a:pt x="5672392" y="2867884"/>
                  </a:lnTo>
                  <a:lnTo>
                    <a:pt x="5686227" y="2874910"/>
                  </a:lnTo>
                  <a:lnTo>
                    <a:pt x="5700062" y="2881935"/>
                  </a:lnTo>
                  <a:lnTo>
                    <a:pt x="5713897" y="2888960"/>
                  </a:lnTo>
                  <a:lnTo>
                    <a:pt x="5727732" y="2895985"/>
                  </a:lnTo>
                  <a:lnTo>
                    <a:pt x="5741568" y="2903010"/>
                  </a:lnTo>
                  <a:lnTo>
                    <a:pt x="5755403" y="2910035"/>
                  </a:lnTo>
                  <a:lnTo>
                    <a:pt x="5769238" y="2917060"/>
                  </a:lnTo>
                  <a:lnTo>
                    <a:pt x="5783073" y="2924086"/>
                  </a:lnTo>
                  <a:lnTo>
                    <a:pt x="5796908" y="2931111"/>
                  </a:lnTo>
                  <a:lnTo>
                    <a:pt x="5810743" y="2938136"/>
                  </a:lnTo>
                  <a:lnTo>
                    <a:pt x="5824578" y="2945161"/>
                  </a:lnTo>
                  <a:lnTo>
                    <a:pt x="5838413" y="2952186"/>
                  </a:lnTo>
                  <a:lnTo>
                    <a:pt x="5852248" y="2959211"/>
                  </a:lnTo>
                  <a:lnTo>
                    <a:pt x="5866084" y="2966236"/>
                  </a:lnTo>
                  <a:lnTo>
                    <a:pt x="5879919" y="2973262"/>
                  </a:lnTo>
                  <a:lnTo>
                    <a:pt x="5893754" y="2980287"/>
                  </a:lnTo>
                  <a:lnTo>
                    <a:pt x="5907589" y="2987312"/>
                  </a:lnTo>
                  <a:lnTo>
                    <a:pt x="5921424" y="2994337"/>
                  </a:lnTo>
                  <a:lnTo>
                    <a:pt x="5935259" y="3001362"/>
                  </a:lnTo>
                  <a:lnTo>
                    <a:pt x="5949094" y="3008387"/>
                  </a:lnTo>
                  <a:lnTo>
                    <a:pt x="5962929" y="3015412"/>
                  </a:lnTo>
                  <a:lnTo>
                    <a:pt x="5976764" y="3022437"/>
                  </a:lnTo>
                  <a:lnTo>
                    <a:pt x="5990599" y="3029463"/>
                  </a:lnTo>
                  <a:lnTo>
                    <a:pt x="6004435" y="3036488"/>
                  </a:lnTo>
                  <a:lnTo>
                    <a:pt x="6018270" y="3043513"/>
                  </a:lnTo>
                  <a:lnTo>
                    <a:pt x="6032105" y="3050538"/>
                  </a:lnTo>
                  <a:lnTo>
                    <a:pt x="6045940" y="3057563"/>
                  </a:lnTo>
                  <a:lnTo>
                    <a:pt x="6059775" y="3064588"/>
                  </a:lnTo>
                  <a:lnTo>
                    <a:pt x="6073610" y="3071613"/>
                  </a:lnTo>
                  <a:lnTo>
                    <a:pt x="6087445" y="3078639"/>
                  </a:lnTo>
                  <a:lnTo>
                    <a:pt x="6101280" y="3085664"/>
                  </a:lnTo>
                  <a:lnTo>
                    <a:pt x="6115115" y="3092689"/>
                  </a:lnTo>
                  <a:lnTo>
                    <a:pt x="6128950" y="3099714"/>
                  </a:lnTo>
                  <a:lnTo>
                    <a:pt x="6142786" y="3106739"/>
                  </a:lnTo>
                  <a:lnTo>
                    <a:pt x="6156621" y="3113764"/>
                  </a:lnTo>
                  <a:lnTo>
                    <a:pt x="6170456" y="3120789"/>
                  </a:lnTo>
                  <a:lnTo>
                    <a:pt x="6184291" y="3127551"/>
                  </a:lnTo>
                  <a:lnTo>
                    <a:pt x="6198126" y="3134576"/>
                  </a:lnTo>
                  <a:lnTo>
                    <a:pt x="6211961" y="3141601"/>
                  </a:lnTo>
                  <a:lnTo>
                    <a:pt x="6225796" y="3148626"/>
                  </a:lnTo>
                  <a:lnTo>
                    <a:pt x="6239631" y="3155651"/>
                  </a:lnTo>
                  <a:lnTo>
                    <a:pt x="6253466" y="3162676"/>
                  </a:lnTo>
                  <a:lnTo>
                    <a:pt x="6267302" y="3169701"/>
                  </a:lnTo>
                  <a:lnTo>
                    <a:pt x="6281137" y="3176727"/>
                  </a:lnTo>
                  <a:lnTo>
                    <a:pt x="6294972" y="3183752"/>
                  </a:lnTo>
                  <a:lnTo>
                    <a:pt x="6308807" y="3190777"/>
                  </a:lnTo>
                  <a:lnTo>
                    <a:pt x="6322642" y="3197802"/>
                  </a:lnTo>
                  <a:lnTo>
                    <a:pt x="6336477" y="3204827"/>
                  </a:lnTo>
                  <a:lnTo>
                    <a:pt x="6350312" y="3211852"/>
                  </a:lnTo>
                  <a:lnTo>
                    <a:pt x="6364147" y="3218877"/>
                  </a:lnTo>
                  <a:lnTo>
                    <a:pt x="6377982" y="3225903"/>
                  </a:lnTo>
                  <a:lnTo>
                    <a:pt x="6391817" y="3232928"/>
                  </a:lnTo>
                  <a:lnTo>
                    <a:pt x="6405653" y="3239953"/>
                  </a:lnTo>
                  <a:lnTo>
                    <a:pt x="6419488" y="3246978"/>
                  </a:lnTo>
                  <a:lnTo>
                    <a:pt x="6433323" y="3254003"/>
                  </a:lnTo>
                  <a:lnTo>
                    <a:pt x="6447158" y="3261028"/>
                  </a:lnTo>
                  <a:lnTo>
                    <a:pt x="6460993" y="3268053"/>
                  </a:lnTo>
                  <a:lnTo>
                    <a:pt x="6474828" y="3275078"/>
                  </a:lnTo>
                  <a:lnTo>
                    <a:pt x="6488663" y="3282104"/>
                  </a:lnTo>
                  <a:lnTo>
                    <a:pt x="6502498" y="3289129"/>
                  </a:lnTo>
                  <a:lnTo>
                    <a:pt x="6516333" y="3296154"/>
                  </a:lnTo>
                  <a:lnTo>
                    <a:pt x="6530168" y="3303179"/>
                  </a:lnTo>
                  <a:lnTo>
                    <a:pt x="6544004" y="3310204"/>
                  </a:lnTo>
                  <a:lnTo>
                    <a:pt x="6557839" y="3317229"/>
                  </a:lnTo>
                  <a:lnTo>
                    <a:pt x="6571674" y="3324254"/>
                  </a:lnTo>
                  <a:lnTo>
                    <a:pt x="6585509" y="3331280"/>
                  </a:lnTo>
                  <a:lnTo>
                    <a:pt x="6599344" y="3338305"/>
                  </a:lnTo>
                  <a:lnTo>
                    <a:pt x="6613179" y="3345330"/>
                  </a:lnTo>
                  <a:lnTo>
                    <a:pt x="6627014" y="3352355"/>
                  </a:lnTo>
                  <a:lnTo>
                    <a:pt x="6640849" y="3359380"/>
                  </a:lnTo>
                  <a:lnTo>
                    <a:pt x="6654684" y="3366405"/>
                  </a:lnTo>
                  <a:lnTo>
                    <a:pt x="6668520" y="3373430"/>
                  </a:lnTo>
                  <a:lnTo>
                    <a:pt x="6682355" y="3380456"/>
                  </a:lnTo>
                  <a:lnTo>
                    <a:pt x="6696190" y="3387481"/>
                  </a:lnTo>
                  <a:lnTo>
                    <a:pt x="6710025" y="3394506"/>
                  </a:lnTo>
                  <a:lnTo>
                    <a:pt x="6723860" y="3401531"/>
                  </a:lnTo>
                  <a:lnTo>
                    <a:pt x="6737695" y="3408556"/>
                  </a:lnTo>
                  <a:lnTo>
                    <a:pt x="6751530" y="3415581"/>
                  </a:lnTo>
                  <a:lnTo>
                    <a:pt x="6765365" y="3422606"/>
                  </a:lnTo>
                  <a:lnTo>
                    <a:pt x="6779200" y="3429631"/>
                  </a:lnTo>
                  <a:lnTo>
                    <a:pt x="6793035" y="3436657"/>
                  </a:lnTo>
                  <a:lnTo>
                    <a:pt x="6806871" y="3443682"/>
                  </a:lnTo>
                  <a:lnTo>
                    <a:pt x="6820706" y="3450707"/>
                  </a:lnTo>
                  <a:lnTo>
                    <a:pt x="6834541" y="3457732"/>
                  </a:lnTo>
                  <a:lnTo>
                    <a:pt x="6848376" y="3464757"/>
                  </a:lnTo>
                  <a:lnTo>
                    <a:pt x="6862211" y="3471782"/>
                  </a:lnTo>
                  <a:lnTo>
                    <a:pt x="6876046" y="3478807"/>
                  </a:lnTo>
                  <a:lnTo>
                    <a:pt x="6889881" y="3485833"/>
                  </a:lnTo>
                  <a:lnTo>
                    <a:pt x="6903716" y="3492858"/>
                  </a:lnTo>
                  <a:lnTo>
                    <a:pt x="6917551" y="3499883"/>
                  </a:lnTo>
                  <a:lnTo>
                    <a:pt x="6931387" y="3506908"/>
                  </a:lnTo>
                  <a:lnTo>
                    <a:pt x="6945222" y="3513933"/>
                  </a:lnTo>
                  <a:lnTo>
                    <a:pt x="6959057" y="3520741"/>
                  </a:lnTo>
                  <a:lnTo>
                    <a:pt x="6972892" y="3527766"/>
                  </a:lnTo>
                  <a:lnTo>
                    <a:pt x="6986727" y="3534791"/>
                  </a:lnTo>
                  <a:lnTo>
                    <a:pt x="7000562" y="3541816"/>
                  </a:lnTo>
                  <a:lnTo>
                    <a:pt x="7014397" y="3548841"/>
                  </a:lnTo>
                  <a:lnTo>
                    <a:pt x="7028232" y="3555867"/>
                  </a:lnTo>
                  <a:lnTo>
                    <a:pt x="7042067" y="3562892"/>
                  </a:lnTo>
                  <a:lnTo>
                    <a:pt x="7055902" y="3569917"/>
                  </a:lnTo>
                  <a:lnTo>
                    <a:pt x="7069738" y="3576942"/>
                  </a:lnTo>
                  <a:lnTo>
                    <a:pt x="7083573" y="3583967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57292" y="5814084"/>
              <a:ext cx="76255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4868560"/>
              <a:ext cx="762558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7292" y="3923408"/>
              <a:ext cx="76255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7292" y="2978069"/>
              <a:ext cx="76255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07956" y="20327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4168" y="1087393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247685" y="5956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247685" y="5010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7685" y="4065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247685" y="3120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247685" y="2174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47685" y="1229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36659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98381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360103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2182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530712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80540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42262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903984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26453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-2295568" y="3318987"/>
              <a:ext cx="4922862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Besag's centered L Function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1065724" y="374450"/>
              <a:ext cx="8078275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204902" y="444039"/>
              <a:ext cx="219456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22684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22684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22684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53046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74992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74992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74992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65187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387132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387132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387132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493947" y="479665"/>
              <a:ext cx="2689510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lower bound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42091" y="408413"/>
              <a:ext cx="2753506" cy="348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upper bound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654232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95920" y="66488"/>
              <a:ext cx="56505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2022-07-29T22:56:43Z</dcterms:modified>
  <cp:category/>
</cp:coreProperties>
</file>