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610042" y="3033649"/>
              <a:ext cx="290699" cy="1475517"/>
            </a:xfrm>
            <a:custGeom>
              <a:avLst/>
              <a:pathLst>
                <a:path w="290699" h="1475517">
                  <a:moveTo>
                    <a:pt x="0" y="1475517"/>
                  </a:moveTo>
                  <a:lnTo>
                    <a:pt x="2906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952743" y="3390415"/>
              <a:ext cx="361170" cy="1052684"/>
            </a:xfrm>
            <a:custGeom>
              <a:avLst/>
              <a:pathLst>
                <a:path w="361170" h="1052684">
                  <a:moveTo>
                    <a:pt x="0" y="0"/>
                  </a:moveTo>
                  <a:lnTo>
                    <a:pt x="361170" y="1052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43482" y="1456823"/>
              <a:ext cx="453667" cy="907334"/>
            </a:xfrm>
            <a:custGeom>
              <a:avLst/>
              <a:pathLst>
                <a:path w="453667" h="907334">
                  <a:moveTo>
                    <a:pt x="0" y="907334"/>
                  </a:moveTo>
                  <a:lnTo>
                    <a:pt x="4536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68113" y="4350603"/>
              <a:ext cx="176181" cy="968997"/>
            </a:xfrm>
            <a:custGeom>
              <a:avLst/>
              <a:pathLst>
                <a:path w="176181" h="968997">
                  <a:moveTo>
                    <a:pt x="0" y="968997"/>
                  </a:moveTo>
                  <a:lnTo>
                    <a:pt x="17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42158" y="1381946"/>
              <a:ext cx="559375" cy="731153"/>
            </a:xfrm>
            <a:custGeom>
              <a:avLst/>
              <a:pathLst>
                <a:path w="559375" h="731153">
                  <a:moveTo>
                    <a:pt x="0" y="731153"/>
                  </a:moveTo>
                  <a:lnTo>
                    <a:pt x="5593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98925" y="3557786"/>
              <a:ext cx="612231" cy="656276"/>
            </a:xfrm>
            <a:custGeom>
              <a:avLst/>
              <a:pathLst>
                <a:path w="612231" h="656276">
                  <a:moveTo>
                    <a:pt x="0" y="656276"/>
                  </a:moveTo>
                  <a:lnTo>
                    <a:pt x="6122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261232" y="2324516"/>
              <a:ext cx="629848" cy="616634"/>
            </a:xfrm>
            <a:custGeom>
              <a:avLst/>
              <a:pathLst>
                <a:path w="629848" h="616634">
                  <a:moveTo>
                    <a:pt x="0" y="616634"/>
                  </a:moveTo>
                  <a:lnTo>
                    <a:pt x="6298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10683" y="4940810"/>
              <a:ext cx="273082" cy="779605"/>
            </a:xfrm>
            <a:custGeom>
              <a:avLst/>
              <a:pathLst>
                <a:path w="273082" h="779605">
                  <a:moveTo>
                    <a:pt x="0" y="779605"/>
                  </a:moveTo>
                  <a:lnTo>
                    <a:pt x="2730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31232" y="4319771"/>
              <a:ext cx="259868" cy="779602"/>
            </a:xfrm>
            <a:custGeom>
              <a:avLst/>
              <a:pathLst>
                <a:path w="259868" h="779602">
                  <a:moveTo>
                    <a:pt x="0" y="0"/>
                  </a:moveTo>
                  <a:lnTo>
                    <a:pt x="259868" y="779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63197" y="1972154"/>
              <a:ext cx="255464" cy="766388"/>
            </a:xfrm>
            <a:custGeom>
              <a:avLst/>
              <a:pathLst>
                <a:path w="255464" h="766388">
                  <a:moveTo>
                    <a:pt x="0" y="766388"/>
                  </a:moveTo>
                  <a:lnTo>
                    <a:pt x="2554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72178" y="3456482"/>
              <a:ext cx="251058" cy="748771"/>
            </a:xfrm>
            <a:custGeom>
              <a:avLst/>
              <a:pathLst>
                <a:path w="251058" h="748771">
                  <a:moveTo>
                    <a:pt x="0" y="0"/>
                  </a:moveTo>
                  <a:lnTo>
                    <a:pt x="251058" y="748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62556" y="1734309"/>
              <a:ext cx="242248" cy="717939"/>
            </a:xfrm>
            <a:custGeom>
              <a:avLst/>
              <a:pathLst>
                <a:path w="242248" h="717939">
                  <a:moveTo>
                    <a:pt x="0" y="717939"/>
                  </a:moveTo>
                  <a:lnTo>
                    <a:pt x="242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54409" y="1747523"/>
              <a:ext cx="722343" cy="198202"/>
            </a:xfrm>
            <a:custGeom>
              <a:avLst/>
              <a:pathLst>
                <a:path w="722343" h="198202">
                  <a:moveTo>
                    <a:pt x="0" y="0"/>
                  </a:moveTo>
                  <a:lnTo>
                    <a:pt x="722343" y="198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79020" y="1069225"/>
              <a:ext cx="682701" cy="44045"/>
            </a:xfrm>
            <a:custGeom>
              <a:avLst/>
              <a:pathLst>
                <a:path w="682701" h="44045">
                  <a:moveTo>
                    <a:pt x="0" y="44045"/>
                  </a:moveTo>
                  <a:lnTo>
                    <a:pt x="6827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76752" y="1359925"/>
              <a:ext cx="462474" cy="585800"/>
            </a:xfrm>
            <a:custGeom>
              <a:avLst/>
              <a:pathLst>
                <a:path w="462474" h="585800">
                  <a:moveTo>
                    <a:pt x="0" y="585800"/>
                  </a:moveTo>
                  <a:lnTo>
                    <a:pt x="4624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83746" y="1725499"/>
              <a:ext cx="127732" cy="709132"/>
            </a:xfrm>
            <a:custGeom>
              <a:avLst/>
              <a:pathLst>
                <a:path w="127732" h="709132">
                  <a:moveTo>
                    <a:pt x="0" y="0"/>
                  </a:moveTo>
                  <a:lnTo>
                    <a:pt x="127732" y="709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70532" y="4509166"/>
              <a:ext cx="149753" cy="704725"/>
            </a:xfrm>
            <a:custGeom>
              <a:avLst/>
              <a:pathLst>
                <a:path w="149753" h="704725">
                  <a:moveTo>
                    <a:pt x="0" y="0"/>
                  </a:moveTo>
                  <a:lnTo>
                    <a:pt x="149753" y="70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724048" y="1756330"/>
              <a:ext cx="365576" cy="594613"/>
            </a:xfrm>
            <a:custGeom>
              <a:avLst/>
              <a:pathLst>
                <a:path w="365576" h="594613">
                  <a:moveTo>
                    <a:pt x="0" y="594613"/>
                  </a:moveTo>
                  <a:lnTo>
                    <a:pt x="3655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61722" y="1029584"/>
              <a:ext cx="691514" cy="39641"/>
            </a:xfrm>
            <a:custGeom>
              <a:avLst/>
              <a:pathLst>
                <a:path w="691514" h="39641">
                  <a:moveTo>
                    <a:pt x="0" y="39641"/>
                  </a:moveTo>
                  <a:lnTo>
                    <a:pt x="6915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20476" y="2421417"/>
              <a:ext cx="682704" cy="207012"/>
            </a:xfrm>
            <a:custGeom>
              <a:avLst/>
              <a:pathLst>
                <a:path w="682704" h="207012">
                  <a:moveTo>
                    <a:pt x="0" y="0"/>
                  </a:moveTo>
                  <a:lnTo>
                    <a:pt x="682704" y="207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13292" y="3372797"/>
              <a:ext cx="506522" cy="519734"/>
            </a:xfrm>
            <a:custGeom>
              <a:avLst/>
              <a:pathLst>
                <a:path w="506522" h="519734">
                  <a:moveTo>
                    <a:pt x="0" y="0"/>
                  </a:moveTo>
                  <a:lnTo>
                    <a:pt x="506522" y="519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83443" y="3223041"/>
              <a:ext cx="621041" cy="334745"/>
            </a:xfrm>
            <a:custGeom>
              <a:avLst/>
              <a:pathLst>
                <a:path w="621041" h="334745">
                  <a:moveTo>
                    <a:pt x="0" y="334745"/>
                  </a:moveTo>
                  <a:lnTo>
                    <a:pt x="6210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60610" y="2421417"/>
              <a:ext cx="259865" cy="629848"/>
            </a:xfrm>
            <a:custGeom>
              <a:avLst/>
              <a:pathLst>
                <a:path w="259865" h="629848">
                  <a:moveTo>
                    <a:pt x="0" y="629848"/>
                  </a:moveTo>
                  <a:lnTo>
                    <a:pt x="259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5845" y="3597428"/>
              <a:ext cx="145349" cy="678297"/>
            </a:xfrm>
            <a:custGeom>
              <a:avLst/>
              <a:pathLst>
                <a:path w="145349" h="678297">
                  <a:moveTo>
                    <a:pt x="0" y="678297"/>
                  </a:moveTo>
                  <a:lnTo>
                    <a:pt x="14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57640" y="4266918"/>
              <a:ext cx="656273" cy="193798"/>
            </a:xfrm>
            <a:custGeom>
              <a:avLst/>
              <a:pathLst>
                <a:path w="656273" h="193798">
                  <a:moveTo>
                    <a:pt x="0" y="0"/>
                  </a:moveTo>
                  <a:lnTo>
                    <a:pt x="656273" y="19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65996" y="5015687"/>
              <a:ext cx="44045" cy="717939"/>
            </a:xfrm>
            <a:custGeom>
              <a:avLst/>
              <a:pathLst>
                <a:path w="44045" h="717939">
                  <a:moveTo>
                    <a:pt x="0" y="717939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283765" y="4940810"/>
              <a:ext cx="554972" cy="392004"/>
            </a:xfrm>
            <a:custGeom>
              <a:avLst/>
              <a:pathLst>
                <a:path w="554972" h="392004">
                  <a:moveTo>
                    <a:pt x="0" y="0"/>
                  </a:moveTo>
                  <a:lnTo>
                    <a:pt x="554972" y="392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234633" y="1020773"/>
              <a:ext cx="229036" cy="634255"/>
            </a:xfrm>
            <a:custGeom>
              <a:avLst/>
              <a:pathLst>
                <a:path w="229036" h="634255">
                  <a:moveTo>
                    <a:pt x="0" y="0"/>
                  </a:moveTo>
                  <a:lnTo>
                    <a:pt x="229036" y="634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04804" y="1734309"/>
              <a:ext cx="537354" cy="378790"/>
            </a:xfrm>
            <a:custGeom>
              <a:avLst/>
              <a:pathLst>
                <a:path w="537354" h="378790">
                  <a:moveTo>
                    <a:pt x="0" y="0"/>
                  </a:moveTo>
                  <a:lnTo>
                    <a:pt x="537354" y="378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81288" y="1095653"/>
              <a:ext cx="339148" cy="559375"/>
            </a:xfrm>
            <a:custGeom>
              <a:avLst/>
              <a:pathLst>
                <a:path w="339148" h="559375">
                  <a:moveTo>
                    <a:pt x="0" y="559375"/>
                  </a:moveTo>
                  <a:lnTo>
                    <a:pt x="33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76752" y="1945726"/>
              <a:ext cx="26427" cy="682704"/>
            </a:xfrm>
            <a:custGeom>
              <a:avLst/>
              <a:pathLst>
                <a:path w="26427" h="682704">
                  <a:moveTo>
                    <a:pt x="0" y="0"/>
                  </a:moveTo>
                  <a:lnTo>
                    <a:pt x="26427" y="682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45277" y="1078033"/>
              <a:ext cx="634255" cy="57259"/>
            </a:xfrm>
            <a:custGeom>
              <a:avLst/>
              <a:pathLst>
                <a:path w="634255" h="57259">
                  <a:moveTo>
                    <a:pt x="0" y="0"/>
                  </a:moveTo>
                  <a:lnTo>
                    <a:pt x="634255" y="57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798925" y="4214063"/>
              <a:ext cx="189395" cy="621038"/>
            </a:xfrm>
            <a:custGeom>
              <a:avLst/>
              <a:pathLst>
                <a:path w="189395" h="621038">
                  <a:moveTo>
                    <a:pt x="0" y="0"/>
                  </a:moveTo>
                  <a:lnTo>
                    <a:pt x="189395" y="621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10042" y="4275726"/>
              <a:ext cx="585803" cy="233440"/>
            </a:xfrm>
            <a:custGeom>
              <a:avLst/>
              <a:pathLst>
                <a:path w="585803" h="233440">
                  <a:moveTo>
                    <a:pt x="0" y="233440"/>
                  </a:moveTo>
                  <a:lnTo>
                    <a:pt x="5858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93387" y="4601661"/>
              <a:ext cx="330338" cy="546164"/>
            </a:xfrm>
            <a:custGeom>
              <a:avLst/>
              <a:pathLst>
                <a:path w="330338" h="546164">
                  <a:moveTo>
                    <a:pt x="0" y="0"/>
                  </a:moveTo>
                  <a:lnTo>
                    <a:pt x="330338" y="546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357959" y="3513741"/>
              <a:ext cx="480095" cy="251058"/>
            </a:xfrm>
            <a:custGeom>
              <a:avLst/>
              <a:pathLst>
                <a:path w="480095" h="251058">
                  <a:moveTo>
                    <a:pt x="0" y="0"/>
                  </a:moveTo>
                  <a:lnTo>
                    <a:pt x="480095" y="251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323065" y="2610813"/>
              <a:ext cx="312721" cy="497712"/>
            </a:xfrm>
            <a:custGeom>
              <a:avLst/>
              <a:pathLst>
                <a:path w="312721" h="497712">
                  <a:moveTo>
                    <a:pt x="0" y="497712"/>
                  </a:moveTo>
                  <a:lnTo>
                    <a:pt x="3127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52612" y="4548808"/>
              <a:ext cx="462477" cy="387597"/>
            </a:xfrm>
            <a:custGeom>
              <a:avLst/>
              <a:pathLst>
                <a:path w="462477" h="387597">
                  <a:moveTo>
                    <a:pt x="0" y="387597"/>
                  </a:moveTo>
                  <a:lnTo>
                    <a:pt x="462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142651" y="5332814"/>
              <a:ext cx="484498" cy="312721"/>
            </a:xfrm>
            <a:custGeom>
              <a:avLst/>
              <a:pathLst>
                <a:path w="484498" h="312721">
                  <a:moveTo>
                    <a:pt x="0" y="0"/>
                  </a:moveTo>
                  <a:lnTo>
                    <a:pt x="484498" y="3127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42819" y="3372797"/>
              <a:ext cx="70473" cy="599014"/>
            </a:xfrm>
            <a:custGeom>
              <a:avLst/>
              <a:pathLst>
                <a:path w="70473" h="599014">
                  <a:moveTo>
                    <a:pt x="0" y="599014"/>
                  </a:moveTo>
                  <a:lnTo>
                    <a:pt x="7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653236" y="1020773"/>
              <a:ext cx="581396" cy="8810"/>
            </a:xfrm>
            <a:custGeom>
              <a:avLst/>
              <a:pathLst>
                <a:path w="581396" h="8810">
                  <a:moveTo>
                    <a:pt x="0" y="8810"/>
                  </a:moveTo>
                  <a:lnTo>
                    <a:pt x="5813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741495" y="3689922"/>
              <a:ext cx="136542" cy="563782"/>
            </a:xfrm>
            <a:custGeom>
              <a:avLst/>
              <a:pathLst>
                <a:path w="136542" h="563782">
                  <a:moveTo>
                    <a:pt x="0" y="0"/>
                  </a:moveTo>
                  <a:lnTo>
                    <a:pt x="136542" y="563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521610" y="2452249"/>
              <a:ext cx="140946" cy="559375"/>
            </a:xfrm>
            <a:custGeom>
              <a:avLst/>
              <a:pathLst>
                <a:path w="140946" h="559375">
                  <a:moveTo>
                    <a:pt x="0" y="559375"/>
                  </a:moveTo>
                  <a:lnTo>
                    <a:pt x="1409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60610" y="3051266"/>
              <a:ext cx="180585" cy="546161"/>
            </a:xfrm>
            <a:custGeom>
              <a:avLst/>
              <a:pathLst>
                <a:path w="180585" h="546161">
                  <a:moveTo>
                    <a:pt x="0" y="0"/>
                  </a:moveTo>
                  <a:lnTo>
                    <a:pt x="180585" y="5461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908698" y="1888469"/>
              <a:ext cx="339148" cy="383194"/>
            </a:xfrm>
            <a:custGeom>
              <a:avLst/>
              <a:pathLst>
                <a:path w="339148" h="383194">
                  <a:moveTo>
                    <a:pt x="0" y="383194"/>
                  </a:moveTo>
                  <a:lnTo>
                    <a:pt x="33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10042" y="5015687"/>
              <a:ext cx="458071" cy="303913"/>
            </a:xfrm>
            <a:custGeom>
              <a:avLst/>
              <a:pathLst>
                <a:path w="458071" h="303913">
                  <a:moveTo>
                    <a:pt x="0" y="0"/>
                  </a:moveTo>
                  <a:lnTo>
                    <a:pt x="458071" y="30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27150" y="5539827"/>
              <a:ext cx="475688" cy="105708"/>
            </a:xfrm>
            <a:custGeom>
              <a:avLst/>
              <a:pathLst>
                <a:path w="475688" h="105708">
                  <a:moveTo>
                    <a:pt x="0" y="105708"/>
                  </a:moveTo>
                  <a:lnTo>
                    <a:pt x="4756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19815" y="3355177"/>
              <a:ext cx="127729" cy="537354"/>
            </a:xfrm>
            <a:custGeom>
              <a:avLst/>
              <a:pathLst>
                <a:path w="127729" h="537354">
                  <a:moveTo>
                    <a:pt x="0" y="537354"/>
                  </a:moveTo>
                  <a:lnTo>
                    <a:pt x="1277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635787" y="2051437"/>
              <a:ext cx="44045" cy="559375"/>
            </a:xfrm>
            <a:custGeom>
              <a:avLst/>
              <a:pathLst>
                <a:path w="44045" h="559375">
                  <a:moveTo>
                    <a:pt x="0" y="559375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91100" y="5099374"/>
              <a:ext cx="519734" cy="145349"/>
            </a:xfrm>
            <a:custGeom>
              <a:avLst/>
              <a:pathLst>
                <a:path w="519734" h="145349">
                  <a:moveTo>
                    <a:pt x="0" y="0"/>
                  </a:moveTo>
                  <a:lnTo>
                    <a:pt x="519734" y="1453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68113" y="5319600"/>
              <a:ext cx="233440" cy="414025"/>
            </a:xfrm>
            <a:custGeom>
              <a:avLst/>
              <a:pathLst>
                <a:path w="233440" h="414025">
                  <a:moveTo>
                    <a:pt x="233440" y="4140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57640" y="4266918"/>
              <a:ext cx="61662" cy="497709"/>
            </a:xfrm>
            <a:custGeom>
              <a:avLst/>
              <a:pathLst>
                <a:path w="61662" h="497709">
                  <a:moveTo>
                    <a:pt x="0" y="0"/>
                  </a:moveTo>
                  <a:lnTo>
                    <a:pt x="61662" y="497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17827" y="3945387"/>
              <a:ext cx="325935" cy="418429"/>
            </a:xfrm>
            <a:custGeom>
              <a:avLst/>
              <a:pathLst>
                <a:path w="325935" h="418429">
                  <a:moveTo>
                    <a:pt x="325935" y="4184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366940" y="3156974"/>
              <a:ext cx="506522" cy="140943"/>
            </a:xfrm>
            <a:custGeom>
              <a:avLst/>
              <a:pathLst>
                <a:path w="506522" h="140943">
                  <a:moveTo>
                    <a:pt x="0" y="0"/>
                  </a:moveTo>
                  <a:lnTo>
                    <a:pt x="506522" y="140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357959" y="3513741"/>
              <a:ext cx="259868" cy="431646"/>
            </a:xfrm>
            <a:custGeom>
              <a:avLst/>
              <a:pathLst>
                <a:path w="259868" h="431646">
                  <a:moveTo>
                    <a:pt x="0" y="0"/>
                  </a:moveTo>
                  <a:lnTo>
                    <a:pt x="259868" y="431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88320" y="4914385"/>
              <a:ext cx="259868" cy="422833"/>
            </a:xfrm>
            <a:custGeom>
              <a:avLst/>
              <a:pathLst>
                <a:path w="259868" h="422833">
                  <a:moveTo>
                    <a:pt x="0" y="0"/>
                  </a:moveTo>
                  <a:lnTo>
                    <a:pt x="259868" y="4228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313914" y="4460717"/>
              <a:ext cx="484501" cy="193798"/>
            </a:xfrm>
            <a:custGeom>
              <a:avLst/>
              <a:pathLst>
                <a:path w="484501" h="193798">
                  <a:moveTo>
                    <a:pt x="0" y="0"/>
                  </a:moveTo>
                  <a:lnTo>
                    <a:pt x="484501" y="19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2953" y="3989432"/>
              <a:ext cx="136539" cy="488902"/>
            </a:xfrm>
            <a:custGeom>
              <a:avLst/>
              <a:pathLst>
                <a:path w="136539" h="488902">
                  <a:moveTo>
                    <a:pt x="0" y="0"/>
                  </a:moveTo>
                  <a:lnTo>
                    <a:pt x="136539" y="488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736750" y="2690093"/>
              <a:ext cx="123328" cy="392004"/>
            </a:xfrm>
            <a:custGeom>
              <a:avLst/>
              <a:pathLst>
                <a:path w="123328" h="392004">
                  <a:moveTo>
                    <a:pt x="0" y="392004"/>
                  </a:moveTo>
                  <a:lnTo>
                    <a:pt x="123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19493" y="3971812"/>
              <a:ext cx="123325" cy="506522"/>
            </a:xfrm>
            <a:custGeom>
              <a:avLst/>
              <a:pathLst>
                <a:path w="123325" h="506522">
                  <a:moveTo>
                    <a:pt x="0" y="506522"/>
                  </a:moveTo>
                  <a:lnTo>
                    <a:pt x="1233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93729" y="2571171"/>
              <a:ext cx="207012" cy="462477"/>
            </a:xfrm>
            <a:custGeom>
              <a:avLst/>
              <a:pathLst>
                <a:path w="207012" h="462477">
                  <a:moveTo>
                    <a:pt x="0" y="0"/>
                  </a:moveTo>
                  <a:lnTo>
                    <a:pt x="207012" y="4624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724048" y="2350944"/>
              <a:ext cx="339148" cy="387597"/>
            </a:xfrm>
            <a:custGeom>
              <a:avLst/>
              <a:pathLst>
                <a:path w="339148" h="387597">
                  <a:moveTo>
                    <a:pt x="0" y="0"/>
                  </a:moveTo>
                  <a:lnTo>
                    <a:pt x="339148" y="387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68737" y="2095482"/>
              <a:ext cx="378787" cy="339148"/>
            </a:xfrm>
            <a:custGeom>
              <a:avLst/>
              <a:pathLst>
                <a:path w="378787" h="339148">
                  <a:moveTo>
                    <a:pt x="0" y="339148"/>
                  </a:moveTo>
                  <a:lnTo>
                    <a:pt x="3787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43482" y="2143931"/>
              <a:ext cx="453667" cy="220226"/>
            </a:xfrm>
            <a:custGeom>
              <a:avLst/>
              <a:pathLst>
                <a:path w="453667" h="220226">
                  <a:moveTo>
                    <a:pt x="0" y="220226"/>
                  </a:moveTo>
                  <a:lnTo>
                    <a:pt x="4536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32195" y="3822058"/>
              <a:ext cx="361173" cy="295103"/>
            </a:xfrm>
            <a:custGeom>
              <a:avLst/>
              <a:pathLst>
                <a:path w="361173" h="295103">
                  <a:moveTo>
                    <a:pt x="0" y="0"/>
                  </a:moveTo>
                  <a:lnTo>
                    <a:pt x="361173" y="295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23897" y="941493"/>
              <a:ext cx="378790" cy="303913"/>
            </a:xfrm>
            <a:custGeom>
              <a:avLst/>
              <a:pathLst>
                <a:path w="378790" h="303913">
                  <a:moveTo>
                    <a:pt x="0" y="0"/>
                  </a:moveTo>
                  <a:lnTo>
                    <a:pt x="378790" y="30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21610" y="3011624"/>
              <a:ext cx="325935" cy="343552"/>
            </a:xfrm>
            <a:custGeom>
              <a:avLst/>
              <a:pathLst>
                <a:path w="325935" h="343552">
                  <a:moveTo>
                    <a:pt x="0" y="0"/>
                  </a:moveTo>
                  <a:lnTo>
                    <a:pt x="325935" y="343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873463" y="2804612"/>
              <a:ext cx="17617" cy="493306"/>
            </a:xfrm>
            <a:custGeom>
              <a:avLst/>
              <a:pathLst>
                <a:path w="17617" h="493306">
                  <a:moveTo>
                    <a:pt x="0" y="493306"/>
                  </a:moveTo>
                  <a:lnTo>
                    <a:pt x="17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66940" y="3156974"/>
              <a:ext cx="30831" cy="453667"/>
            </a:xfrm>
            <a:custGeom>
              <a:avLst/>
              <a:pathLst>
                <a:path w="30831" h="453667">
                  <a:moveTo>
                    <a:pt x="0" y="0"/>
                  </a:moveTo>
                  <a:lnTo>
                    <a:pt x="30831" y="453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710834" y="5262341"/>
              <a:ext cx="392004" cy="277486"/>
            </a:xfrm>
            <a:custGeom>
              <a:avLst/>
              <a:pathLst>
                <a:path w="392004" h="277486">
                  <a:moveTo>
                    <a:pt x="0" y="0"/>
                  </a:moveTo>
                  <a:lnTo>
                    <a:pt x="392004" y="27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018810" y="4984855"/>
              <a:ext cx="202609" cy="418432"/>
            </a:xfrm>
            <a:custGeom>
              <a:avLst/>
              <a:pathLst>
                <a:path w="202609" h="418432">
                  <a:moveTo>
                    <a:pt x="0" y="0"/>
                  </a:moveTo>
                  <a:lnTo>
                    <a:pt x="202609" y="4184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543804" y="4936406"/>
              <a:ext cx="8807" cy="480095"/>
            </a:xfrm>
            <a:custGeom>
              <a:avLst/>
              <a:pathLst>
                <a:path w="8807" h="480095">
                  <a:moveTo>
                    <a:pt x="0" y="480095"/>
                  </a:moveTo>
                  <a:lnTo>
                    <a:pt x="88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063197" y="2738542"/>
              <a:ext cx="259868" cy="369983"/>
            </a:xfrm>
            <a:custGeom>
              <a:avLst/>
              <a:pathLst>
                <a:path w="259868" h="369983">
                  <a:moveTo>
                    <a:pt x="0" y="0"/>
                  </a:moveTo>
                  <a:lnTo>
                    <a:pt x="259868" y="369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565655" y="950303"/>
              <a:ext cx="52855" cy="409622"/>
            </a:xfrm>
            <a:custGeom>
              <a:avLst/>
              <a:pathLst>
                <a:path w="52855" h="409622">
                  <a:moveTo>
                    <a:pt x="52855" y="0"/>
                  </a:moveTo>
                  <a:lnTo>
                    <a:pt x="0" y="409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78037" y="3822058"/>
              <a:ext cx="154157" cy="431646"/>
            </a:xfrm>
            <a:custGeom>
              <a:avLst/>
              <a:pathLst>
                <a:path w="154157" h="431646">
                  <a:moveTo>
                    <a:pt x="0" y="431646"/>
                  </a:moveTo>
                  <a:lnTo>
                    <a:pt x="1541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798415" y="4654516"/>
              <a:ext cx="145347" cy="436049"/>
            </a:xfrm>
            <a:custGeom>
              <a:avLst/>
              <a:pathLst>
                <a:path w="145347" h="436049">
                  <a:moveTo>
                    <a:pt x="145347" y="4360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19815" y="3892532"/>
              <a:ext cx="162967" cy="427239"/>
            </a:xfrm>
            <a:custGeom>
              <a:avLst/>
              <a:pathLst>
                <a:path w="162967" h="427239">
                  <a:moveTo>
                    <a:pt x="0" y="0"/>
                  </a:moveTo>
                  <a:lnTo>
                    <a:pt x="162967" y="427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679832" y="1725499"/>
              <a:ext cx="303913" cy="325937"/>
            </a:xfrm>
            <a:custGeom>
              <a:avLst/>
              <a:pathLst>
                <a:path w="303913" h="325937">
                  <a:moveTo>
                    <a:pt x="0" y="325937"/>
                  </a:moveTo>
                  <a:lnTo>
                    <a:pt x="3039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758944" y="5451736"/>
              <a:ext cx="436047" cy="132136"/>
            </a:xfrm>
            <a:custGeom>
              <a:avLst/>
              <a:pathLst>
                <a:path w="436047" h="132136">
                  <a:moveTo>
                    <a:pt x="0" y="0"/>
                  </a:moveTo>
                  <a:lnTo>
                    <a:pt x="436047" y="13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23065" y="3108525"/>
              <a:ext cx="88090" cy="449260"/>
            </a:xfrm>
            <a:custGeom>
              <a:avLst/>
              <a:pathLst>
                <a:path w="88090" h="449260">
                  <a:moveTo>
                    <a:pt x="0" y="0"/>
                  </a:moveTo>
                  <a:lnTo>
                    <a:pt x="88090" y="4492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323236" y="4205253"/>
              <a:ext cx="475688" cy="8810"/>
            </a:xfrm>
            <a:custGeom>
              <a:avLst/>
              <a:pathLst>
                <a:path w="475688" h="8810">
                  <a:moveTo>
                    <a:pt x="0" y="0"/>
                  </a:moveTo>
                  <a:lnTo>
                    <a:pt x="475688" y="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961722" y="1069225"/>
              <a:ext cx="57259" cy="453667"/>
            </a:xfrm>
            <a:custGeom>
              <a:avLst/>
              <a:pathLst>
                <a:path w="57259" h="453667">
                  <a:moveTo>
                    <a:pt x="0" y="0"/>
                  </a:moveTo>
                  <a:lnTo>
                    <a:pt x="57259" y="453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838225" y="1888469"/>
              <a:ext cx="409622" cy="145347"/>
            </a:xfrm>
            <a:custGeom>
              <a:avLst/>
              <a:pathLst>
                <a:path w="409622" h="145347">
                  <a:moveTo>
                    <a:pt x="0" y="145347"/>
                  </a:moveTo>
                  <a:lnTo>
                    <a:pt x="409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58152" y="1364329"/>
              <a:ext cx="246651" cy="369980"/>
            </a:xfrm>
            <a:custGeom>
              <a:avLst/>
              <a:pathLst>
                <a:path w="246651" h="369980">
                  <a:moveTo>
                    <a:pt x="0" y="0"/>
                  </a:moveTo>
                  <a:lnTo>
                    <a:pt x="246651" y="369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688301" y="1668243"/>
              <a:ext cx="162967" cy="198202"/>
            </a:xfrm>
            <a:custGeom>
              <a:avLst/>
              <a:pathLst>
                <a:path w="162967" h="198202">
                  <a:moveTo>
                    <a:pt x="0" y="0"/>
                  </a:moveTo>
                  <a:lnTo>
                    <a:pt x="162967" y="198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538888" y="3174592"/>
              <a:ext cx="207012" cy="383194"/>
            </a:xfrm>
            <a:custGeom>
              <a:avLst/>
              <a:pathLst>
                <a:path w="207012" h="383194">
                  <a:moveTo>
                    <a:pt x="0" y="383194"/>
                  </a:moveTo>
                  <a:lnTo>
                    <a:pt x="207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710834" y="4914385"/>
              <a:ext cx="277486" cy="330338"/>
            </a:xfrm>
            <a:custGeom>
              <a:avLst/>
              <a:pathLst>
                <a:path w="277486" h="330338">
                  <a:moveTo>
                    <a:pt x="0" y="330338"/>
                  </a:moveTo>
                  <a:lnTo>
                    <a:pt x="2774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74955" y="4601661"/>
              <a:ext cx="418432" cy="118922"/>
            </a:xfrm>
            <a:custGeom>
              <a:avLst/>
              <a:pathLst>
                <a:path w="418432" h="118922">
                  <a:moveTo>
                    <a:pt x="0" y="118922"/>
                  </a:moveTo>
                  <a:lnTo>
                    <a:pt x="418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226165" y="5517806"/>
              <a:ext cx="436049" cy="66066"/>
            </a:xfrm>
            <a:custGeom>
              <a:avLst/>
              <a:pathLst>
                <a:path w="436049" h="66066">
                  <a:moveTo>
                    <a:pt x="0" y="0"/>
                  </a:moveTo>
                  <a:lnTo>
                    <a:pt x="436049" y="6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18340" y="1126484"/>
              <a:ext cx="396408" cy="154157"/>
            </a:xfrm>
            <a:custGeom>
              <a:avLst/>
              <a:pathLst>
                <a:path w="396408" h="154157">
                  <a:moveTo>
                    <a:pt x="0" y="0"/>
                  </a:moveTo>
                  <a:lnTo>
                    <a:pt x="396408" y="154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878379" y="941493"/>
              <a:ext cx="339148" cy="207012"/>
            </a:xfrm>
            <a:custGeom>
              <a:avLst/>
              <a:pathLst>
                <a:path w="339148" h="207012">
                  <a:moveTo>
                    <a:pt x="339148" y="0"/>
                  </a:moveTo>
                  <a:lnTo>
                    <a:pt x="0" y="207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005767" y="1677050"/>
              <a:ext cx="418432" cy="83687"/>
            </a:xfrm>
            <a:custGeom>
              <a:avLst/>
              <a:pathLst>
                <a:path w="418432" h="83687">
                  <a:moveTo>
                    <a:pt x="0" y="0"/>
                  </a:moveTo>
                  <a:lnTo>
                    <a:pt x="418432" y="83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52612" y="4509166"/>
              <a:ext cx="35237" cy="427239"/>
            </a:xfrm>
            <a:custGeom>
              <a:avLst/>
              <a:pathLst>
                <a:path w="35237" h="427239">
                  <a:moveTo>
                    <a:pt x="0" y="427239"/>
                  </a:moveTo>
                  <a:lnTo>
                    <a:pt x="35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609188" y="1144102"/>
              <a:ext cx="70473" cy="418429"/>
            </a:xfrm>
            <a:custGeom>
              <a:avLst/>
              <a:pathLst>
                <a:path w="70473" h="418429">
                  <a:moveTo>
                    <a:pt x="0" y="418429"/>
                  </a:moveTo>
                  <a:lnTo>
                    <a:pt x="7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587338" y="4729393"/>
              <a:ext cx="92494" cy="409622"/>
            </a:xfrm>
            <a:custGeom>
              <a:avLst/>
              <a:pathLst>
                <a:path w="92494" h="409622">
                  <a:moveTo>
                    <a:pt x="0" y="409622"/>
                  </a:moveTo>
                  <a:lnTo>
                    <a:pt x="9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88964" y="3738374"/>
              <a:ext cx="4403" cy="378787"/>
            </a:xfrm>
            <a:custGeom>
              <a:avLst/>
              <a:pathLst>
                <a:path w="4403" h="378787">
                  <a:moveTo>
                    <a:pt x="0" y="0"/>
                  </a:moveTo>
                  <a:lnTo>
                    <a:pt x="4403" y="3787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931232" y="4205253"/>
              <a:ext cx="392004" cy="114518"/>
            </a:xfrm>
            <a:custGeom>
              <a:avLst/>
              <a:pathLst>
                <a:path w="392004" h="114518">
                  <a:moveTo>
                    <a:pt x="0" y="114518"/>
                  </a:moveTo>
                  <a:lnTo>
                    <a:pt x="3920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587850" y="4509166"/>
              <a:ext cx="427239" cy="22021"/>
            </a:xfrm>
            <a:custGeom>
              <a:avLst/>
              <a:pathLst>
                <a:path w="427239" h="22021">
                  <a:moveTo>
                    <a:pt x="0" y="0"/>
                  </a:moveTo>
                  <a:lnTo>
                    <a:pt x="427239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31705" y="5412098"/>
              <a:ext cx="396408" cy="17617"/>
            </a:xfrm>
            <a:custGeom>
              <a:avLst/>
              <a:pathLst>
                <a:path w="396408" h="17617">
                  <a:moveTo>
                    <a:pt x="0" y="0"/>
                  </a:moveTo>
                  <a:lnTo>
                    <a:pt x="396408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03180" y="2628430"/>
              <a:ext cx="83684" cy="392004"/>
            </a:xfrm>
            <a:custGeom>
              <a:avLst/>
              <a:pathLst>
                <a:path w="83684" h="392004">
                  <a:moveTo>
                    <a:pt x="0" y="0"/>
                  </a:moveTo>
                  <a:lnTo>
                    <a:pt x="83684" y="392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926486" y="3319942"/>
              <a:ext cx="92494" cy="383194"/>
            </a:xfrm>
            <a:custGeom>
              <a:avLst/>
              <a:pathLst>
                <a:path w="92494" h="383194">
                  <a:moveTo>
                    <a:pt x="0" y="383194"/>
                  </a:moveTo>
                  <a:lnTo>
                    <a:pt x="9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442158" y="2113100"/>
              <a:ext cx="281889" cy="237844"/>
            </a:xfrm>
            <a:custGeom>
              <a:avLst/>
              <a:pathLst>
                <a:path w="281889" h="237844">
                  <a:moveTo>
                    <a:pt x="0" y="0"/>
                  </a:moveTo>
                  <a:lnTo>
                    <a:pt x="281889" y="237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248189" y="5139015"/>
              <a:ext cx="339148" cy="198202"/>
            </a:xfrm>
            <a:custGeom>
              <a:avLst/>
              <a:pathLst>
                <a:path w="339148" h="198202">
                  <a:moveTo>
                    <a:pt x="0" y="198202"/>
                  </a:moveTo>
                  <a:lnTo>
                    <a:pt x="33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297150" y="1747523"/>
              <a:ext cx="57259" cy="396408"/>
            </a:xfrm>
            <a:custGeom>
              <a:avLst/>
              <a:pathLst>
                <a:path w="57259" h="396408">
                  <a:moveTo>
                    <a:pt x="0" y="396408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627150" y="5262341"/>
              <a:ext cx="83684" cy="383194"/>
            </a:xfrm>
            <a:custGeom>
              <a:avLst/>
              <a:pathLst>
                <a:path w="83684" h="383194">
                  <a:moveTo>
                    <a:pt x="0" y="383194"/>
                  </a:moveTo>
                  <a:lnTo>
                    <a:pt x="8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001534" y="1381946"/>
              <a:ext cx="88090" cy="374384"/>
            </a:xfrm>
            <a:custGeom>
              <a:avLst/>
              <a:pathLst>
                <a:path w="88090" h="374384">
                  <a:moveTo>
                    <a:pt x="0" y="0"/>
                  </a:moveTo>
                  <a:lnTo>
                    <a:pt x="88090" y="374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847545" y="5685177"/>
              <a:ext cx="396408" cy="48449"/>
            </a:xfrm>
            <a:custGeom>
              <a:avLst/>
              <a:pathLst>
                <a:path w="396408" h="48449">
                  <a:moveTo>
                    <a:pt x="396408" y="484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168737" y="2434631"/>
              <a:ext cx="44045" cy="383194"/>
            </a:xfrm>
            <a:custGeom>
              <a:avLst/>
              <a:pathLst>
                <a:path w="44045" h="383194">
                  <a:moveTo>
                    <a:pt x="0" y="0"/>
                  </a:moveTo>
                  <a:lnTo>
                    <a:pt x="44045" y="383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96789" y="3390415"/>
              <a:ext cx="361170" cy="123325"/>
            </a:xfrm>
            <a:custGeom>
              <a:avLst/>
              <a:pathLst>
                <a:path w="361170" h="123325">
                  <a:moveTo>
                    <a:pt x="0" y="0"/>
                  </a:moveTo>
                  <a:lnTo>
                    <a:pt x="361170" y="12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538547" y="4773439"/>
              <a:ext cx="110111" cy="361173"/>
            </a:xfrm>
            <a:custGeom>
              <a:avLst/>
              <a:pathLst>
                <a:path w="110111" h="361173">
                  <a:moveTo>
                    <a:pt x="0" y="0"/>
                  </a:moveTo>
                  <a:lnTo>
                    <a:pt x="110111" y="361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481288" y="5271151"/>
              <a:ext cx="202609" cy="317127"/>
            </a:xfrm>
            <a:custGeom>
              <a:avLst/>
              <a:pathLst>
                <a:path w="202609" h="317127">
                  <a:moveTo>
                    <a:pt x="0" y="317127"/>
                  </a:moveTo>
                  <a:lnTo>
                    <a:pt x="2026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719303" y="4764628"/>
              <a:ext cx="299507" cy="220226"/>
            </a:xfrm>
            <a:custGeom>
              <a:avLst/>
              <a:pathLst>
                <a:path w="299507" h="220226">
                  <a:moveTo>
                    <a:pt x="0" y="0"/>
                  </a:moveTo>
                  <a:lnTo>
                    <a:pt x="299507" y="220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882270" y="4654516"/>
              <a:ext cx="136539" cy="330338"/>
            </a:xfrm>
            <a:custGeom>
              <a:avLst/>
              <a:pathLst>
                <a:path w="136539" h="330338">
                  <a:moveTo>
                    <a:pt x="0" y="0"/>
                  </a:moveTo>
                  <a:lnTo>
                    <a:pt x="136539" y="330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424199" y="1760737"/>
              <a:ext cx="123325" cy="334745"/>
            </a:xfrm>
            <a:custGeom>
              <a:avLst/>
              <a:pathLst>
                <a:path w="123325" h="334745">
                  <a:moveTo>
                    <a:pt x="0" y="0"/>
                  </a:moveTo>
                  <a:lnTo>
                    <a:pt x="123325" y="334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490778" y="5685177"/>
              <a:ext cx="356766" cy="48449"/>
            </a:xfrm>
            <a:custGeom>
              <a:avLst/>
              <a:pathLst>
                <a:path w="356766" h="48449">
                  <a:moveTo>
                    <a:pt x="0" y="48449"/>
                  </a:moveTo>
                  <a:lnTo>
                    <a:pt x="3567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93387" y="4319771"/>
              <a:ext cx="189395" cy="281889"/>
            </a:xfrm>
            <a:custGeom>
              <a:avLst/>
              <a:pathLst>
                <a:path w="189395" h="281889">
                  <a:moveTo>
                    <a:pt x="0" y="281889"/>
                  </a:moveTo>
                  <a:lnTo>
                    <a:pt x="189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049644" y="2690093"/>
              <a:ext cx="317124" cy="123325"/>
            </a:xfrm>
            <a:custGeom>
              <a:avLst/>
              <a:pathLst>
                <a:path w="317124" h="123325">
                  <a:moveTo>
                    <a:pt x="0" y="123325"/>
                  </a:moveTo>
                  <a:lnTo>
                    <a:pt x="3171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02687" y="941493"/>
              <a:ext cx="145349" cy="303913"/>
            </a:xfrm>
            <a:custGeom>
              <a:avLst/>
              <a:pathLst>
                <a:path w="145349" h="303913">
                  <a:moveTo>
                    <a:pt x="145349" y="0"/>
                  </a:moveTo>
                  <a:lnTo>
                    <a:pt x="0" y="30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609188" y="1562531"/>
              <a:ext cx="259868" cy="237844"/>
            </a:xfrm>
            <a:custGeom>
              <a:avLst/>
              <a:pathLst>
                <a:path w="259868" h="237844">
                  <a:moveTo>
                    <a:pt x="0" y="0"/>
                  </a:moveTo>
                  <a:lnTo>
                    <a:pt x="259868" y="237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719303" y="4764628"/>
              <a:ext cx="52855" cy="334745"/>
            </a:xfrm>
            <a:custGeom>
              <a:avLst/>
              <a:pathLst>
                <a:path w="52855" h="334745">
                  <a:moveTo>
                    <a:pt x="0" y="0"/>
                  </a:moveTo>
                  <a:lnTo>
                    <a:pt x="52855" y="334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728113" y="5099374"/>
              <a:ext cx="44045" cy="330341"/>
            </a:xfrm>
            <a:custGeom>
              <a:avLst/>
              <a:pathLst>
                <a:path w="44045" h="330341">
                  <a:moveTo>
                    <a:pt x="0" y="330341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94048" y="1108864"/>
              <a:ext cx="211419" cy="251061"/>
            </a:xfrm>
            <a:custGeom>
              <a:avLst/>
              <a:pathLst>
                <a:path w="211419" h="251061">
                  <a:moveTo>
                    <a:pt x="0" y="251061"/>
                  </a:moveTo>
                  <a:lnTo>
                    <a:pt x="2114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010683" y="3372797"/>
              <a:ext cx="202609" cy="264272"/>
            </a:xfrm>
            <a:custGeom>
              <a:avLst/>
              <a:pathLst>
                <a:path w="202609" h="264272">
                  <a:moveTo>
                    <a:pt x="0" y="264272"/>
                  </a:moveTo>
                  <a:lnTo>
                    <a:pt x="2026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089625" y="1756330"/>
              <a:ext cx="229036" cy="215823"/>
            </a:xfrm>
            <a:custGeom>
              <a:avLst/>
              <a:pathLst>
                <a:path w="229036" h="215823">
                  <a:moveTo>
                    <a:pt x="0" y="0"/>
                  </a:moveTo>
                  <a:lnTo>
                    <a:pt x="229036" y="215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353726" y="5566255"/>
              <a:ext cx="273082" cy="162967"/>
            </a:xfrm>
            <a:custGeom>
              <a:avLst/>
              <a:pathLst>
                <a:path w="273082" h="162967">
                  <a:moveTo>
                    <a:pt x="273082" y="1629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217699" y="3011624"/>
              <a:ext cx="303910" cy="105708"/>
            </a:xfrm>
            <a:custGeom>
              <a:avLst/>
              <a:pathLst>
                <a:path w="303910" h="105708">
                  <a:moveTo>
                    <a:pt x="0" y="105708"/>
                  </a:moveTo>
                  <a:lnTo>
                    <a:pt x="3039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58152" y="1148506"/>
              <a:ext cx="220226" cy="215823"/>
            </a:xfrm>
            <a:custGeom>
              <a:avLst/>
              <a:pathLst>
                <a:path w="220226" h="215823">
                  <a:moveTo>
                    <a:pt x="0" y="215823"/>
                  </a:moveTo>
                  <a:lnTo>
                    <a:pt x="220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662214" y="5306387"/>
              <a:ext cx="158563" cy="277486"/>
            </a:xfrm>
            <a:custGeom>
              <a:avLst/>
              <a:pathLst>
                <a:path w="158563" h="277486">
                  <a:moveTo>
                    <a:pt x="0" y="277486"/>
                  </a:moveTo>
                  <a:lnTo>
                    <a:pt x="1585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221419" y="5403287"/>
              <a:ext cx="259868" cy="184991"/>
            </a:xfrm>
            <a:custGeom>
              <a:avLst/>
              <a:pathLst>
                <a:path w="259868" h="184991">
                  <a:moveTo>
                    <a:pt x="0" y="0"/>
                  </a:moveTo>
                  <a:lnTo>
                    <a:pt x="259868" y="184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838737" y="5332814"/>
              <a:ext cx="13213" cy="321531"/>
            </a:xfrm>
            <a:custGeom>
              <a:avLst/>
              <a:pathLst>
                <a:path w="13213" h="321531">
                  <a:moveTo>
                    <a:pt x="0" y="0"/>
                  </a:moveTo>
                  <a:lnTo>
                    <a:pt x="13213" y="321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745901" y="2839847"/>
              <a:ext cx="8807" cy="334745"/>
            </a:xfrm>
            <a:custGeom>
              <a:avLst/>
              <a:pathLst>
                <a:path w="8807" h="334745">
                  <a:moveTo>
                    <a:pt x="0" y="334745"/>
                  </a:moveTo>
                  <a:lnTo>
                    <a:pt x="88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446391" y="4548808"/>
              <a:ext cx="233440" cy="180585"/>
            </a:xfrm>
            <a:custGeom>
              <a:avLst/>
              <a:pathLst>
                <a:path w="233440" h="180585">
                  <a:moveTo>
                    <a:pt x="0" y="0"/>
                  </a:moveTo>
                  <a:lnTo>
                    <a:pt x="233440" y="180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297150" y="2143931"/>
              <a:ext cx="123325" cy="277486"/>
            </a:xfrm>
            <a:custGeom>
              <a:avLst/>
              <a:pathLst>
                <a:path w="123325" h="277486">
                  <a:moveTo>
                    <a:pt x="0" y="0"/>
                  </a:moveTo>
                  <a:lnTo>
                    <a:pt x="123325" y="27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988320" y="4548808"/>
              <a:ext cx="57259" cy="286293"/>
            </a:xfrm>
            <a:custGeom>
              <a:avLst/>
              <a:pathLst>
                <a:path w="57259" h="286293">
                  <a:moveTo>
                    <a:pt x="57259" y="0"/>
                  </a:moveTo>
                  <a:lnTo>
                    <a:pt x="0" y="2862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820778" y="5213892"/>
              <a:ext cx="299507" cy="92494"/>
            </a:xfrm>
            <a:custGeom>
              <a:avLst/>
              <a:pathLst>
                <a:path w="299507" h="92494">
                  <a:moveTo>
                    <a:pt x="0" y="92494"/>
                  </a:moveTo>
                  <a:lnTo>
                    <a:pt x="299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679832" y="4487145"/>
              <a:ext cx="198205" cy="242248"/>
            </a:xfrm>
            <a:custGeom>
              <a:avLst/>
              <a:pathLst>
                <a:path w="198205" h="242248">
                  <a:moveTo>
                    <a:pt x="0" y="242248"/>
                  </a:moveTo>
                  <a:lnTo>
                    <a:pt x="1982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380325" y="1967750"/>
              <a:ext cx="299507" cy="83687"/>
            </a:xfrm>
            <a:custGeom>
              <a:avLst/>
              <a:pathLst>
                <a:path w="299507" h="83687">
                  <a:moveTo>
                    <a:pt x="0" y="0"/>
                  </a:moveTo>
                  <a:lnTo>
                    <a:pt x="299507" y="83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102497" y="1390757"/>
              <a:ext cx="79283" cy="299507"/>
            </a:xfrm>
            <a:custGeom>
              <a:avLst/>
              <a:pathLst>
                <a:path w="79283" h="299507">
                  <a:moveTo>
                    <a:pt x="79283" y="0"/>
                  </a:moveTo>
                  <a:lnTo>
                    <a:pt x="0" y="2995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393368" y="4117162"/>
              <a:ext cx="264272" cy="149756"/>
            </a:xfrm>
            <a:custGeom>
              <a:avLst/>
              <a:pathLst>
                <a:path w="264272" h="149756">
                  <a:moveTo>
                    <a:pt x="0" y="0"/>
                  </a:moveTo>
                  <a:lnTo>
                    <a:pt x="264272" y="14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015089" y="4548808"/>
              <a:ext cx="259865" cy="171774"/>
            </a:xfrm>
            <a:custGeom>
              <a:avLst/>
              <a:pathLst>
                <a:path w="259865" h="171774">
                  <a:moveTo>
                    <a:pt x="0" y="0"/>
                  </a:moveTo>
                  <a:lnTo>
                    <a:pt x="259865" y="171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37242" y="2196784"/>
              <a:ext cx="136539" cy="268678"/>
            </a:xfrm>
            <a:custGeom>
              <a:avLst/>
              <a:pathLst>
                <a:path w="136539" h="268678">
                  <a:moveTo>
                    <a:pt x="0" y="268678"/>
                  </a:moveTo>
                  <a:lnTo>
                    <a:pt x="136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66128" y="2434631"/>
              <a:ext cx="145349" cy="264272"/>
            </a:xfrm>
            <a:custGeom>
              <a:avLst/>
              <a:pathLst>
                <a:path w="145349" h="264272">
                  <a:moveTo>
                    <a:pt x="0" y="264272"/>
                  </a:moveTo>
                  <a:lnTo>
                    <a:pt x="14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451307" y="5416501"/>
              <a:ext cx="92497" cy="286293"/>
            </a:xfrm>
            <a:custGeom>
              <a:avLst/>
              <a:pathLst>
                <a:path w="92497" h="286293">
                  <a:moveTo>
                    <a:pt x="0" y="286293"/>
                  </a:moveTo>
                  <a:lnTo>
                    <a:pt x="924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63197" y="959110"/>
              <a:ext cx="8810" cy="286296"/>
            </a:xfrm>
            <a:custGeom>
              <a:avLst/>
              <a:pathLst>
                <a:path w="8810" h="286296">
                  <a:moveTo>
                    <a:pt x="0" y="0"/>
                  </a:moveTo>
                  <a:lnTo>
                    <a:pt x="8810" y="286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61081" y="1311473"/>
              <a:ext cx="44045" cy="295103"/>
            </a:xfrm>
            <a:custGeom>
              <a:avLst/>
              <a:pathLst>
                <a:path w="44045" h="295103">
                  <a:moveTo>
                    <a:pt x="0" y="0"/>
                  </a:moveTo>
                  <a:lnTo>
                    <a:pt x="44045" y="295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297150" y="1456823"/>
              <a:ext cx="57259" cy="290699"/>
            </a:xfrm>
            <a:custGeom>
              <a:avLst/>
              <a:pathLst>
                <a:path w="57259" h="290699">
                  <a:moveTo>
                    <a:pt x="0" y="0"/>
                  </a:moveTo>
                  <a:lnTo>
                    <a:pt x="57259" y="290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617827" y="3764799"/>
              <a:ext cx="220226" cy="180587"/>
            </a:xfrm>
            <a:custGeom>
              <a:avLst/>
              <a:pathLst>
                <a:path w="220226" h="180587">
                  <a:moveTo>
                    <a:pt x="0" y="180587"/>
                  </a:moveTo>
                  <a:lnTo>
                    <a:pt x="220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587338" y="5139015"/>
              <a:ext cx="233440" cy="167371"/>
            </a:xfrm>
            <a:custGeom>
              <a:avLst/>
              <a:pathLst>
                <a:path w="233440" h="167371">
                  <a:moveTo>
                    <a:pt x="0" y="0"/>
                  </a:moveTo>
                  <a:lnTo>
                    <a:pt x="233440" y="167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194992" y="5583873"/>
              <a:ext cx="286296" cy="44045"/>
            </a:xfrm>
            <a:custGeom>
              <a:avLst/>
              <a:pathLst>
                <a:path w="286296" h="44045">
                  <a:moveTo>
                    <a:pt x="0" y="0"/>
                  </a:moveTo>
                  <a:lnTo>
                    <a:pt x="286296" y="44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451307" y="5702795"/>
              <a:ext cx="286296" cy="30831"/>
            </a:xfrm>
            <a:custGeom>
              <a:avLst/>
              <a:pathLst>
                <a:path w="286296" h="30831">
                  <a:moveTo>
                    <a:pt x="286296" y="30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120285" y="5213892"/>
              <a:ext cx="211419" cy="198205"/>
            </a:xfrm>
            <a:custGeom>
              <a:avLst/>
              <a:pathLst>
                <a:path w="211419" h="198205">
                  <a:moveTo>
                    <a:pt x="0" y="0"/>
                  </a:moveTo>
                  <a:lnTo>
                    <a:pt x="211419" y="198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442158" y="941493"/>
              <a:ext cx="176181" cy="184991"/>
            </a:xfrm>
            <a:custGeom>
              <a:avLst/>
              <a:pathLst>
                <a:path w="176181" h="184991">
                  <a:moveTo>
                    <a:pt x="0" y="0"/>
                  </a:moveTo>
                  <a:lnTo>
                    <a:pt x="176181" y="184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424199" y="1562531"/>
              <a:ext cx="184988" cy="198205"/>
            </a:xfrm>
            <a:custGeom>
              <a:avLst/>
              <a:pathLst>
                <a:path w="184988" h="198205">
                  <a:moveTo>
                    <a:pt x="0" y="198205"/>
                  </a:moveTo>
                  <a:lnTo>
                    <a:pt x="184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573782" y="1936918"/>
              <a:ext cx="52855" cy="259865"/>
            </a:xfrm>
            <a:custGeom>
              <a:avLst/>
              <a:pathLst>
                <a:path w="52855" h="259865">
                  <a:moveTo>
                    <a:pt x="0" y="259865"/>
                  </a:moveTo>
                  <a:lnTo>
                    <a:pt x="528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35787" y="2610813"/>
              <a:ext cx="118922" cy="229034"/>
            </a:xfrm>
            <a:custGeom>
              <a:avLst/>
              <a:pathLst>
                <a:path w="118922" h="229034">
                  <a:moveTo>
                    <a:pt x="0" y="0"/>
                  </a:moveTo>
                  <a:lnTo>
                    <a:pt x="118922" y="229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754709" y="2698903"/>
              <a:ext cx="211419" cy="140943"/>
            </a:xfrm>
            <a:custGeom>
              <a:avLst/>
              <a:pathLst>
                <a:path w="211419" h="140943">
                  <a:moveTo>
                    <a:pt x="0" y="140943"/>
                  </a:moveTo>
                  <a:lnTo>
                    <a:pt x="2114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869056" y="1690264"/>
              <a:ext cx="233440" cy="110111"/>
            </a:xfrm>
            <a:custGeom>
              <a:avLst/>
              <a:pathLst>
                <a:path w="233440" h="110111">
                  <a:moveTo>
                    <a:pt x="0" y="110111"/>
                  </a:moveTo>
                  <a:lnTo>
                    <a:pt x="233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565996" y="4509166"/>
              <a:ext cx="44045" cy="259868"/>
            </a:xfrm>
            <a:custGeom>
              <a:avLst/>
              <a:pathLst>
                <a:path w="44045" h="259868">
                  <a:moveTo>
                    <a:pt x="0" y="259868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683897" y="5271151"/>
              <a:ext cx="220226" cy="132136"/>
            </a:xfrm>
            <a:custGeom>
              <a:avLst/>
              <a:pathLst>
                <a:path w="220226" h="132136">
                  <a:moveTo>
                    <a:pt x="0" y="0"/>
                  </a:moveTo>
                  <a:lnTo>
                    <a:pt x="220226" y="13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47525" y="2095482"/>
              <a:ext cx="264272" cy="8807"/>
            </a:xfrm>
            <a:custGeom>
              <a:avLst/>
              <a:pathLst>
                <a:path w="264272" h="8807">
                  <a:moveTo>
                    <a:pt x="0" y="0"/>
                  </a:moveTo>
                  <a:lnTo>
                    <a:pt x="264272" y="8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900742" y="3033649"/>
              <a:ext cx="259868" cy="17617"/>
            </a:xfrm>
            <a:custGeom>
              <a:avLst/>
              <a:pathLst>
                <a:path w="259868" h="17617">
                  <a:moveTo>
                    <a:pt x="0" y="0"/>
                  </a:moveTo>
                  <a:lnTo>
                    <a:pt x="259868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847545" y="3355177"/>
              <a:ext cx="224633" cy="101304"/>
            </a:xfrm>
            <a:custGeom>
              <a:avLst/>
              <a:pathLst>
                <a:path w="224633" h="101304">
                  <a:moveTo>
                    <a:pt x="0" y="0"/>
                  </a:moveTo>
                  <a:lnTo>
                    <a:pt x="224633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072007" y="1113271"/>
              <a:ext cx="207012" cy="132136"/>
            </a:xfrm>
            <a:custGeom>
              <a:avLst/>
              <a:pathLst>
                <a:path w="207012" h="132136">
                  <a:moveTo>
                    <a:pt x="0" y="132136"/>
                  </a:moveTo>
                  <a:lnTo>
                    <a:pt x="207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904124" y="5403287"/>
              <a:ext cx="39638" cy="242248"/>
            </a:xfrm>
            <a:custGeom>
              <a:avLst/>
              <a:pathLst>
                <a:path w="39638" h="242248">
                  <a:moveTo>
                    <a:pt x="39638" y="2422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341195" y="3557786"/>
              <a:ext cx="242248" cy="39641"/>
            </a:xfrm>
            <a:custGeom>
              <a:avLst/>
              <a:pathLst>
                <a:path w="242248" h="39641">
                  <a:moveTo>
                    <a:pt x="0" y="39641"/>
                  </a:moveTo>
                  <a:lnTo>
                    <a:pt x="242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538888" y="3557786"/>
              <a:ext cx="202606" cy="132136"/>
            </a:xfrm>
            <a:custGeom>
              <a:avLst/>
              <a:pathLst>
                <a:path w="202606" h="132136">
                  <a:moveTo>
                    <a:pt x="0" y="0"/>
                  </a:moveTo>
                  <a:lnTo>
                    <a:pt x="202606" y="13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583443" y="3557786"/>
              <a:ext cx="52855" cy="215823"/>
            </a:xfrm>
            <a:custGeom>
              <a:avLst/>
              <a:pathLst>
                <a:path w="52855" h="215823">
                  <a:moveTo>
                    <a:pt x="52855" y="2158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366769" y="2465463"/>
              <a:ext cx="70473" cy="224630"/>
            </a:xfrm>
            <a:custGeom>
              <a:avLst/>
              <a:pathLst>
                <a:path w="70473" h="224630">
                  <a:moveTo>
                    <a:pt x="0" y="224630"/>
                  </a:moveTo>
                  <a:lnTo>
                    <a:pt x="7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626638" y="1765141"/>
              <a:ext cx="211416" cy="101304"/>
            </a:xfrm>
            <a:custGeom>
              <a:avLst/>
              <a:pathLst>
                <a:path w="211416" h="101304">
                  <a:moveTo>
                    <a:pt x="0" y="0"/>
                  </a:moveTo>
                  <a:lnTo>
                    <a:pt x="211416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20437" y="1095653"/>
              <a:ext cx="44045" cy="154157"/>
            </a:xfrm>
            <a:custGeom>
              <a:avLst/>
              <a:pathLst>
                <a:path w="44045" h="154157">
                  <a:moveTo>
                    <a:pt x="44045" y="1541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481288" y="5627918"/>
              <a:ext cx="207012" cy="105708"/>
            </a:xfrm>
            <a:custGeom>
              <a:avLst/>
              <a:pathLst>
                <a:path w="207012" h="105708">
                  <a:moveTo>
                    <a:pt x="207012" y="1057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838225" y="1800376"/>
              <a:ext cx="30831" cy="233440"/>
            </a:xfrm>
            <a:custGeom>
              <a:avLst/>
              <a:pathLst>
                <a:path w="30831" h="233440">
                  <a:moveTo>
                    <a:pt x="0" y="233440"/>
                  </a:moveTo>
                  <a:lnTo>
                    <a:pt x="308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992553" y="2795801"/>
              <a:ext cx="13213" cy="229036"/>
            </a:xfrm>
            <a:custGeom>
              <a:avLst/>
              <a:pathLst>
                <a:path w="13213" h="229036">
                  <a:moveTo>
                    <a:pt x="0" y="229036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018981" y="1364329"/>
              <a:ext cx="171777" cy="158563"/>
            </a:xfrm>
            <a:custGeom>
              <a:avLst/>
              <a:pathLst>
                <a:path w="171777" h="158563">
                  <a:moveTo>
                    <a:pt x="0" y="158563"/>
                  </a:moveTo>
                  <a:lnTo>
                    <a:pt x="1717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76240" y="3068884"/>
              <a:ext cx="189395" cy="114518"/>
            </a:xfrm>
            <a:custGeom>
              <a:avLst/>
              <a:pathLst>
                <a:path w="189395" h="114518">
                  <a:moveTo>
                    <a:pt x="0" y="114518"/>
                  </a:moveTo>
                  <a:lnTo>
                    <a:pt x="189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94048" y="1359925"/>
              <a:ext cx="167374" cy="149753"/>
            </a:xfrm>
            <a:custGeom>
              <a:avLst/>
              <a:pathLst>
                <a:path w="167374" h="149753">
                  <a:moveTo>
                    <a:pt x="167374" y="149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244294" y="4350603"/>
              <a:ext cx="211419" cy="52855"/>
            </a:xfrm>
            <a:custGeom>
              <a:avLst/>
              <a:pathLst>
                <a:path w="211419" h="52855">
                  <a:moveTo>
                    <a:pt x="0" y="0"/>
                  </a:moveTo>
                  <a:lnTo>
                    <a:pt x="211419" y="52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239208" y="1051608"/>
              <a:ext cx="35237" cy="207012"/>
            </a:xfrm>
            <a:custGeom>
              <a:avLst/>
              <a:pathLst>
                <a:path w="35237" h="207012">
                  <a:moveTo>
                    <a:pt x="35237" y="0"/>
                  </a:moveTo>
                  <a:lnTo>
                    <a:pt x="0" y="207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0532" y="4425479"/>
              <a:ext cx="189395" cy="83687"/>
            </a:xfrm>
            <a:custGeom>
              <a:avLst/>
              <a:pathLst>
                <a:path w="189395" h="83687">
                  <a:moveTo>
                    <a:pt x="189395" y="0"/>
                  </a:moveTo>
                  <a:lnTo>
                    <a:pt x="0" y="83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274955" y="4720583"/>
              <a:ext cx="8810" cy="220226"/>
            </a:xfrm>
            <a:custGeom>
              <a:avLst/>
              <a:pathLst>
                <a:path w="8810" h="220226">
                  <a:moveTo>
                    <a:pt x="0" y="0"/>
                  </a:moveTo>
                  <a:lnTo>
                    <a:pt x="8810" y="220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287489" y="1655029"/>
              <a:ext cx="176181" cy="110111"/>
            </a:xfrm>
            <a:custGeom>
              <a:avLst/>
              <a:pathLst>
                <a:path w="176181" h="110111">
                  <a:moveTo>
                    <a:pt x="0" y="110111"/>
                  </a:moveTo>
                  <a:lnTo>
                    <a:pt x="17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323578" y="1196955"/>
              <a:ext cx="167371" cy="136542"/>
            </a:xfrm>
            <a:custGeom>
              <a:avLst/>
              <a:pathLst>
                <a:path w="167371" h="136542">
                  <a:moveTo>
                    <a:pt x="167371" y="0"/>
                  </a:moveTo>
                  <a:lnTo>
                    <a:pt x="0" y="136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279532" y="976728"/>
              <a:ext cx="136539" cy="158563"/>
            </a:xfrm>
            <a:custGeom>
              <a:avLst/>
              <a:pathLst>
                <a:path w="136539" h="158563">
                  <a:moveTo>
                    <a:pt x="136539" y="0"/>
                  </a:moveTo>
                  <a:lnTo>
                    <a:pt x="0" y="158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65996" y="2320113"/>
              <a:ext cx="132136" cy="162967"/>
            </a:xfrm>
            <a:custGeom>
              <a:avLst/>
              <a:pathLst>
                <a:path w="132136" h="162967">
                  <a:moveTo>
                    <a:pt x="0" y="0"/>
                  </a:moveTo>
                  <a:lnTo>
                    <a:pt x="132136" y="162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102497" y="1690264"/>
              <a:ext cx="184991" cy="74876"/>
            </a:xfrm>
            <a:custGeom>
              <a:avLst/>
              <a:pathLst>
                <a:path w="184991" h="74876">
                  <a:moveTo>
                    <a:pt x="0" y="0"/>
                  </a:moveTo>
                  <a:lnTo>
                    <a:pt x="184991" y="74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811797" y="2104290"/>
              <a:ext cx="96900" cy="167374"/>
            </a:xfrm>
            <a:custGeom>
              <a:avLst/>
              <a:pathLst>
                <a:path w="96900" h="167374">
                  <a:moveTo>
                    <a:pt x="0" y="0"/>
                  </a:moveTo>
                  <a:lnTo>
                    <a:pt x="96900" y="167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080985" y="5152229"/>
              <a:ext cx="61665" cy="180585"/>
            </a:xfrm>
            <a:custGeom>
              <a:avLst/>
              <a:pathLst>
                <a:path w="61665" h="180585">
                  <a:moveTo>
                    <a:pt x="0" y="0"/>
                  </a:moveTo>
                  <a:lnTo>
                    <a:pt x="61665" y="180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561081" y="1126484"/>
              <a:ext cx="57259" cy="184988"/>
            </a:xfrm>
            <a:custGeom>
              <a:avLst/>
              <a:pathLst>
                <a:path w="57259" h="184988">
                  <a:moveTo>
                    <a:pt x="0" y="184988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279532" y="1135292"/>
              <a:ext cx="30831" cy="193798"/>
            </a:xfrm>
            <a:custGeom>
              <a:avLst/>
              <a:pathLst>
                <a:path w="30831" h="193798">
                  <a:moveTo>
                    <a:pt x="0" y="0"/>
                  </a:moveTo>
                  <a:lnTo>
                    <a:pt x="30831" y="19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353726" y="5566255"/>
              <a:ext cx="22024" cy="167371"/>
            </a:xfrm>
            <a:custGeom>
              <a:avLst/>
              <a:pathLst>
                <a:path w="22024" h="167371">
                  <a:moveTo>
                    <a:pt x="22024" y="167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833651" y="1866445"/>
              <a:ext cx="4403" cy="184991"/>
            </a:xfrm>
            <a:custGeom>
              <a:avLst/>
              <a:pathLst>
                <a:path w="4403" h="184991">
                  <a:moveTo>
                    <a:pt x="0" y="184991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698133" y="2364158"/>
              <a:ext cx="145349" cy="118922"/>
            </a:xfrm>
            <a:custGeom>
              <a:avLst/>
              <a:pathLst>
                <a:path w="145349" h="118922">
                  <a:moveTo>
                    <a:pt x="0" y="118922"/>
                  </a:moveTo>
                  <a:lnTo>
                    <a:pt x="14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732346" y="941493"/>
              <a:ext cx="88090" cy="154160"/>
            </a:xfrm>
            <a:custGeom>
              <a:avLst/>
              <a:pathLst>
                <a:path w="88090" h="154160">
                  <a:moveTo>
                    <a:pt x="0" y="0"/>
                  </a:moveTo>
                  <a:lnTo>
                    <a:pt x="88090" y="1541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226165" y="5337218"/>
              <a:ext cx="22024" cy="180587"/>
            </a:xfrm>
            <a:custGeom>
              <a:avLst/>
              <a:pathLst>
                <a:path w="22024" h="180587">
                  <a:moveTo>
                    <a:pt x="0" y="180587"/>
                  </a:moveTo>
                  <a:lnTo>
                    <a:pt x="22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798415" y="4509166"/>
              <a:ext cx="114515" cy="145349"/>
            </a:xfrm>
            <a:custGeom>
              <a:avLst/>
              <a:pathLst>
                <a:path w="114515" h="145349">
                  <a:moveTo>
                    <a:pt x="0" y="145349"/>
                  </a:moveTo>
                  <a:lnTo>
                    <a:pt x="1145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940042" y="5147825"/>
              <a:ext cx="83684" cy="158561"/>
            </a:xfrm>
            <a:custGeom>
              <a:avLst/>
              <a:pathLst>
                <a:path w="83684" h="158561">
                  <a:moveTo>
                    <a:pt x="0" y="158561"/>
                  </a:moveTo>
                  <a:lnTo>
                    <a:pt x="8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992553" y="3024838"/>
              <a:ext cx="83687" cy="158563"/>
            </a:xfrm>
            <a:custGeom>
              <a:avLst/>
              <a:pathLst>
                <a:path w="83687" h="158563">
                  <a:moveTo>
                    <a:pt x="0" y="0"/>
                  </a:moveTo>
                  <a:lnTo>
                    <a:pt x="83687" y="158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194992" y="5403287"/>
              <a:ext cx="26427" cy="180585"/>
            </a:xfrm>
            <a:custGeom>
              <a:avLst/>
              <a:pathLst>
                <a:path w="26427" h="180585">
                  <a:moveTo>
                    <a:pt x="0" y="180585"/>
                  </a:moveTo>
                  <a:lnTo>
                    <a:pt x="26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741495" y="3689922"/>
              <a:ext cx="184991" cy="13213"/>
            </a:xfrm>
            <a:custGeom>
              <a:avLst/>
              <a:pathLst>
                <a:path w="184991" h="13213">
                  <a:moveTo>
                    <a:pt x="0" y="0"/>
                  </a:moveTo>
                  <a:lnTo>
                    <a:pt x="184991" y="13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455714" y="4262512"/>
              <a:ext cx="105708" cy="140946"/>
            </a:xfrm>
            <a:custGeom>
              <a:avLst/>
              <a:pathLst>
                <a:path w="105708" h="140946">
                  <a:moveTo>
                    <a:pt x="105708" y="0"/>
                  </a:moveTo>
                  <a:lnTo>
                    <a:pt x="0" y="140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34633" y="941493"/>
              <a:ext cx="154160" cy="79280"/>
            </a:xfrm>
            <a:custGeom>
              <a:avLst/>
              <a:pathLst>
                <a:path w="154160" h="79280">
                  <a:moveTo>
                    <a:pt x="154160" y="0"/>
                  </a:moveTo>
                  <a:lnTo>
                    <a:pt x="0" y="79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860078" y="2540339"/>
              <a:ext cx="83684" cy="149753"/>
            </a:xfrm>
            <a:custGeom>
              <a:avLst/>
              <a:pathLst>
                <a:path w="83684" h="149753">
                  <a:moveTo>
                    <a:pt x="83684" y="0"/>
                  </a:moveTo>
                  <a:lnTo>
                    <a:pt x="0" y="149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402687" y="1245407"/>
              <a:ext cx="136539" cy="114518"/>
            </a:xfrm>
            <a:custGeom>
              <a:avLst/>
              <a:pathLst>
                <a:path w="136539" h="114518">
                  <a:moveTo>
                    <a:pt x="0" y="0"/>
                  </a:moveTo>
                  <a:lnTo>
                    <a:pt x="136539" y="114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570400" y="2571171"/>
              <a:ext cx="123328" cy="132136"/>
            </a:xfrm>
            <a:custGeom>
              <a:avLst/>
              <a:pathLst>
                <a:path w="123328" h="132136">
                  <a:moveTo>
                    <a:pt x="0" y="132136"/>
                  </a:moveTo>
                  <a:lnTo>
                    <a:pt x="123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455714" y="4403458"/>
              <a:ext cx="132136" cy="105708"/>
            </a:xfrm>
            <a:custGeom>
              <a:avLst/>
              <a:pathLst>
                <a:path w="132136" h="105708">
                  <a:moveTo>
                    <a:pt x="0" y="0"/>
                  </a:moveTo>
                  <a:lnTo>
                    <a:pt x="132136" y="105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926486" y="3703136"/>
              <a:ext cx="105708" cy="118922"/>
            </a:xfrm>
            <a:custGeom>
              <a:avLst/>
              <a:pathLst>
                <a:path w="105708" h="118922">
                  <a:moveTo>
                    <a:pt x="0" y="0"/>
                  </a:moveTo>
                  <a:lnTo>
                    <a:pt x="105708" y="118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015089" y="3002814"/>
              <a:ext cx="171774" cy="17620"/>
            </a:xfrm>
            <a:custGeom>
              <a:avLst/>
              <a:pathLst>
                <a:path w="171774" h="17620">
                  <a:moveTo>
                    <a:pt x="0" y="0"/>
                  </a:moveTo>
                  <a:lnTo>
                    <a:pt x="171774" y="17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420134" y="1311473"/>
              <a:ext cx="140946" cy="70473"/>
            </a:xfrm>
            <a:custGeom>
              <a:avLst/>
              <a:pathLst>
                <a:path w="140946" h="70473">
                  <a:moveTo>
                    <a:pt x="0" y="70473"/>
                  </a:moveTo>
                  <a:lnTo>
                    <a:pt x="1409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565655" y="2386179"/>
              <a:ext cx="96900" cy="66069"/>
            </a:xfrm>
            <a:custGeom>
              <a:avLst/>
              <a:pathLst>
                <a:path w="96900" h="66069">
                  <a:moveTo>
                    <a:pt x="0" y="0"/>
                  </a:moveTo>
                  <a:lnTo>
                    <a:pt x="96900" y="660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239208" y="3566596"/>
              <a:ext cx="74876" cy="123325"/>
            </a:xfrm>
            <a:custGeom>
              <a:avLst/>
              <a:pathLst>
                <a:path w="74876" h="123325">
                  <a:moveTo>
                    <a:pt x="0" y="0"/>
                  </a:moveTo>
                  <a:lnTo>
                    <a:pt x="74876" y="12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570400" y="1078033"/>
              <a:ext cx="74876" cy="136542"/>
            </a:xfrm>
            <a:custGeom>
              <a:avLst/>
              <a:pathLst>
                <a:path w="74876" h="136542">
                  <a:moveTo>
                    <a:pt x="0" y="136542"/>
                  </a:moveTo>
                  <a:lnTo>
                    <a:pt x="7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04485" y="3223041"/>
              <a:ext cx="8807" cy="149756"/>
            </a:xfrm>
            <a:custGeom>
              <a:avLst/>
              <a:pathLst>
                <a:path w="8807" h="149756">
                  <a:moveTo>
                    <a:pt x="0" y="0"/>
                  </a:moveTo>
                  <a:lnTo>
                    <a:pt x="8807" y="14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891081" y="2804612"/>
              <a:ext cx="158563" cy="8807"/>
            </a:xfrm>
            <a:custGeom>
              <a:avLst/>
              <a:pathLst>
                <a:path w="158563" h="8807">
                  <a:moveTo>
                    <a:pt x="0" y="0"/>
                  </a:moveTo>
                  <a:lnTo>
                    <a:pt x="158563" y="8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331705" y="5412098"/>
              <a:ext cx="22021" cy="154157"/>
            </a:xfrm>
            <a:custGeom>
              <a:avLst/>
              <a:pathLst>
                <a:path w="22021" h="154157">
                  <a:moveTo>
                    <a:pt x="0" y="0"/>
                  </a:moveTo>
                  <a:lnTo>
                    <a:pt x="22021" y="154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018981" y="3183402"/>
              <a:ext cx="57259" cy="136539"/>
            </a:xfrm>
            <a:custGeom>
              <a:avLst/>
              <a:pathLst>
                <a:path w="57259" h="136539">
                  <a:moveTo>
                    <a:pt x="0" y="136539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005767" y="1522893"/>
              <a:ext cx="13213" cy="154157"/>
            </a:xfrm>
            <a:custGeom>
              <a:avLst/>
              <a:pathLst>
                <a:path w="13213" h="154157">
                  <a:moveTo>
                    <a:pt x="0" y="154157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838054" y="3764799"/>
              <a:ext cx="105708" cy="110114"/>
            </a:xfrm>
            <a:custGeom>
              <a:avLst/>
              <a:pathLst>
                <a:path w="105708" h="110114">
                  <a:moveTo>
                    <a:pt x="105708" y="1101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481288" y="1655029"/>
              <a:ext cx="132136" cy="61662"/>
            </a:xfrm>
            <a:custGeom>
              <a:avLst/>
              <a:pathLst>
                <a:path w="132136" h="61662">
                  <a:moveTo>
                    <a:pt x="0" y="0"/>
                  </a:moveTo>
                  <a:lnTo>
                    <a:pt x="132136" y="61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648659" y="5134612"/>
              <a:ext cx="35237" cy="136539"/>
            </a:xfrm>
            <a:custGeom>
              <a:avLst/>
              <a:pathLst>
                <a:path w="35237" h="136539">
                  <a:moveTo>
                    <a:pt x="0" y="0"/>
                  </a:moveTo>
                  <a:lnTo>
                    <a:pt x="35237" y="136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063197" y="941493"/>
              <a:ext cx="145349" cy="17617"/>
            </a:xfrm>
            <a:custGeom>
              <a:avLst/>
              <a:pathLst>
                <a:path w="145349" h="17617">
                  <a:moveTo>
                    <a:pt x="145349" y="0"/>
                  </a:moveTo>
                  <a:lnTo>
                    <a:pt x="0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247847" y="1765141"/>
              <a:ext cx="39641" cy="123328"/>
            </a:xfrm>
            <a:custGeom>
              <a:avLst/>
              <a:pathLst>
                <a:path w="39641" h="123328">
                  <a:moveTo>
                    <a:pt x="0" y="123328"/>
                  </a:moveTo>
                  <a:lnTo>
                    <a:pt x="396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679661" y="1139698"/>
              <a:ext cx="136542" cy="4403"/>
            </a:xfrm>
            <a:custGeom>
              <a:avLst/>
              <a:pathLst>
                <a:path w="136542" h="4403">
                  <a:moveTo>
                    <a:pt x="136542" y="0"/>
                  </a:moveTo>
                  <a:lnTo>
                    <a:pt x="0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265635" y="3068884"/>
              <a:ext cx="101304" cy="88090"/>
            </a:xfrm>
            <a:custGeom>
              <a:avLst/>
              <a:pathLst>
                <a:path w="101304" h="88090">
                  <a:moveTo>
                    <a:pt x="0" y="0"/>
                  </a:moveTo>
                  <a:lnTo>
                    <a:pt x="101304" y="88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212783" y="2817825"/>
              <a:ext cx="48449" cy="123325"/>
            </a:xfrm>
            <a:custGeom>
              <a:avLst/>
              <a:pathLst>
                <a:path w="48449" h="123325">
                  <a:moveTo>
                    <a:pt x="0" y="0"/>
                  </a:moveTo>
                  <a:lnTo>
                    <a:pt x="48449" y="12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397771" y="3610642"/>
              <a:ext cx="39641" cy="118922"/>
            </a:xfrm>
            <a:custGeom>
              <a:avLst/>
              <a:pathLst>
                <a:path w="39641" h="118922">
                  <a:moveTo>
                    <a:pt x="0" y="0"/>
                  </a:moveTo>
                  <a:lnTo>
                    <a:pt x="39641" y="118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745901" y="3174592"/>
              <a:ext cx="132136" cy="17617"/>
            </a:xfrm>
            <a:custGeom>
              <a:avLst/>
              <a:pathLst>
                <a:path w="132136" h="17617">
                  <a:moveTo>
                    <a:pt x="132136" y="17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089454" y="2782587"/>
              <a:ext cx="123328" cy="35237"/>
            </a:xfrm>
            <a:custGeom>
              <a:avLst/>
              <a:pathLst>
                <a:path w="123328" h="35237">
                  <a:moveTo>
                    <a:pt x="0" y="0"/>
                  </a:moveTo>
                  <a:lnTo>
                    <a:pt x="123328" y="35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543804" y="5416501"/>
              <a:ext cx="127729" cy="22021"/>
            </a:xfrm>
            <a:custGeom>
              <a:avLst/>
              <a:pathLst>
                <a:path w="127729" h="22021">
                  <a:moveTo>
                    <a:pt x="127729" y="220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102839" y="5517806"/>
              <a:ext cx="123325" cy="22021"/>
            </a:xfrm>
            <a:custGeom>
              <a:avLst/>
              <a:pathLst>
                <a:path w="123325" h="22021">
                  <a:moveTo>
                    <a:pt x="0" y="22021"/>
                  </a:moveTo>
                  <a:lnTo>
                    <a:pt x="1233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217016" y="4350603"/>
              <a:ext cx="96898" cy="92497"/>
            </a:xfrm>
            <a:custGeom>
              <a:avLst/>
              <a:pathLst>
                <a:path w="96898" h="92497">
                  <a:moveTo>
                    <a:pt x="0" y="0"/>
                  </a:moveTo>
                  <a:lnTo>
                    <a:pt x="96898" y="92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565996" y="976728"/>
              <a:ext cx="79280" cy="101304"/>
            </a:xfrm>
            <a:custGeom>
              <a:avLst/>
              <a:pathLst>
                <a:path w="79280" h="101304">
                  <a:moveTo>
                    <a:pt x="0" y="0"/>
                  </a:moveTo>
                  <a:lnTo>
                    <a:pt x="79280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297150" y="1329091"/>
              <a:ext cx="13213" cy="127732"/>
            </a:xfrm>
            <a:custGeom>
              <a:avLst/>
              <a:pathLst>
                <a:path w="13213" h="127732">
                  <a:moveTo>
                    <a:pt x="0" y="127732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028133" y="5332814"/>
              <a:ext cx="114518" cy="44045"/>
            </a:xfrm>
            <a:custGeom>
              <a:avLst/>
              <a:pathLst>
                <a:path w="114518" h="44045">
                  <a:moveTo>
                    <a:pt x="0" y="44045"/>
                  </a:moveTo>
                  <a:lnTo>
                    <a:pt x="114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080985" y="5099374"/>
              <a:ext cx="110114" cy="52855"/>
            </a:xfrm>
            <a:custGeom>
              <a:avLst/>
              <a:pathLst>
                <a:path w="110114" h="52855">
                  <a:moveTo>
                    <a:pt x="0" y="52855"/>
                  </a:moveTo>
                  <a:lnTo>
                    <a:pt x="1101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873463" y="3297918"/>
              <a:ext cx="79280" cy="92497"/>
            </a:xfrm>
            <a:custGeom>
              <a:avLst/>
              <a:pathLst>
                <a:path w="79280" h="92497">
                  <a:moveTo>
                    <a:pt x="0" y="0"/>
                  </a:moveTo>
                  <a:lnTo>
                    <a:pt x="79280" y="92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261232" y="2941151"/>
              <a:ext cx="4403" cy="127732"/>
            </a:xfrm>
            <a:custGeom>
              <a:avLst/>
              <a:pathLst>
                <a:path w="4403" h="127732">
                  <a:moveTo>
                    <a:pt x="0" y="0"/>
                  </a:moveTo>
                  <a:lnTo>
                    <a:pt x="4403" y="127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653236" y="1029584"/>
              <a:ext cx="26424" cy="114518"/>
            </a:xfrm>
            <a:custGeom>
              <a:avLst/>
              <a:pathLst>
                <a:path w="26424" h="114518">
                  <a:moveTo>
                    <a:pt x="0" y="0"/>
                  </a:moveTo>
                  <a:lnTo>
                    <a:pt x="26424" y="114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851268" y="1866445"/>
              <a:ext cx="79280" cy="88090"/>
            </a:xfrm>
            <a:custGeom>
              <a:avLst/>
              <a:pathLst>
                <a:path w="79280" h="88090">
                  <a:moveTo>
                    <a:pt x="79280" y="88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940042" y="5306387"/>
              <a:ext cx="88090" cy="70473"/>
            </a:xfrm>
            <a:custGeom>
              <a:avLst/>
              <a:pathLst>
                <a:path w="88090" h="70473">
                  <a:moveTo>
                    <a:pt x="0" y="0"/>
                  </a:moveTo>
                  <a:lnTo>
                    <a:pt x="88090" y="70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380325" y="1866445"/>
              <a:ext cx="4403" cy="101304"/>
            </a:xfrm>
            <a:custGeom>
              <a:avLst/>
              <a:pathLst>
                <a:path w="4403" h="101304">
                  <a:moveTo>
                    <a:pt x="4403" y="0"/>
                  </a:moveTo>
                  <a:lnTo>
                    <a:pt x="0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966128" y="2698903"/>
              <a:ext cx="39638" cy="96898"/>
            </a:xfrm>
            <a:custGeom>
              <a:avLst/>
              <a:pathLst>
                <a:path w="39638" h="96898">
                  <a:moveTo>
                    <a:pt x="0" y="0"/>
                  </a:moveTo>
                  <a:lnTo>
                    <a:pt x="39638" y="968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781478" y="1126484"/>
              <a:ext cx="96900" cy="22021"/>
            </a:xfrm>
            <a:custGeom>
              <a:avLst/>
              <a:pathLst>
                <a:path w="96900" h="22021">
                  <a:moveTo>
                    <a:pt x="0" y="0"/>
                  </a:moveTo>
                  <a:lnTo>
                    <a:pt x="96900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838737" y="5306387"/>
              <a:ext cx="101304" cy="26427"/>
            </a:xfrm>
            <a:custGeom>
              <a:avLst/>
              <a:pathLst>
                <a:path w="101304" h="26427">
                  <a:moveTo>
                    <a:pt x="0" y="26427"/>
                  </a:moveTo>
                  <a:lnTo>
                    <a:pt x="101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996789" y="3311132"/>
              <a:ext cx="79280" cy="79283"/>
            </a:xfrm>
            <a:custGeom>
              <a:avLst/>
              <a:pathLst>
                <a:path w="79280" h="79283">
                  <a:moveTo>
                    <a:pt x="79280" y="0"/>
                  </a:moveTo>
                  <a:lnTo>
                    <a:pt x="0" y="79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204485" y="3117333"/>
              <a:ext cx="13213" cy="105708"/>
            </a:xfrm>
            <a:custGeom>
              <a:avLst/>
              <a:pathLst>
                <a:path w="13213" h="105708">
                  <a:moveTo>
                    <a:pt x="0" y="105708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54538" y="5451736"/>
              <a:ext cx="4406" cy="101304"/>
            </a:xfrm>
            <a:custGeom>
              <a:avLst/>
              <a:pathLst>
                <a:path w="4406" h="101304">
                  <a:moveTo>
                    <a:pt x="0" y="101304"/>
                  </a:moveTo>
                  <a:lnTo>
                    <a:pt x="4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86864" y="3020435"/>
              <a:ext cx="30834" cy="96898"/>
            </a:xfrm>
            <a:custGeom>
              <a:avLst/>
              <a:pathLst>
                <a:path w="30834" h="96898">
                  <a:moveTo>
                    <a:pt x="0" y="0"/>
                  </a:moveTo>
                  <a:lnTo>
                    <a:pt x="30834" y="968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556165" y="5134612"/>
              <a:ext cx="92494" cy="30831"/>
            </a:xfrm>
            <a:custGeom>
              <a:avLst/>
              <a:pathLst>
                <a:path w="92494" h="30831">
                  <a:moveTo>
                    <a:pt x="0" y="30831"/>
                  </a:moveTo>
                  <a:lnTo>
                    <a:pt x="9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001534" y="1280642"/>
              <a:ext cx="13213" cy="101304"/>
            </a:xfrm>
            <a:custGeom>
              <a:avLst/>
              <a:pathLst>
                <a:path w="13213" h="101304">
                  <a:moveTo>
                    <a:pt x="0" y="101304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605126" y="1588959"/>
              <a:ext cx="96900" cy="17617"/>
            </a:xfrm>
            <a:custGeom>
              <a:avLst/>
              <a:pathLst>
                <a:path w="96900" h="17617">
                  <a:moveTo>
                    <a:pt x="96900" y="0"/>
                  </a:moveTo>
                  <a:lnTo>
                    <a:pt x="0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878037" y="4487145"/>
              <a:ext cx="92494" cy="22021"/>
            </a:xfrm>
            <a:custGeom>
              <a:avLst/>
              <a:pathLst>
                <a:path w="92494" h="22021">
                  <a:moveTo>
                    <a:pt x="0" y="0"/>
                  </a:moveTo>
                  <a:lnTo>
                    <a:pt x="92494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195845" y="4275726"/>
              <a:ext cx="48449" cy="74876"/>
            </a:xfrm>
            <a:custGeom>
              <a:avLst/>
              <a:pathLst>
                <a:path w="48449" h="74876">
                  <a:moveTo>
                    <a:pt x="0" y="0"/>
                  </a:moveTo>
                  <a:lnTo>
                    <a:pt x="48449" y="74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6437413" y="3729564"/>
              <a:ext cx="57259" cy="66066"/>
            </a:xfrm>
            <a:custGeom>
              <a:avLst/>
              <a:pathLst>
                <a:path w="57259" h="66066">
                  <a:moveTo>
                    <a:pt x="57259" y="66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314084" y="3689922"/>
              <a:ext cx="74879" cy="48451"/>
            </a:xfrm>
            <a:custGeom>
              <a:avLst/>
              <a:pathLst>
                <a:path w="74879" h="48451">
                  <a:moveTo>
                    <a:pt x="0" y="0"/>
                  </a:moveTo>
                  <a:lnTo>
                    <a:pt x="74879" y="48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05467" y="1042797"/>
              <a:ext cx="39641" cy="66066"/>
            </a:xfrm>
            <a:custGeom>
              <a:avLst/>
              <a:pathLst>
                <a:path w="39641" h="66066">
                  <a:moveTo>
                    <a:pt x="39641" y="0"/>
                  </a:moveTo>
                  <a:lnTo>
                    <a:pt x="0" y="6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7613424" y="1668243"/>
              <a:ext cx="74876" cy="48449"/>
            </a:xfrm>
            <a:custGeom>
              <a:avLst/>
              <a:pathLst>
                <a:path w="74876" h="48449">
                  <a:moveTo>
                    <a:pt x="0" y="48449"/>
                  </a:moveTo>
                  <a:lnTo>
                    <a:pt x="7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565655" y="1359925"/>
              <a:ext cx="92497" cy="4403"/>
            </a:xfrm>
            <a:custGeom>
              <a:avLst/>
              <a:pathLst>
                <a:path w="92497" h="4403">
                  <a:moveTo>
                    <a:pt x="0" y="0"/>
                  </a:moveTo>
                  <a:lnTo>
                    <a:pt x="92497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935297" y="3319942"/>
              <a:ext cx="83684" cy="17617"/>
            </a:xfrm>
            <a:custGeom>
              <a:avLst/>
              <a:pathLst>
                <a:path w="83684" h="17617">
                  <a:moveTo>
                    <a:pt x="0" y="17617"/>
                  </a:moveTo>
                  <a:lnTo>
                    <a:pt x="8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693729" y="2483080"/>
              <a:ext cx="4403" cy="88090"/>
            </a:xfrm>
            <a:custGeom>
              <a:avLst/>
              <a:pathLst>
                <a:path w="4403" h="88090">
                  <a:moveTo>
                    <a:pt x="0" y="88090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7904124" y="5332814"/>
              <a:ext cx="39638" cy="70473"/>
            </a:xfrm>
            <a:custGeom>
              <a:avLst/>
              <a:pathLst>
                <a:path w="39638" h="70473">
                  <a:moveTo>
                    <a:pt x="39638" y="0"/>
                  </a:moveTo>
                  <a:lnTo>
                    <a:pt x="0" y="70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005767" y="2782587"/>
              <a:ext cx="83687" cy="13213"/>
            </a:xfrm>
            <a:custGeom>
              <a:avLst/>
              <a:pathLst>
                <a:path w="83687" h="13213">
                  <a:moveTo>
                    <a:pt x="0" y="13213"/>
                  </a:moveTo>
                  <a:lnTo>
                    <a:pt x="836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851951" y="5632324"/>
              <a:ext cx="79280" cy="22021"/>
            </a:xfrm>
            <a:custGeom>
              <a:avLst/>
              <a:pathLst>
                <a:path w="79280" h="22021">
                  <a:moveTo>
                    <a:pt x="79280" y="0"/>
                  </a:moveTo>
                  <a:lnTo>
                    <a:pt x="0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565996" y="4949620"/>
              <a:ext cx="44045" cy="66066"/>
            </a:xfrm>
            <a:custGeom>
              <a:avLst/>
              <a:pathLst>
                <a:path w="44045" h="66066">
                  <a:moveTo>
                    <a:pt x="0" y="0"/>
                  </a:moveTo>
                  <a:lnTo>
                    <a:pt x="44045" y="6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279020" y="1113271"/>
              <a:ext cx="48449" cy="61662"/>
            </a:xfrm>
            <a:custGeom>
              <a:avLst/>
              <a:pathLst>
                <a:path w="48449" h="61662">
                  <a:moveTo>
                    <a:pt x="48449" y="616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811797" y="2033816"/>
              <a:ext cx="26427" cy="70473"/>
            </a:xfrm>
            <a:custGeom>
              <a:avLst/>
              <a:pathLst>
                <a:path w="26427" h="70473">
                  <a:moveTo>
                    <a:pt x="0" y="70473"/>
                  </a:moveTo>
                  <a:lnTo>
                    <a:pt x="26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62366" y="2447845"/>
              <a:ext cx="74876" cy="17617"/>
            </a:xfrm>
            <a:custGeom>
              <a:avLst/>
              <a:pathLst>
                <a:path w="74876" h="17617">
                  <a:moveTo>
                    <a:pt x="0" y="0"/>
                  </a:moveTo>
                  <a:lnTo>
                    <a:pt x="74876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323578" y="1333497"/>
              <a:ext cx="70470" cy="26427"/>
            </a:xfrm>
            <a:custGeom>
              <a:avLst/>
              <a:pathLst>
                <a:path w="70470" h="26427">
                  <a:moveTo>
                    <a:pt x="0" y="0"/>
                  </a:moveTo>
                  <a:lnTo>
                    <a:pt x="70470" y="26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7688301" y="1668243"/>
              <a:ext cx="66069" cy="35235"/>
            </a:xfrm>
            <a:custGeom>
              <a:avLst/>
              <a:pathLst>
                <a:path w="66069" h="35235">
                  <a:moveTo>
                    <a:pt x="66069" y="352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142819" y="3971812"/>
              <a:ext cx="70473" cy="22024"/>
            </a:xfrm>
            <a:custGeom>
              <a:avLst/>
              <a:pathLst>
                <a:path w="70473" h="22024">
                  <a:moveTo>
                    <a:pt x="70473" y="22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014748" y="1245407"/>
              <a:ext cx="57259" cy="35235"/>
            </a:xfrm>
            <a:custGeom>
              <a:avLst/>
              <a:pathLst>
                <a:path w="57259" h="35235">
                  <a:moveTo>
                    <a:pt x="0" y="35235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190759" y="1307070"/>
              <a:ext cx="35235" cy="57259"/>
            </a:xfrm>
            <a:custGeom>
              <a:avLst/>
              <a:pathLst>
                <a:path w="35235" h="57259">
                  <a:moveTo>
                    <a:pt x="0" y="57259"/>
                  </a:moveTo>
                  <a:lnTo>
                    <a:pt x="352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239208" y="1258620"/>
              <a:ext cx="66069" cy="4403"/>
            </a:xfrm>
            <a:custGeom>
              <a:avLst/>
              <a:pathLst>
                <a:path w="66069" h="4403">
                  <a:moveTo>
                    <a:pt x="66069" y="44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6190759" y="1364329"/>
              <a:ext cx="57259" cy="30831"/>
            </a:xfrm>
            <a:custGeom>
              <a:avLst/>
              <a:pathLst>
                <a:path w="57259" h="30831">
                  <a:moveTo>
                    <a:pt x="57259" y="30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318662" y="1967750"/>
              <a:ext cx="61662" cy="4403"/>
            </a:xfrm>
            <a:custGeom>
              <a:avLst/>
              <a:pathLst>
                <a:path w="61662" h="4403">
                  <a:moveTo>
                    <a:pt x="0" y="4403"/>
                  </a:moveTo>
                  <a:lnTo>
                    <a:pt x="616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015089" y="4478335"/>
              <a:ext cx="4403" cy="52852"/>
            </a:xfrm>
            <a:custGeom>
              <a:avLst/>
              <a:pathLst>
                <a:path w="4403" h="52852">
                  <a:moveTo>
                    <a:pt x="0" y="52852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891081" y="2271664"/>
              <a:ext cx="17617" cy="52852"/>
            </a:xfrm>
            <a:custGeom>
              <a:avLst/>
              <a:pathLst>
                <a:path w="17617" h="52852">
                  <a:moveTo>
                    <a:pt x="0" y="52852"/>
                  </a:moveTo>
                  <a:lnTo>
                    <a:pt x="17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023726" y="5147825"/>
              <a:ext cx="57259" cy="4403"/>
            </a:xfrm>
            <a:custGeom>
              <a:avLst/>
              <a:pathLst>
                <a:path w="57259" h="4403">
                  <a:moveTo>
                    <a:pt x="0" y="0"/>
                  </a:moveTo>
                  <a:lnTo>
                    <a:pt x="57259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983746" y="1677050"/>
              <a:ext cx="22021" cy="48449"/>
            </a:xfrm>
            <a:custGeom>
              <a:avLst/>
              <a:pathLst>
                <a:path w="22021" h="48449">
                  <a:moveTo>
                    <a:pt x="0" y="48449"/>
                  </a:moveTo>
                  <a:lnTo>
                    <a:pt x="220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7613424" y="1716692"/>
              <a:ext cx="13213" cy="48449"/>
            </a:xfrm>
            <a:custGeom>
              <a:avLst/>
              <a:pathLst>
                <a:path w="13213" h="48449">
                  <a:moveTo>
                    <a:pt x="0" y="0"/>
                  </a:moveTo>
                  <a:lnTo>
                    <a:pt x="13213" y="48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023726" y="5376860"/>
              <a:ext cx="4406" cy="48449"/>
            </a:xfrm>
            <a:custGeom>
              <a:avLst/>
              <a:pathLst>
                <a:path w="4406" h="48449">
                  <a:moveTo>
                    <a:pt x="0" y="48449"/>
                  </a:moveTo>
                  <a:lnTo>
                    <a:pt x="4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225994" y="1258620"/>
              <a:ext cx="13213" cy="48449"/>
            </a:xfrm>
            <a:custGeom>
              <a:avLst/>
              <a:pathLst>
                <a:path w="13213" h="48449">
                  <a:moveTo>
                    <a:pt x="0" y="48449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388964" y="3729564"/>
              <a:ext cx="48449" cy="8810"/>
            </a:xfrm>
            <a:custGeom>
              <a:avLst/>
              <a:pathLst>
                <a:path w="48449" h="8810">
                  <a:moveTo>
                    <a:pt x="0" y="8810"/>
                  </a:moveTo>
                  <a:lnTo>
                    <a:pt x="484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6353726" y="3593024"/>
              <a:ext cx="44045" cy="17617"/>
            </a:xfrm>
            <a:custGeom>
              <a:avLst/>
              <a:pathLst>
                <a:path w="44045" h="17617">
                  <a:moveTo>
                    <a:pt x="0" y="0"/>
                  </a:moveTo>
                  <a:lnTo>
                    <a:pt x="44045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912931" y="4473931"/>
              <a:ext cx="30831" cy="35235"/>
            </a:xfrm>
            <a:custGeom>
              <a:avLst/>
              <a:pathLst>
                <a:path w="30831" h="35235">
                  <a:moveTo>
                    <a:pt x="30831" y="0"/>
                  </a:moveTo>
                  <a:lnTo>
                    <a:pt x="0" y="35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7895313" y="4469525"/>
              <a:ext cx="17617" cy="39641"/>
            </a:xfrm>
            <a:custGeom>
              <a:avLst/>
              <a:pathLst>
                <a:path w="17617" h="39641">
                  <a:moveTo>
                    <a:pt x="0" y="0"/>
                  </a:moveTo>
                  <a:lnTo>
                    <a:pt x="17617" y="39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992553" y="3002814"/>
              <a:ext cx="35237" cy="22024"/>
            </a:xfrm>
            <a:custGeom>
              <a:avLst/>
              <a:pathLst>
                <a:path w="35237" h="22024">
                  <a:moveTo>
                    <a:pt x="35237" y="0"/>
                  </a:moveTo>
                  <a:lnTo>
                    <a:pt x="0" y="220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605126" y="1606577"/>
              <a:ext cx="4403" cy="39641"/>
            </a:xfrm>
            <a:custGeom>
              <a:avLst/>
              <a:pathLst>
                <a:path w="4403" h="39641">
                  <a:moveTo>
                    <a:pt x="4403" y="396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6089454" y="2751756"/>
              <a:ext cx="22024" cy="30831"/>
            </a:xfrm>
            <a:custGeom>
              <a:avLst/>
              <a:pathLst>
                <a:path w="22024" h="30831">
                  <a:moveTo>
                    <a:pt x="22024" y="0"/>
                  </a:moveTo>
                  <a:lnTo>
                    <a:pt x="0" y="30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7049644" y="2813419"/>
              <a:ext cx="26424" cy="26427"/>
            </a:xfrm>
            <a:custGeom>
              <a:avLst/>
              <a:pathLst>
                <a:path w="26424" h="26427">
                  <a:moveTo>
                    <a:pt x="26424" y="264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728113" y="5429715"/>
              <a:ext cx="30831" cy="22021"/>
            </a:xfrm>
            <a:custGeom>
              <a:avLst/>
              <a:pathLst>
                <a:path w="30831" h="22021">
                  <a:moveTo>
                    <a:pt x="0" y="0"/>
                  </a:moveTo>
                  <a:lnTo>
                    <a:pt x="30831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20476" y="5702795"/>
              <a:ext cx="30831" cy="17620"/>
            </a:xfrm>
            <a:custGeom>
              <a:avLst/>
              <a:pathLst>
                <a:path w="30831" h="17620">
                  <a:moveTo>
                    <a:pt x="0" y="17620"/>
                  </a:moveTo>
                  <a:lnTo>
                    <a:pt x="308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278849" y="3689922"/>
              <a:ext cx="35235" cy="4406"/>
            </a:xfrm>
            <a:custGeom>
              <a:avLst/>
              <a:pathLst>
                <a:path w="35235" h="4406">
                  <a:moveTo>
                    <a:pt x="0" y="4406"/>
                  </a:moveTo>
                  <a:lnTo>
                    <a:pt x="352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534823" y="2381776"/>
              <a:ext cx="30831" cy="4403"/>
            </a:xfrm>
            <a:custGeom>
              <a:avLst/>
              <a:pathLst>
                <a:path w="30831" h="4403">
                  <a:moveTo>
                    <a:pt x="0" y="0"/>
                  </a:moveTo>
                  <a:lnTo>
                    <a:pt x="30831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847545" y="5654346"/>
              <a:ext cx="4406" cy="30831"/>
            </a:xfrm>
            <a:custGeom>
              <a:avLst/>
              <a:pathLst>
                <a:path w="4406" h="30831">
                  <a:moveTo>
                    <a:pt x="0" y="30831"/>
                  </a:moveTo>
                  <a:lnTo>
                    <a:pt x="4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6212783" y="3566596"/>
              <a:ext cx="26424" cy="13213"/>
            </a:xfrm>
            <a:custGeom>
              <a:avLst/>
              <a:pathLst>
                <a:path w="26424" h="13213">
                  <a:moveTo>
                    <a:pt x="0" y="13213"/>
                  </a:moveTo>
                  <a:lnTo>
                    <a:pt x="26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225994" y="1307070"/>
              <a:ext cx="26427" cy="4403"/>
            </a:xfrm>
            <a:custGeom>
              <a:avLst/>
              <a:pathLst>
                <a:path w="26427" h="4403">
                  <a:moveTo>
                    <a:pt x="26427" y="44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587850" y="1095653"/>
              <a:ext cx="17617" cy="13211"/>
            </a:xfrm>
            <a:custGeom>
              <a:avLst/>
              <a:pathLst>
                <a:path w="17617" h="13211">
                  <a:moveTo>
                    <a:pt x="0" y="0"/>
                  </a:moveTo>
                  <a:lnTo>
                    <a:pt x="17617" y="132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045579" y="945897"/>
              <a:ext cx="17617" cy="13213"/>
            </a:xfrm>
            <a:custGeom>
              <a:avLst/>
              <a:pathLst>
                <a:path w="17617" h="13213">
                  <a:moveTo>
                    <a:pt x="0" y="0"/>
                  </a:moveTo>
                  <a:lnTo>
                    <a:pt x="17617" y="13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662214" y="5583873"/>
              <a:ext cx="8810" cy="17617"/>
            </a:xfrm>
            <a:custGeom>
              <a:avLst/>
              <a:pathLst>
                <a:path w="8810" h="17617">
                  <a:moveTo>
                    <a:pt x="8810" y="17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239208" y="3548979"/>
              <a:ext cx="4406" cy="17617"/>
            </a:xfrm>
            <a:custGeom>
              <a:avLst/>
              <a:pathLst>
                <a:path w="4406" h="17617">
                  <a:moveTo>
                    <a:pt x="4406" y="0"/>
                  </a:moveTo>
                  <a:lnTo>
                    <a:pt x="0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772158" y="5099374"/>
              <a:ext cx="17617" cy="4406"/>
            </a:xfrm>
            <a:custGeom>
              <a:avLst/>
              <a:pathLst>
                <a:path w="17617" h="4406">
                  <a:moveTo>
                    <a:pt x="17617" y="44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626638" y="1936918"/>
              <a:ext cx="13213" cy="8807"/>
            </a:xfrm>
            <a:custGeom>
              <a:avLst/>
              <a:pathLst>
                <a:path w="13213" h="8807">
                  <a:moveTo>
                    <a:pt x="13213" y="88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310364" y="1329091"/>
              <a:ext cx="13213" cy="4406"/>
            </a:xfrm>
            <a:custGeom>
              <a:avLst/>
              <a:pathLst>
                <a:path w="13213" h="4406">
                  <a:moveTo>
                    <a:pt x="0" y="0"/>
                  </a:moveTo>
                  <a:lnTo>
                    <a:pt x="13213" y="4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265977" y="941493"/>
              <a:ext cx="154157" cy="277486"/>
            </a:xfrm>
            <a:custGeom>
              <a:avLst/>
              <a:pathLst>
                <a:path w="154157" h="277486">
                  <a:moveTo>
                    <a:pt x="154157" y="0"/>
                  </a:moveTo>
                  <a:lnTo>
                    <a:pt x="0" y="27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147055" y="1218979"/>
              <a:ext cx="118922" cy="66066"/>
            </a:xfrm>
            <a:custGeom>
              <a:avLst/>
              <a:pathLst>
                <a:path w="118922" h="66066">
                  <a:moveTo>
                    <a:pt x="0" y="66066"/>
                  </a:moveTo>
                  <a:lnTo>
                    <a:pt x="1189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279191" y="1289452"/>
              <a:ext cx="61662" cy="61662"/>
            </a:xfrm>
            <a:custGeom>
              <a:avLst/>
              <a:pathLst>
                <a:path w="61662" h="61662">
                  <a:moveTo>
                    <a:pt x="0" y="0"/>
                  </a:moveTo>
                  <a:lnTo>
                    <a:pt x="61662" y="61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265977" y="1218979"/>
              <a:ext cx="13213" cy="70473"/>
            </a:xfrm>
            <a:custGeom>
              <a:avLst/>
              <a:pathLst>
                <a:path w="13213" h="70473">
                  <a:moveTo>
                    <a:pt x="0" y="0"/>
                  </a:moveTo>
                  <a:lnTo>
                    <a:pt x="13213" y="70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336450" y="1351115"/>
              <a:ext cx="4403" cy="26427"/>
            </a:xfrm>
            <a:custGeom>
              <a:avLst/>
              <a:pathLst>
                <a:path w="4403" h="26427">
                  <a:moveTo>
                    <a:pt x="0" y="26427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340854" y="1346711"/>
              <a:ext cx="4403" cy="4403"/>
            </a:xfrm>
            <a:custGeom>
              <a:avLst/>
              <a:pathLst>
                <a:path w="4403" h="4403">
                  <a:moveTo>
                    <a:pt x="4403" y="0"/>
                  </a:moveTo>
                  <a:lnTo>
                    <a:pt x="0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926145" y="941493"/>
              <a:ext cx="13213" cy="13213"/>
            </a:xfrm>
            <a:custGeom>
              <a:avLst/>
              <a:pathLst>
                <a:path w="13213" h="13213">
                  <a:moveTo>
                    <a:pt x="0" y="0"/>
                  </a:moveTo>
                  <a:lnTo>
                    <a:pt x="13213" y="13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543136" y="9538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543136" y="47461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543136" y="492676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1543136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543136" y="229725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547540" y="26804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47540" y="119171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97274" y="135908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97274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19298" y="209024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19298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8221" y="12886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82266" y="158371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86670" y="16233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95480" y="11036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04290" y="56226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79167" y="156609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687974" y="52218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687974" y="52394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701188" y="232808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776065" y="419120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877882" y="301078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965460" y="481224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965460" y="489152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978674" y="135908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991888" y="12577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022719" y="9230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022719" y="45259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040337" y="9362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040337" y="27156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049147" y="12225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066765" y="173347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79979" y="551696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185687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203305" y="549494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25329" y="53143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256160" y="10904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95802" y="194929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300205" y="30856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304609" y="115207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357465" y="194489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361868" y="18435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88296" y="353492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423531" y="45259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516028" y="353492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564478" y="51161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612927" y="258795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639354" y="55610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648165" y="557863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656972" y="47065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656972" y="202857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718635" y="366706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723041" y="31517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731849" y="281698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587182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587182" y="49928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797918" y="52835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855177" y="423084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855177" y="44642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855177" y="31693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03626" y="36802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12437" y="331469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38862" y="10463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43268" y="26760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47672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60886" y="170263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69693" y="300197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82907" y="165419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82907" y="277294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96121" y="15000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96121" y="32970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004931" y="297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009335" y="379919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53380" y="316054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66594" y="27597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88618" y="24117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88618" y="272889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97425" y="51910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137067" y="44026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45877" y="24117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167899" y="13414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89923" y="27949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189923" y="35569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03134" y="128421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16348" y="123576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16348" y="354373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20754" y="35261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25158" y="137230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29562" y="12886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38372" y="291829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42775" y="30460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51586" y="10287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55989" y="36714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82417" y="12401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91224" y="366706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8845" y="538923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30866" y="554339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30866" y="35701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44080" y="31341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52890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66104" y="37155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70508" y="409430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74911" y="35877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01339" y="173787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14553" y="37067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71812" y="37727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524665" y="207262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045253" y="529674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586328" y="15396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603948" y="570636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630376" y="10067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34780" y="4244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56801" y="112124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96443" y="47417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705253" y="54068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731678" y="55301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736084" y="54288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749298" y="50765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766916" y="508092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788937" y="208143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793344" y="111683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815365" y="20109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846196" y="177751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850603" y="3275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859410" y="46316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868221" y="23016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868221" y="27817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885838" y="22488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929883" y="336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973929" y="336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995950" y="496199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7026784" y="279055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7053209" y="281698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053209" y="328827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7079637" y="16674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7158920" y="136789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172132" y="55610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7194156" y="43277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7198559" y="53804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211773" y="9979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224987" y="186560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264629" y="17422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7291054" y="442024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291054" y="443785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7335099" y="34908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7339506" y="24249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343909" y="26672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7365933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7414382" y="244260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440810" y="16321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7458428" y="55654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458428" y="5605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458428" y="16321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137750" y="30284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515687" y="475057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533305" y="514258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550922" y="21739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590564" y="16938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594967" y="39225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603778" y="17422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603778" y="1914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616992" y="19228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625799" y="51117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61037" y="524829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65441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665441" y="164538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09486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713890" y="305923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731510" y="168061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775555" y="46316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797577" y="107279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810791" y="202857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815194" y="374193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815194" y="18435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828408" y="18435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837218" y="26672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172985" y="42528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841622" y="12269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872453" y="44466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881264" y="53804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890071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903285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907689" y="19316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916499" y="9318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920903" y="38520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920903" y="434095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920903" y="44510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920903" y="50677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920903" y="530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920903" y="56226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920903" y="251747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221434" y="43277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256672" y="11124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274290" y="143396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274290" y="21210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278694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287504" y="130623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300718" y="13106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318335" y="35745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1622417" y="105517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331549" y="172466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371188" y="13370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393212" y="9538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397616" y="569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397616" y="239855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428447" y="567993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432854" y="438059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468089" y="117409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520944" y="539364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529752" y="491354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538562" y="42396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38562" y="14868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560583" y="353492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564990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564990" y="107279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582607" y="10860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613439" y="375074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622249" y="10199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648674" y="541566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714743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670869" y="25483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75273" y="246022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860093" y="396657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987823" y="569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987823" y="361421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992229" y="450832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992229" y="45259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992229" y="297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996633" y="44554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001037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053892" y="19228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080320" y="260557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19959" y="39489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164004" y="29975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181625" y="32001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190432" y="39709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190432" y="33499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194839" y="309447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252095" y="469772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260905" y="49179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379827" y="12225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467918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498750" y="29887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511963" y="235891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516367" y="13370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525177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542795" y="13370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542795" y="23633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595651" y="9274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35292" y="13414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639696" y="242938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70527" y="457880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696955" y="386967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758618" y="11036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815877" y="530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824685" y="566231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824685" y="333231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829091" y="563148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55519" y="112564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859923" y="42969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881944" y="171144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908372" y="42969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908372" y="56094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17182" y="52835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000866" y="51249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000866" y="540244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005273" y="535400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049318" y="343362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58125" y="51293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119791" y="530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124195" y="12621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168240" y="50765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94668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221093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243117" y="11961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256331" y="126659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300376" y="418239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820622" y="234129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313590" y="135468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317994" y="13282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322397" y="132385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1775" y="69589"/>
              <a:ext cx="8622635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1775" y="5351698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775" y="3719732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1775" y="2087767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1775" y="455801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177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565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52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0340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8727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7115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5503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3890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2278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0665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90534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07441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1775" y="6167681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1775" y="4535715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1775" y="2903749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1775" y="1271784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4371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2758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1146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9534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97921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309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4696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3084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1472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98596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8247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39682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31620" y="2528184"/>
              <a:ext cx="391937" cy="363949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23558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215496" y="4773831"/>
              <a:ext cx="391937" cy="139384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607434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99372" y="359974"/>
              <a:ext cx="391937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391310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783248" y="6128963"/>
              <a:ext cx="391937" cy="3871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5186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67124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59062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351000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42938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134876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526814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918752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0690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702628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094565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43713" y="1842511"/>
              <a:ext cx="7838759" cy="4325169"/>
            </a:xfrm>
            <a:custGeom>
              <a:avLst/>
              <a:pathLst>
                <a:path w="7838759" h="4325169">
                  <a:moveTo>
                    <a:pt x="0" y="4322603"/>
                  </a:moveTo>
                  <a:lnTo>
                    <a:pt x="15340" y="4321798"/>
                  </a:lnTo>
                  <a:lnTo>
                    <a:pt x="30680" y="4320757"/>
                  </a:lnTo>
                  <a:lnTo>
                    <a:pt x="46020" y="4319442"/>
                  </a:lnTo>
                  <a:lnTo>
                    <a:pt x="61360" y="4317796"/>
                  </a:lnTo>
                  <a:lnTo>
                    <a:pt x="76700" y="4315752"/>
                  </a:lnTo>
                  <a:lnTo>
                    <a:pt x="92040" y="4313223"/>
                  </a:lnTo>
                  <a:lnTo>
                    <a:pt x="107380" y="4309939"/>
                  </a:lnTo>
                  <a:lnTo>
                    <a:pt x="122720" y="4305901"/>
                  </a:lnTo>
                  <a:lnTo>
                    <a:pt x="138060" y="4300976"/>
                  </a:lnTo>
                  <a:lnTo>
                    <a:pt x="153400" y="4295016"/>
                  </a:lnTo>
                  <a:lnTo>
                    <a:pt x="168740" y="4287858"/>
                  </a:lnTo>
                  <a:lnTo>
                    <a:pt x="184080" y="4279137"/>
                  </a:lnTo>
                  <a:lnTo>
                    <a:pt x="199420" y="4268439"/>
                  </a:lnTo>
                  <a:lnTo>
                    <a:pt x="214760" y="4255752"/>
                  </a:lnTo>
                  <a:lnTo>
                    <a:pt x="230100" y="4240813"/>
                  </a:lnTo>
                  <a:lnTo>
                    <a:pt x="245440" y="4223348"/>
                  </a:lnTo>
                  <a:lnTo>
                    <a:pt x="260780" y="4203065"/>
                  </a:lnTo>
                  <a:lnTo>
                    <a:pt x="276120" y="4178937"/>
                  </a:lnTo>
                  <a:lnTo>
                    <a:pt x="291460" y="4150876"/>
                  </a:lnTo>
                  <a:lnTo>
                    <a:pt x="306800" y="4118792"/>
                  </a:lnTo>
                  <a:lnTo>
                    <a:pt x="322140" y="4082352"/>
                  </a:lnTo>
                  <a:lnTo>
                    <a:pt x="337480" y="4041233"/>
                  </a:lnTo>
                  <a:lnTo>
                    <a:pt x="352820" y="3995039"/>
                  </a:lnTo>
                  <a:lnTo>
                    <a:pt x="368160" y="3942059"/>
                  </a:lnTo>
                  <a:lnTo>
                    <a:pt x="383500" y="3883352"/>
                  </a:lnTo>
                  <a:lnTo>
                    <a:pt x="398841" y="3818737"/>
                  </a:lnTo>
                  <a:lnTo>
                    <a:pt x="414181" y="3748077"/>
                  </a:lnTo>
                  <a:lnTo>
                    <a:pt x="429521" y="3671290"/>
                  </a:lnTo>
                  <a:lnTo>
                    <a:pt x="444861" y="3587729"/>
                  </a:lnTo>
                  <a:lnTo>
                    <a:pt x="460201" y="3497164"/>
                  </a:lnTo>
                  <a:lnTo>
                    <a:pt x="475541" y="3400884"/>
                  </a:lnTo>
                  <a:lnTo>
                    <a:pt x="490881" y="3299238"/>
                  </a:lnTo>
                  <a:lnTo>
                    <a:pt x="506221" y="3192659"/>
                  </a:lnTo>
                  <a:lnTo>
                    <a:pt x="521561" y="3081672"/>
                  </a:lnTo>
                  <a:lnTo>
                    <a:pt x="536901" y="2966416"/>
                  </a:lnTo>
                  <a:lnTo>
                    <a:pt x="552241" y="2848478"/>
                  </a:lnTo>
                  <a:lnTo>
                    <a:pt x="567581" y="2729083"/>
                  </a:lnTo>
                  <a:lnTo>
                    <a:pt x="582921" y="2609242"/>
                  </a:lnTo>
                  <a:lnTo>
                    <a:pt x="598261" y="2490029"/>
                  </a:lnTo>
                  <a:lnTo>
                    <a:pt x="613601" y="2372611"/>
                  </a:lnTo>
                  <a:lnTo>
                    <a:pt x="628941" y="2259507"/>
                  </a:lnTo>
                  <a:lnTo>
                    <a:pt x="644281" y="2151483"/>
                  </a:lnTo>
                  <a:lnTo>
                    <a:pt x="659621" y="2049751"/>
                  </a:lnTo>
                  <a:lnTo>
                    <a:pt x="674961" y="1955495"/>
                  </a:lnTo>
                  <a:lnTo>
                    <a:pt x="690301" y="1869855"/>
                  </a:lnTo>
                  <a:lnTo>
                    <a:pt x="705641" y="1795029"/>
                  </a:lnTo>
                  <a:lnTo>
                    <a:pt x="720981" y="1733262"/>
                  </a:lnTo>
                  <a:lnTo>
                    <a:pt x="736321" y="1683595"/>
                  </a:lnTo>
                  <a:lnTo>
                    <a:pt x="751661" y="1646642"/>
                  </a:lnTo>
                  <a:lnTo>
                    <a:pt x="767001" y="1622884"/>
                  </a:lnTo>
                  <a:lnTo>
                    <a:pt x="782341" y="1612664"/>
                  </a:lnTo>
                  <a:lnTo>
                    <a:pt x="797682" y="1618745"/>
                  </a:lnTo>
                  <a:lnTo>
                    <a:pt x="813022" y="1639535"/>
                  </a:lnTo>
                  <a:lnTo>
                    <a:pt x="828362" y="1673526"/>
                  </a:lnTo>
                  <a:lnTo>
                    <a:pt x="843702" y="1720215"/>
                  </a:lnTo>
                  <a:lnTo>
                    <a:pt x="859042" y="1778966"/>
                  </a:lnTo>
                  <a:lnTo>
                    <a:pt x="874382" y="1849074"/>
                  </a:lnTo>
                  <a:lnTo>
                    <a:pt x="889722" y="1931844"/>
                  </a:lnTo>
                  <a:lnTo>
                    <a:pt x="905062" y="2023127"/>
                  </a:lnTo>
                  <a:lnTo>
                    <a:pt x="920402" y="2121727"/>
                  </a:lnTo>
                  <a:lnTo>
                    <a:pt x="935742" y="2226407"/>
                  </a:lnTo>
                  <a:lnTo>
                    <a:pt x="951082" y="2335897"/>
                  </a:lnTo>
                  <a:lnTo>
                    <a:pt x="966422" y="2449050"/>
                  </a:lnTo>
                  <a:lnTo>
                    <a:pt x="981762" y="2564063"/>
                  </a:lnTo>
                  <a:lnTo>
                    <a:pt x="997102" y="2679108"/>
                  </a:lnTo>
                  <a:lnTo>
                    <a:pt x="1012442" y="2793008"/>
                  </a:lnTo>
                  <a:lnTo>
                    <a:pt x="1027782" y="2904641"/>
                  </a:lnTo>
                  <a:lnTo>
                    <a:pt x="1043122" y="3012953"/>
                  </a:lnTo>
                  <a:lnTo>
                    <a:pt x="1058462" y="3115919"/>
                  </a:lnTo>
                  <a:lnTo>
                    <a:pt x="1073802" y="3212750"/>
                  </a:lnTo>
                  <a:lnTo>
                    <a:pt x="1089142" y="3303187"/>
                  </a:lnTo>
                  <a:lnTo>
                    <a:pt x="1104482" y="3386660"/>
                  </a:lnTo>
                  <a:lnTo>
                    <a:pt x="1119822" y="3462694"/>
                  </a:lnTo>
                  <a:lnTo>
                    <a:pt x="1135162" y="3530890"/>
                  </a:lnTo>
                  <a:lnTo>
                    <a:pt x="1150502" y="3588706"/>
                  </a:lnTo>
                  <a:lnTo>
                    <a:pt x="1165842" y="3638198"/>
                  </a:lnTo>
                  <a:lnTo>
                    <a:pt x="1181182" y="3679373"/>
                  </a:lnTo>
                  <a:lnTo>
                    <a:pt x="1196523" y="3712309"/>
                  </a:lnTo>
                  <a:lnTo>
                    <a:pt x="1211863" y="3737152"/>
                  </a:lnTo>
                  <a:lnTo>
                    <a:pt x="1227203" y="3753439"/>
                  </a:lnTo>
                  <a:lnTo>
                    <a:pt x="1242543" y="3760964"/>
                  </a:lnTo>
                  <a:lnTo>
                    <a:pt x="1257883" y="3761564"/>
                  </a:lnTo>
                  <a:lnTo>
                    <a:pt x="1273223" y="3755692"/>
                  </a:lnTo>
                  <a:lnTo>
                    <a:pt x="1288563" y="3743840"/>
                  </a:lnTo>
                  <a:lnTo>
                    <a:pt x="1303903" y="3726538"/>
                  </a:lnTo>
                  <a:lnTo>
                    <a:pt x="1319243" y="3703647"/>
                  </a:lnTo>
                  <a:lnTo>
                    <a:pt x="1334583" y="3676503"/>
                  </a:lnTo>
                  <a:lnTo>
                    <a:pt x="1349923" y="3646193"/>
                  </a:lnTo>
                  <a:lnTo>
                    <a:pt x="1365263" y="3613377"/>
                  </a:lnTo>
                  <a:lnTo>
                    <a:pt x="1380603" y="3578722"/>
                  </a:lnTo>
                  <a:lnTo>
                    <a:pt x="1395943" y="3542903"/>
                  </a:lnTo>
                  <a:lnTo>
                    <a:pt x="1411283" y="3506771"/>
                  </a:lnTo>
                  <a:lnTo>
                    <a:pt x="1426623" y="3471295"/>
                  </a:lnTo>
                  <a:lnTo>
                    <a:pt x="1441963" y="3437097"/>
                  </a:lnTo>
                  <a:lnTo>
                    <a:pt x="1457303" y="3404776"/>
                  </a:lnTo>
                  <a:lnTo>
                    <a:pt x="1472643" y="3374894"/>
                  </a:lnTo>
                  <a:lnTo>
                    <a:pt x="1487983" y="3348296"/>
                  </a:lnTo>
                  <a:lnTo>
                    <a:pt x="1503323" y="3326019"/>
                  </a:lnTo>
                  <a:lnTo>
                    <a:pt x="1518663" y="3307843"/>
                  </a:lnTo>
                  <a:lnTo>
                    <a:pt x="1534003" y="3294052"/>
                  </a:lnTo>
                  <a:lnTo>
                    <a:pt x="1549343" y="3284866"/>
                  </a:lnTo>
                  <a:lnTo>
                    <a:pt x="1564683" y="3280440"/>
                  </a:lnTo>
                  <a:lnTo>
                    <a:pt x="1580023" y="3281697"/>
                  </a:lnTo>
                  <a:lnTo>
                    <a:pt x="1595364" y="3288179"/>
                  </a:lnTo>
                  <a:lnTo>
                    <a:pt x="1610704" y="3299240"/>
                  </a:lnTo>
                  <a:lnTo>
                    <a:pt x="1626044" y="3314633"/>
                  </a:lnTo>
                  <a:lnTo>
                    <a:pt x="1641384" y="3334045"/>
                  </a:lnTo>
                  <a:lnTo>
                    <a:pt x="1656724" y="3357099"/>
                  </a:lnTo>
                  <a:lnTo>
                    <a:pt x="1672064" y="3383942"/>
                  </a:lnTo>
                  <a:lnTo>
                    <a:pt x="1687404" y="3413027"/>
                  </a:lnTo>
                  <a:lnTo>
                    <a:pt x="1702744" y="3443695"/>
                  </a:lnTo>
                  <a:lnTo>
                    <a:pt x="1718084" y="3475269"/>
                  </a:lnTo>
                  <a:lnTo>
                    <a:pt x="1733424" y="3507038"/>
                  </a:lnTo>
                  <a:lnTo>
                    <a:pt x="1748764" y="3538112"/>
                  </a:lnTo>
                  <a:lnTo>
                    <a:pt x="1764104" y="3567133"/>
                  </a:lnTo>
                  <a:lnTo>
                    <a:pt x="1779444" y="3593403"/>
                  </a:lnTo>
                  <a:lnTo>
                    <a:pt x="1794784" y="3616097"/>
                  </a:lnTo>
                  <a:lnTo>
                    <a:pt x="1810124" y="3634391"/>
                  </a:lnTo>
                  <a:lnTo>
                    <a:pt x="1825464" y="3647461"/>
                  </a:lnTo>
                  <a:lnTo>
                    <a:pt x="1840804" y="3653238"/>
                  </a:lnTo>
                  <a:lnTo>
                    <a:pt x="1856144" y="3650972"/>
                  </a:lnTo>
                  <a:lnTo>
                    <a:pt x="1871484" y="3640556"/>
                  </a:lnTo>
                  <a:lnTo>
                    <a:pt x="1886824" y="3621288"/>
                  </a:lnTo>
                  <a:lnTo>
                    <a:pt x="1902164" y="3592510"/>
                  </a:lnTo>
                  <a:lnTo>
                    <a:pt x="1917504" y="3553609"/>
                  </a:lnTo>
                  <a:lnTo>
                    <a:pt x="1932844" y="3501052"/>
                  </a:lnTo>
                  <a:lnTo>
                    <a:pt x="1948184" y="3436959"/>
                  </a:lnTo>
                  <a:lnTo>
                    <a:pt x="1963524" y="3361176"/>
                  </a:lnTo>
                  <a:lnTo>
                    <a:pt x="1978864" y="3273521"/>
                  </a:lnTo>
                  <a:lnTo>
                    <a:pt x="1994205" y="3173909"/>
                  </a:lnTo>
                  <a:lnTo>
                    <a:pt x="2009545" y="3061463"/>
                  </a:lnTo>
                  <a:lnTo>
                    <a:pt x="2024885" y="2935176"/>
                  </a:lnTo>
                  <a:lnTo>
                    <a:pt x="2040225" y="2797867"/>
                  </a:lnTo>
                  <a:lnTo>
                    <a:pt x="2055565" y="2650181"/>
                  </a:lnTo>
                  <a:lnTo>
                    <a:pt x="2070905" y="2492907"/>
                  </a:lnTo>
                  <a:lnTo>
                    <a:pt x="2086245" y="2326974"/>
                  </a:lnTo>
                  <a:lnTo>
                    <a:pt x="2101585" y="2152558"/>
                  </a:lnTo>
                  <a:lnTo>
                    <a:pt x="2116925" y="1972157"/>
                  </a:lnTo>
                  <a:lnTo>
                    <a:pt x="2132265" y="1788122"/>
                  </a:lnTo>
                  <a:lnTo>
                    <a:pt x="2147605" y="1602148"/>
                  </a:lnTo>
                  <a:lnTo>
                    <a:pt x="2162945" y="1416026"/>
                  </a:lnTo>
                  <a:lnTo>
                    <a:pt x="2178285" y="1231635"/>
                  </a:lnTo>
                  <a:lnTo>
                    <a:pt x="2193625" y="1052773"/>
                  </a:lnTo>
                  <a:lnTo>
                    <a:pt x="2208965" y="881203"/>
                  </a:lnTo>
                  <a:lnTo>
                    <a:pt x="2224305" y="718858"/>
                  </a:lnTo>
                  <a:lnTo>
                    <a:pt x="2239645" y="567694"/>
                  </a:lnTo>
                  <a:lnTo>
                    <a:pt x="2254985" y="429603"/>
                  </a:lnTo>
                  <a:lnTo>
                    <a:pt x="2270325" y="307655"/>
                  </a:lnTo>
                  <a:lnTo>
                    <a:pt x="2285665" y="206364"/>
                  </a:lnTo>
                  <a:lnTo>
                    <a:pt x="2301005" y="123999"/>
                  </a:lnTo>
                  <a:lnTo>
                    <a:pt x="2316345" y="61619"/>
                  </a:lnTo>
                  <a:lnTo>
                    <a:pt x="2331685" y="20075"/>
                  </a:lnTo>
                  <a:lnTo>
                    <a:pt x="2347025" y="0"/>
                  </a:lnTo>
                  <a:lnTo>
                    <a:pt x="2362365" y="5338"/>
                  </a:lnTo>
                  <a:lnTo>
                    <a:pt x="2377705" y="34854"/>
                  </a:lnTo>
                  <a:lnTo>
                    <a:pt x="2393046" y="85660"/>
                  </a:lnTo>
                  <a:lnTo>
                    <a:pt x="2408386" y="157047"/>
                  </a:lnTo>
                  <a:lnTo>
                    <a:pt x="2423726" y="248098"/>
                  </a:lnTo>
                  <a:lnTo>
                    <a:pt x="2439066" y="357690"/>
                  </a:lnTo>
                  <a:lnTo>
                    <a:pt x="2454406" y="488140"/>
                  </a:lnTo>
                  <a:lnTo>
                    <a:pt x="2469746" y="633314"/>
                  </a:lnTo>
                  <a:lnTo>
                    <a:pt x="2485086" y="791067"/>
                  </a:lnTo>
                  <a:lnTo>
                    <a:pt x="2500426" y="959530"/>
                  </a:lnTo>
                  <a:lnTo>
                    <a:pt x="2515766" y="1136784"/>
                  </a:lnTo>
                  <a:lnTo>
                    <a:pt x="2531106" y="1321154"/>
                  </a:lnTo>
                  <a:lnTo>
                    <a:pt x="2546446" y="1510338"/>
                  </a:lnTo>
                  <a:lnTo>
                    <a:pt x="2561786" y="1701146"/>
                  </a:lnTo>
                  <a:lnTo>
                    <a:pt x="2577126" y="1891830"/>
                  </a:lnTo>
                  <a:lnTo>
                    <a:pt x="2592466" y="2080746"/>
                  </a:lnTo>
                  <a:lnTo>
                    <a:pt x="2607806" y="2266357"/>
                  </a:lnTo>
                  <a:lnTo>
                    <a:pt x="2623146" y="2446209"/>
                  </a:lnTo>
                  <a:lnTo>
                    <a:pt x="2638486" y="2618758"/>
                  </a:lnTo>
                  <a:lnTo>
                    <a:pt x="2653826" y="2783685"/>
                  </a:lnTo>
                  <a:lnTo>
                    <a:pt x="2669166" y="2940250"/>
                  </a:lnTo>
                  <a:lnTo>
                    <a:pt x="2684506" y="3087854"/>
                  </a:lnTo>
                  <a:lnTo>
                    <a:pt x="2699846" y="3226038"/>
                  </a:lnTo>
                  <a:lnTo>
                    <a:pt x="2715186" y="3352042"/>
                  </a:lnTo>
                  <a:lnTo>
                    <a:pt x="2730526" y="3467942"/>
                  </a:lnTo>
                  <a:lnTo>
                    <a:pt x="2745866" y="3574085"/>
                  </a:lnTo>
                  <a:lnTo>
                    <a:pt x="2761206" y="3670658"/>
                  </a:lnTo>
                  <a:lnTo>
                    <a:pt x="2776546" y="3757928"/>
                  </a:lnTo>
                  <a:lnTo>
                    <a:pt x="2791887" y="3835697"/>
                  </a:lnTo>
                  <a:lnTo>
                    <a:pt x="2807227" y="3903396"/>
                  </a:lnTo>
                  <a:lnTo>
                    <a:pt x="2822567" y="3963385"/>
                  </a:lnTo>
                  <a:lnTo>
                    <a:pt x="2837907" y="4016180"/>
                  </a:lnTo>
                  <a:lnTo>
                    <a:pt x="2853247" y="4062311"/>
                  </a:lnTo>
                  <a:lnTo>
                    <a:pt x="2868587" y="4102311"/>
                  </a:lnTo>
                  <a:lnTo>
                    <a:pt x="2883927" y="4135980"/>
                  </a:lnTo>
                  <a:lnTo>
                    <a:pt x="2899267" y="4164302"/>
                  </a:lnTo>
                  <a:lnTo>
                    <a:pt x="2914607" y="4188408"/>
                  </a:lnTo>
                  <a:lnTo>
                    <a:pt x="2929947" y="4208756"/>
                  </a:lnTo>
                  <a:lnTo>
                    <a:pt x="2945287" y="4225782"/>
                  </a:lnTo>
                  <a:lnTo>
                    <a:pt x="2960627" y="4239894"/>
                  </a:lnTo>
                  <a:lnTo>
                    <a:pt x="2975967" y="4250994"/>
                  </a:lnTo>
                  <a:lnTo>
                    <a:pt x="2991307" y="4260060"/>
                  </a:lnTo>
                  <a:lnTo>
                    <a:pt x="3006647" y="4267445"/>
                  </a:lnTo>
                  <a:lnTo>
                    <a:pt x="3021987" y="4273405"/>
                  </a:lnTo>
                  <a:lnTo>
                    <a:pt x="3037327" y="4278173"/>
                  </a:lnTo>
                  <a:lnTo>
                    <a:pt x="3052667" y="4281912"/>
                  </a:lnTo>
                  <a:lnTo>
                    <a:pt x="3068007" y="4284762"/>
                  </a:lnTo>
                  <a:lnTo>
                    <a:pt x="3083347" y="4287062"/>
                  </a:lnTo>
                  <a:lnTo>
                    <a:pt x="3098687" y="4288929"/>
                  </a:lnTo>
                  <a:lnTo>
                    <a:pt x="3114027" y="4290464"/>
                  </a:lnTo>
                  <a:lnTo>
                    <a:pt x="3129367" y="4291755"/>
                  </a:lnTo>
                  <a:lnTo>
                    <a:pt x="3144707" y="4292864"/>
                  </a:lnTo>
                  <a:lnTo>
                    <a:pt x="3160047" y="4293879"/>
                  </a:lnTo>
                  <a:lnTo>
                    <a:pt x="3175388" y="4294856"/>
                  </a:lnTo>
                  <a:lnTo>
                    <a:pt x="3190728" y="4295824"/>
                  </a:lnTo>
                  <a:lnTo>
                    <a:pt x="3206068" y="4296807"/>
                  </a:lnTo>
                  <a:lnTo>
                    <a:pt x="3221408" y="4297821"/>
                  </a:lnTo>
                  <a:lnTo>
                    <a:pt x="3236748" y="4298890"/>
                  </a:lnTo>
                  <a:lnTo>
                    <a:pt x="3252088" y="4300008"/>
                  </a:lnTo>
                  <a:lnTo>
                    <a:pt x="3267428" y="4301173"/>
                  </a:lnTo>
                  <a:lnTo>
                    <a:pt x="3282768" y="4302381"/>
                  </a:lnTo>
                  <a:lnTo>
                    <a:pt x="3298108" y="4303625"/>
                  </a:lnTo>
                  <a:lnTo>
                    <a:pt x="3313448" y="4304899"/>
                  </a:lnTo>
                  <a:lnTo>
                    <a:pt x="3328788" y="4306193"/>
                  </a:lnTo>
                  <a:lnTo>
                    <a:pt x="3344128" y="4307490"/>
                  </a:lnTo>
                  <a:lnTo>
                    <a:pt x="3359468" y="4308781"/>
                  </a:lnTo>
                  <a:lnTo>
                    <a:pt x="3374808" y="4310057"/>
                  </a:lnTo>
                  <a:lnTo>
                    <a:pt x="3390148" y="4311308"/>
                  </a:lnTo>
                  <a:lnTo>
                    <a:pt x="3405488" y="4312519"/>
                  </a:lnTo>
                  <a:lnTo>
                    <a:pt x="3420828" y="4313680"/>
                  </a:lnTo>
                  <a:lnTo>
                    <a:pt x="3436168" y="4314791"/>
                  </a:lnTo>
                  <a:lnTo>
                    <a:pt x="3451508" y="4315845"/>
                  </a:lnTo>
                  <a:lnTo>
                    <a:pt x="3466848" y="4316840"/>
                  </a:lnTo>
                  <a:lnTo>
                    <a:pt x="3482188" y="4317772"/>
                  </a:lnTo>
                  <a:lnTo>
                    <a:pt x="3497528" y="4318624"/>
                  </a:lnTo>
                  <a:lnTo>
                    <a:pt x="3512868" y="4319408"/>
                  </a:lnTo>
                  <a:lnTo>
                    <a:pt x="3528208" y="4320127"/>
                  </a:lnTo>
                  <a:lnTo>
                    <a:pt x="3543548" y="4320782"/>
                  </a:lnTo>
                  <a:lnTo>
                    <a:pt x="3558888" y="4321376"/>
                  </a:lnTo>
                  <a:lnTo>
                    <a:pt x="3574229" y="4321907"/>
                  </a:lnTo>
                  <a:lnTo>
                    <a:pt x="3589569" y="4322370"/>
                  </a:lnTo>
                  <a:lnTo>
                    <a:pt x="3604909" y="4322782"/>
                  </a:lnTo>
                  <a:lnTo>
                    <a:pt x="3620249" y="4323145"/>
                  </a:lnTo>
                  <a:lnTo>
                    <a:pt x="3635589" y="4323465"/>
                  </a:lnTo>
                  <a:lnTo>
                    <a:pt x="3650929" y="4323743"/>
                  </a:lnTo>
                  <a:lnTo>
                    <a:pt x="3666269" y="4323980"/>
                  </a:lnTo>
                  <a:lnTo>
                    <a:pt x="3681609" y="4324180"/>
                  </a:lnTo>
                  <a:lnTo>
                    <a:pt x="3696949" y="4324352"/>
                  </a:lnTo>
                  <a:lnTo>
                    <a:pt x="3712289" y="4324499"/>
                  </a:lnTo>
                  <a:lnTo>
                    <a:pt x="3727629" y="4324623"/>
                  </a:lnTo>
                  <a:lnTo>
                    <a:pt x="3742969" y="4324727"/>
                  </a:lnTo>
                  <a:lnTo>
                    <a:pt x="3758309" y="4324811"/>
                  </a:lnTo>
                  <a:lnTo>
                    <a:pt x="3773649" y="4324881"/>
                  </a:lnTo>
                  <a:lnTo>
                    <a:pt x="3788989" y="4324939"/>
                  </a:lnTo>
                  <a:lnTo>
                    <a:pt x="3804329" y="4324986"/>
                  </a:lnTo>
                  <a:lnTo>
                    <a:pt x="3819669" y="4325025"/>
                  </a:lnTo>
                  <a:lnTo>
                    <a:pt x="3835009" y="4325056"/>
                  </a:lnTo>
                  <a:lnTo>
                    <a:pt x="3850349" y="4325080"/>
                  </a:lnTo>
                  <a:lnTo>
                    <a:pt x="3865689" y="4325100"/>
                  </a:lnTo>
                  <a:lnTo>
                    <a:pt x="3881029" y="4325116"/>
                  </a:lnTo>
                  <a:lnTo>
                    <a:pt x="3896369" y="4325128"/>
                  </a:lnTo>
                  <a:lnTo>
                    <a:pt x="3911709" y="4325138"/>
                  </a:lnTo>
                  <a:lnTo>
                    <a:pt x="3927049" y="4325145"/>
                  </a:lnTo>
                  <a:lnTo>
                    <a:pt x="3942389" y="4325151"/>
                  </a:lnTo>
                  <a:lnTo>
                    <a:pt x="3957729" y="4325156"/>
                  </a:lnTo>
                  <a:lnTo>
                    <a:pt x="3973070" y="4325159"/>
                  </a:lnTo>
                  <a:lnTo>
                    <a:pt x="3988410" y="4325162"/>
                  </a:lnTo>
                  <a:lnTo>
                    <a:pt x="4003750" y="4325164"/>
                  </a:lnTo>
                  <a:lnTo>
                    <a:pt x="4019090" y="4325165"/>
                  </a:lnTo>
                  <a:lnTo>
                    <a:pt x="4034430" y="4325166"/>
                  </a:lnTo>
                  <a:lnTo>
                    <a:pt x="4049770" y="4325167"/>
                  </a:lnTo>
                  <a:lnTo>
                    <a:pt x="4065110" y="4325168"/>
                  </a:lnTo>
                  <a:lnTo>
                    <a:pt x="4080450" y="4325168"/>
                  </a:lnTo>
                  <a:lnTo>
                    <a:pt x="4095790" y="4325169"/>
                  </a:lnTo>
                  <a:lnTo>
                    <a:pt x="4111130" y="4325169"/>
                  </a:lnTo>
                  <a:lnTo>
                    <a:pt x="4126470" y="4325169"/>
                  </a:lnTo>
                  <a:lnTo>
                    <a:pt x="4141810" y="4325169"/>
                  </a:lnTo>
                  <a:lnTo>
                    <a:pt x="4157150" y="4325169"/>
                  </a:lnTo>
                  <a:lnTo>
                    <a:pt x="4172490" y="4325169"/>
                  </a:lnTo>
                  <a:lnTo>
                    <a:pt x="4187830" y="4325169"/>
                  </a:lnTo>
                  <a:lnTo>
                    <a:pt x="4203170" y="4325169"/>
                  </a:lnTo>
                  <a:lnTo>
                    <a:pt x="4218510" y="4325169"/>
                  </a:lnTo>
                  <a:lnTo>
                    <a:pt x="4233850" y="4325169"/>
                  </a:lnTo>
                  <a:lnTo>
                    <a:pt x="4249190" y="4325169"/>
                  </a:lnTo>
                  <a:lnTo>
                    <a:pt x="4264530" y="4325169"/>
                  </a:lnTo>
                  <a:lnTo>
                    <a:pt x="4279870" y="4325169"/>
                  </a:lnTo>
                  <a:lnTo>
                    <a:pt x="4295210" y="4325169"/>
                  </a:lnTo>
                  <a:lnTo>
                    <a:pt x="4310550" y="4325169"/>
                  </a:lnTo>
                  <a:lnTo>
                    <a:pt x="4325890" y="4325169"/>
                  </a:lnTo>
                  <a:lnTo>
                    <a:pt x="4341230" y="4325169"/>
                  </a:lnTo>
                  <a:lnTo>
                    <a:pt x="4356570" y="4325169"/>
                  </a:lnTo>
                  <a:lnTo>
                    <a:pt x="4371911" y="4325169"/>
                  </a:lnTo>
                  <a:lnTo>
                    <a:pt x="4387251" y="4325169"/>
                  </a:lnTo>
                  <a:lnTo>
                    <a:pt x="4402591" y="4325169"/>
                  </a:lnTo>
                  <a:lnTo>
                    <a:pt x="4417931" y="4325169"/>
                  </a:lnTo>
                  <a:lnTo>
                    <a:pt x="4433271" y="4325169"/>
                  </a:lnTo>
                  <a:lnTo>
                    <a:pt x="4448611" y="4325169"/>
                  </a:lnTo>
                  <a:lnTo>
                    <a:pt x="4463951" y="4325169"/>
                  </a:lnTo>
                  <a:lnTo>
                    <a:pt x="4479291" y="4325169"/>
                  </a:lnTo>
                  <a:lnTo>
                    <a:pt x="4494631" y="4325169"/>
                  </a:lnTo>
                  <a:lnTo>
                    <a:pt x="4509971" y="4325169"/>
                  </a:lnTo>
                  <a:lnTo>
                    <a:pt x="4525311" y="4325169"/>
                  </a:lnTo>
                  <a:lnTo>
                    <a:pt x="4540651" y="4325169"/>
                  </a:lnTo>
                  <a:lnTo>
                    <a:pt x="4555991" y="4325169"/>
                  </a:lnTo>
                  <a:lnTo>
                    <a:pt x="4571331" y="4325169"/>
                  </a:lnTo>
                  <a:lnTo>
                    <a:pt x="4586671" y="4325169"/>
                  </a:lnTo>
                  <a:lnTo>
                    <a:pt x="4602011" y="4325169"/>
                  </a:lnTo>
                  <a:lnTo>
                    <a:pt x="4617351" y="4325169"/>
                  </a:lnTo>
                  <a:lnTo>
                    <a:pt x="4632691" y="4325169"/>
                  </a:lnTo>
                  <a:lnTo>
                    <a:pt x="4648031" y="4325169"/>
                  </a:lnTo>
                  <a:lnTo>
                    <a:pt x="4663371" y="4325169"/>
                  </a:lnTo>
                  <a:lnTo>
                    <a:pt x="4678711" y="4325169"/>
                  </a:lnTo>
                  <a:lnTo>
                    <a:pt x="4694051" y="4325169"/>
                  </a:lnTo>
                  <a:lnTo>
                    <a:pt x="4709391" y="4325169"/>
                  </a:lnTo>
                  <a:lnTo>
                    <a:pt x="4724731" y="4325169"/>
                  </a:lnTo>
                  <a:lnTo>
                    <a:pt x="4740071" y="4325169"/>
                  </a:lnTo>
                  <a:lnTo>
                    <a:pt x="4755411" y="4325169"/>
                  </a:lnTo>
                  <a:lnTo>
                    <a:pt x="4770752" y="4325169"/>
                  </a:lnTo>
                  <a:lnTo>
                    <a:pt x="4786092" y="4325169"/>
                  </a:lnTo>
                  <a:lnTo>
                    <a:pt x="4801432" y="4325169"/>
                  </a:lnTo>
                  <a:lnTo>
                    <a:pt x="4816772" y="4325169"/>
                  </a:lnTo>
                  <a:lnTo>
                    <a:pt x="4832112" y="4325169"/>
                  </a:lnTo>
                  <a:lnTo>
                    <a:pt x="4847452" y="4325169"/>
                  </a:lnTo>
                  <a:lnTo>
                    <a:pt x="4862792" y="4325169"/>
                  </a:lnTo>
                  <a:lnTo>
                    <a:pt x="4878132" y="4325169"/>
                  </a:lnTo>
                  <a:lnTo>
                    <a:pt x="4893472" y="4325169"/>
                  </a:lnTo>
                  <a:lnTo>
                    <a:pt x="4908812" y="4325169"/>
                  </a:lnTo>
                  <a:lnTo>
                    <a:pt x="4924152" y="4325169"/>
                  </a:lnTo>
                  <a:lnTo>
                    <a:pt x="4939492" y="4325169"/>
                  </a:lnTo>
                  <a:lnTo>
                    <a:pt x="4954832" y="4325169"/>
                  </a:lnTo>
                  <a:lnTo>
                    <a:pt x="4970172" y="4325169"/>
                  </a:lnTo>
                  <a:lnTo>
                    <a:pt x="4985512" y="4325169"/>
                  </a:lnTo>
                  <a:lnTo>
                    <a:pt x="5000852" y="4325169"/>
                  </a:lnTo>
                  <a:lnTo>
                    <a:pt x="5016192" y="4325169"/>
                  </a:lnTo>
                  <a:lnTo>
                    <a:pt x="5031532" y="4325169"/>
                  </a:lnTo>
                  <a:lnTo>
                    <a:pt x="5046872" y="4325169"/>
                  </a:lnTo>
                  <a:lnTo>
                    <a:pt x="5062212" y="4325169"/>
                  </a:lnTo>
                  <a:lnTo>
                    <a:pt x="5077552" y="4325169"/>
                  </a:lnTo>
                  <a:lnTo>
                    <a:pt x="5092892" y="4325169"/>
                  </a:lnTo>
                  <a:lnTo>
                    <a:pt x="5108232" y="4325169"/>
                  </a:lnTo>
                  <a:lnTo>
                    <a:pt x="5123572" y="4325169"/>
                  </a:lnTo>
                  <a:lnTo>
                    <a:pt x="5138912" y="4325169"/>
                  </a:lnTo>
                  <a:lnTo>
                    <a:pt x="5154252" y="4325169"/>
                  </a:lnTo>
                  <a:lnTo>
                    <a:pt x="5169593" y="4325169"/>
                  </a:lnTo>
                  <a:lnTo>
                    <a:pt x="5184933" y="4325169"/>
                  </a:lnTo>
                  <a:lnTo>
                    <a:pt x="5200273" y="4325169"/>
                  </a:lnTo>
                  <a:lnTo>
                    <a:pt x="5215613" y="4325169"/>
                  </a:lnTo>
                  <a:lnTo>
                    <a:pt x="5230953" y="4325169"/>
                  </a:lnTo>
                  <a:lnTo>
                    <a:pt x="5246293" y="4325169"/>
                  </a:lnTo>
                  <a:lnTo>
                    <a:pt x="5261633" y="4325169"/>
                  </a:lnTo>
                  <a:lnTo>
                    <a:pt x="5276973" y="4325169"/>
                  </a:lnTo>
                  <a:lnTo>
                    <a:pt x="5292313" y="4325169"/>
                  </a:lnTo>
                  <a:lnTo>
                    <a:pt x="5307653" y="4325169"/>
                  </a:lnTo>
                  <a:lnTo>
                    <a:pt x="5322993" y="4325169"/>
                  </a:lnTo>
                  <a:lnTo>
                    <a:pt x="5338333" y="4325169"/>
                  </a:lnTo>
                  <a:lnTo>
                    <a:pt x="5353673" y="4325169"/>
                  </a:lnTo>
                  <a:lnTo>
                    <a:pt x="5369013" y="4325169"/>
                  </a:lnTo>
                  <a:lnTo>
                    <a:pt x="5384353" y="4325169"/>
                  </a:lnTo>
                  <a:lnTo>
                    <a:pt x="5399693" y="4325169"/>
                  </a:lnTo>
                  <a:lnTo>
                    <a:pt x="5415033" y="4325169"/>
                  </a:lnTo>
                  <a:lnTo>
                    <a:pt x="5430373" y="4325169"/>
                  </a:lnTo>
                  <a:lnTo>
                    <a:pt x="5445713" y="4325169"/>
                  </a:lnTo>
                  <a:lnTo>
                    <a:pt x="5461053" y="4325169"/>
                  </a:lnTo>
                  <a:lnTo>
                    <a:pt x="5476393" y="4325169"/>
                  </a:lnTo>
                  <a:lnTo>
                    <a:pt x="5491733" y="4325169"/>
                  </a:lnTo>
                  <a:lnTo>
                    <a:pt x="5507073" y="4325169"/>
                  </a:lnTo>
                  <a:lnTo>
                    <a:pt x="5522413" y="4325169"/>
                  </a:lnTo>
                  <a:lnTo>
                    <a:pt x="5537753" y="4325169"/>
                  </a:lnTo>
                  <a:lnTo>
                    <a:pt x="5553093" y="4325169"/>
                  </a:lnTo>
                  <a:lnTo>
                    <a:pt x="5568434" y="4325169"/>
                  </a:lnTo>
                  <a:lnTo>
                    <a:pt x="5583774" y="4325169"/>
                  </a:lnTo>
                  <a:lnTo>
                    <a:pt x="5599114" y="4325169"/>
                  </a:lnTo>
                  <a:lnTo>
                    <a:pt x="5614454" y="4325169"/>
                  </a:lnTo>
                  <a:lnTo>
                    <a:pt x="5629794" y="4325169"/>
                  </a:lnTo>
                  <a:lnTo>
                    <a:pt x="5645134" y="4325169"/>
                  </a:lnTo>
                  <a:lnTo>
                    <a:pt x="5660474" y="4325169"/>
                  </a:lnTo>
                  <a:lnTo>
                    <a:pt x="5675814" y="4325169"/>
                  </a:lnTo>
                  <a:lnTo>
                    <a:pt x="5691154" y="4325169"/>
                  </a:lnTo>
                  <a:lnTo>
                    <a:pt x="5706494" y="4325169"/>
                  </a:lnTo>
                  <a:lnTo>
                    <a:pt x="5721834" y="4325169"/>
                  </a:lnTo>
                  <a:lnTo>
                    <a:pt x="5737174" y="4325169"/>
                  </a:lnTo>
                  <a:lnTo>
                    <a:pt x="5752514" y="4325169"/>
                  </a:lnTo>
                  <a:lnTo>
                    <a:pt x="5767854" y="4325169"/>
                  </a:lnTo>
                  <a:lnTo>
                    <a:pt x="5783194" y="4325169"/>
                  </a:lnTo>
                  <a:lnTo>
                    <a:pt x="5798534" y="4325169"/>
                  </a:lnTo>
                  <a:lnTo>
                    <a:pt x="5813874" y="4325169"/>
                  </a:lnTo>
                  <a:lnTo>
                    <a:pt x="5829214" y="4325169"/>
                  </a:lnTo>
                  <a:lnTo>
                    <a:pt x="5844554" y="4325169"/>
                  </a:lnTo>
                  <a:lnTo>
                    <a:pt x="5859894" y="4325169"/>
                  </a:lnTo>
                  <a:lnTo>
                    <a:pt x="5875234" y="4325169"/>
                  </a:lnTo>
                  <a:lnTo>
                    <a:pt x="5890574" y="4325169"/>
                  </a:lnTo>
                  <a:lnTo>
                    <a:pt x="5905914" y="4325169"/>
                  </a:lnTo>
                  <a:lnTo>
                    <a:pt x="5921254" y="4325169"/>
                  </a:lnTo>
                  <a:lnTo>
                    <a:pt x="5936594" y="4325169"/>
                  </a:lnTo>
                  <a:lnTo>
                    <a:pt x="5951934" y="4325169"/>
                  </a:lnTo>
                  <a:lnTo>
                    <a:pt x="5967275" y="4325169"/>
                  </a:lnTo>
                  <a:lnTo>
                    <a:pt x="5982615" y="4325169"/>
                  </a:lnTo>
                  <a:lnTo>
                    <a:pt x="5997955" y="4325169"/>
                  </a:lnTo>
                  <a:lnTo>
                    <a:pt x="6013295" y="4325169"/>
                  </a:lnTo>
                  <a:lnTo>
                    <a:pt x="6028635" y="4325169"/>
                  </a:lnTo>
                  <a:lnTo>
                    <a:pt x="6043975" y="4325169"/>
                  </a:lnTo>
                  <a:lnTo>
                    <a:pt x="6059315" y="4325169"/>
                  </a:lnTo>
                  <a:lnTo>
                    <a:pt x="6074655" y="4325169"/>
                  </a:lnTo>
                  <a:lnTo>
                    <a:pt x="6089995" y="4325169"/>
                  </a:lnTo>
                  <a:lnTo>
                    <a:pt x="6105335" y="4325169"/>
                  </a:lnTo>
                  <a:lnTo>
                    <a:pt x="6120675" y="4325169"/>
                  </a:lnTo>
                  <a:lnTo>
                    <a:pt x="6136015" y="4325169"/>
                  </a:lnTo>
                  <a:lnTo>
                    <a:pt x="6151355" y="4325169"/>
                  </a:lnTo>
                  <a:lnTo>
                    <a:pt x="6166695" y="4325169"/>
                  </a:lnTo>
                  <a:lnTo>
                    <a:pt x="6182035" y="4325169"/>
                  </a:lnTo>
                  <a:lnTo>
                    <a:pt x="6197375" y="4325169"/>
                  </a:lnTo>
                  <a:lnTo>
                    <a:pt x="6212715" y="4325169"/>
                  </a:lnTo>
                  <a:lnTo>
                    <a:pt x="6228055" y="4325169"/>
                  </a:lnTo>
                  <a:lnTo>
                    <a:pt x="6243395" y="4325169"/>
                  </a:lnTo>
                  <a:lnTo>
                    <a:pt x="6258735" y="4325169"/>
                  </a:lnTo>
                  <a:lnTo>
                    <a:pt x="6274075" y="4325169"/>
                  </a:lnTo>
                  <a:lnTo>
                    <a:pt x="6289415" y="4325169"/>
                  </a:lnTo>
                  <a:lnTo>
                    <a:pt x="6304755" y="4325169"/>
                  </a:lnTo>
                  <a:lnTo>
                    <a:pt x="6320095" y="4325169"/>
                  </a:lnTo>
                  <a:lnTo>
                    <a:pt x="6335435" y="4325169"/>
                  </a:lnTo>
                  <a:lnTo>
                    <a:pt x="6350776" y="4325169"/>
                  </a:lnTo>
                  <a:lnTo>
                    <a:pt x="6366116" y="4325169"/>
                  </a:lnTo>
                  <a:lnTo>
                    <a:pt x="6381456" y="4325169"/>
                  </a:lnTo>
                  <a:lnTo>
                    <a:pt x="6396796" y="4325169"/>
                  </a:lnTo>
                  <a:lnTo>
                    <a:pt x="6412136" y="4325169"/>
                  </a:lnTo>
                  <a:lnTo>
                    <a:pt x="6427476" y="4325169"/>
                  </a:lnTo>
                  <a:lnTo>
                    <a:pt x="6442816" y="4325169"/>
                  </a:lnTo>
                  <a:lnTo>
                    <a:pt x="6458156" y="4325169"/>
                  </a:lnTo>
                  <a:lnTo>
                    <a:pt x="6473496" y="4325169"/>
                  </a:lnTo>
                  <a:lnTo>
                    <a:pt x="6488836" y="4325169"/>
                  </a:lnTo>
                  <a:lnTo>
                    <a:pt x="6504176" y="4325169"/>
                  </a:lnTo>
                  <a:lnTo>
                    <a:pt x="6519516" y="4325169"/>
                  </a:lnTo>
                  <a:lnTo>
                    <a:pt x="6534856" y="4325169"/>
                  </a:lnTo>
                  <a:lnTo>
                    <a:pt x="6550196" y="4325169"/>
                  </a:lnTo>
                  <a:lnTo>
                    <a:pt x="6565536" y="4325169"/>
                  </a:lnTo>
                  <a:lnTo>
                    <a:pt x="6580876" y="4325169"/>
                  </a:lnTo>
                  <a:lnTo>
                    <a:pt x="6596216" y="4325169"/>
                  </a:lnTo>
                  <a:lnTo>
                    <a:pt x="6611556" y="4325169"/>
                  </a:lnTo>
                  <a:lnTo>
                    <a:pt x="6626896" y="4325169"/>
                  </a:lnTo>
                  <a:lnTo>
                    <a:pt x="6642236" y="4325169"/>
                  </a:lnTo>
                  <a:lnTo>
                    <a:pt x="6657576" y="4325169"/>
                  </a:lnTo>
                  <a:lnTo>
                    <a:pt x="6672916" y="4325169"/>
                  </a:lnTo>
                  <a:lnTo>
                    <a:pt x="6688256" y="4325169"/>
                  </a:lnTo>
                  <a:lnTo>
                    <a:pt x="6703596" y="4325169"/>
                  </a:lnTo>
                  <a:lnTo>
                    <a:pt x="6718936" y="4325169"/>
                  </a:lnTo>
                  <a:lnTo>
                    <a:pt x="6734276" y="4325169"/>
                  </a:lnTo>
                  <a:lnTo>
                    <a:pt x="6749617" y="4325169"/>
                  </a:lnTo>
                  <a:lnTo>
                    <a:pt x="6764957" y="4325169"/>
                  </a:lnTo>
                  <a:lnTo>
                    <a:pt x="6780297" y="4325169"/>
                  </a:lnTo>
                  <a:lnTo>
                    <a:pt x="6795637" y="4325169"/>
                  </a:lnTo>
                  <a:lnTo>
                    <a:pt x="6810977" y="4325169"/>
                  </a:lnTo>
                  <a:lnTo>
                    <a:pt x="6826317" y="4325169"/>
                  </a:lnTo>
                  <a:lnTo>
                    <a:pt x="6841657" y="4325169"/>
                  </a:lnTo>
                  <a:lnTo>
                    <a:pt x="6856997" y="4325169"/>
                  </a:lnTo>
                  <a:lnTo>
                    <a:pt x="6872337" y="4325169"/>
                  </a:lnTo>
                  <a:lnTo>
                    <a:pt x="6887677" y="4325169"/>
                  </a:lnTo>
                  <a:lnTo>
                    <a:pt x="6903017" y="4325169"/>
                  </a:lnTo>
                  <a:lnTo>
                    <a:pt x="6918357" y="4325169"/>
                  </a:lnTo>
                  <a:lnTo>
                    <a:pt x="6933697" y="4325169"/>
                  </a:lnTo>
                  <a:lnTo>
                    <a:pt x="6949037" y="4325169"/>
                  </a:lnTo>
                  <a:lnTo>
                    <a:pt x="6964377" y="4325169"/>
                  </a:lnTo>
                  <a:lnTo>
                    <a:pt x="6979717" y="4325169"/>
                  </a:lnTo>
                  <a:lnTo>
                    <a:pt x="6995057" y="4325169"/>
                  </a:lnTo>
                  <a:lnTo>
                    <a:pt x="7010397" y="4325169"/>
                  </a:lnTo>
                  <a:lnTo>
                    <a:pt x="7025737" y="4325169"/>
                  </a:lnTo>
                  <a:lnTo>
                    <a:pt x="7041077" y="4325169"/>
                  </a:lnTo>
                  <a:lnTo>
                    <a:pt x="7056417" y="4325169"/>
                  </a:lnTo>
                  <a:lnTo>
                    <a:pt x="7071757" y="4325169"/>
                  </a:lnTo>
                  <a:lnTo>
                    <a:pt x="7087097" y="4325169"/>
                  </a:lnTo>
                  <a:lnTo>
                    <a:pt x="7102437" y="4325169"/>
                  </a:lnTo>
                  <a:lnTo>
                    <a:pt x="7117777" y="4325169"/>
                  </a:lnTo>
                  <a:lnTo>
                    <a:pt x="7133117" y="4325169"/>
                  </a:lnTo>
                  <a:lnTo>
                    <a:pt x="7148458" y="4325169"/>
                  </a:lnTo>
                  <a:lnTo>
                    <a:pt x="7163798" y="4325169"/>
                  </a:lnTo>
                  <a:lnTo>
                    <a:pt x="7179138" y="4325169"/>
                  </a:lnTo>
                  <a:lnTo>
                    <a:pt x="7194478" y="4325169"/>
                  </a:lnTo>
                  <a:lnTo>
                    <a:pt x="7209818" y="4325169"/>
                  </a:lnTo>
                  <a:lnTo>
                    <a:pt x="7225158" y="4325169"/>
                  </a:lnTo>
                  <a:lnTo>
                    <a:pt x="7240498" y="4325169"/>
                  </a:lnTo>
                  <a:lnTo>
                    <a:pt x="7255838" y="4325169"/>
                  </a:lnTo>
                  <a:lnTo>
                    <a:pt x="7271178" y="4325169"/>
                  </a:lnTo>
                  <a:lnTo>
                    <a:pt x="7286518" y="4325169"/>
                  </a:lnTo>
                  <a:lnTo>
                    <a:pt x="7301858" y="4325169"/>
                  </a:lnTo>
                  <a:lnTo>
                    <a:pt x="7317198" y="4325169"/>
                  </a:lnTo>
                  <a:lnTo>
                    <a:pt x="7332538" y="4325169"/>
                  </a:lnTo>
                  <a:lnTo>
                    <a:pt x="7347878" y="4325169"/>
                  </a:lnTo>
                  <a:lnTo>
                    <a:pt x="7363218" y="4325169"/>
                  </a:lnTo>
                  <a:lnTo>
                    <a:pt x="7378558" y="4325169"/>
                  </a:lnTo>
                  <a:lnTo>
                    <a:pt x="7393898" y="4325169"/>
                  </a:lnTo>
                  <a:lnTo>
                    <a:pt x="7409238" y="4325169"/>
                  </a:lnTo>
                  <a:lnTo>
                    <a:pt x="7424578" y="4325169"/>
                  </a:lnTo>
                  <a:lnTo>
                    <a:pt x="7439918" y="4325169"/>
                  </a:lnTo>
                  <a:lnTo>
                    <a:pt x="7455258" y="4325169"/>
                  </a:lnTo>
                  <a:lnTo>
                    <a:pt x="7470598" y="4325169"/>
                  </a:lnTo>
                  <a:lnTo>
                    <a:pt x="7485938" y="4325169"/>
                  </a:lnTo>
                  <a:lnTo>
                    <a:pt x="7501278" y="4325169"/>
                  </a:lnTo>
                  <a:lnTo>
                    <a:pt x="7516618" y="4325169"/>
                  </a:lnTo>
                  <a:lnTo>
                    <a:pt x="7531958" y="4325169"/>
                  </a:lnTo>
                  <a:lnTo>
                    <a:pt x="7547299" y="4325169"/>
                  </a:lnTo>
                  <a:lnTo>
                    <a:pt x="7562639" y="4325169"/>
                  </a:lnTo>
                  <a:lnTo>
                    <a:pt x="7577979" y="4325169"/>
                  </a:lnTo>
                  <a:lnTo>
                    <a:pt x="7593319" y="4325169"/>
                  </a:lnTo>
                  <a:lnTo>
                    <a:pt x="7608659" y="4325169"/>
                  </a:lnTo>
                  <a:lnTo>
                    <a:pt x="7623999" y="4325169"/>
                  </a:lnTo>
                  <a:lnTo>
                    <a:pt x="7639339" y="4325169"/>
                  </a:lnTo>
                  <a:lnTo>
                    <a:pt x="7654679" y="4325169"/>
                  </a:lnTo>
                  <a:lnTo>
                    <a:pt x="7670019" y="4325169"/>
                  </a:lnTo>
                  <a:lnTo>
                    <a:pt x="7685359" y="4325169"/>
                  </a:lnTo>
                  <a:lnTo>
                    <a:pt x="7700699" y="4325169"/>
                  </a:lnTo>
                  <a:lnTo>
                    <a:pt x="7716039" y="4325169"/>
                  </a:lnTo>
                  <a:lnTo>
                    <a:pt x="7731379" y="4325169"/>
                  </a:lnTo>
                  <a:lnTo>
                    <a:pt x="7746719" y="4325169"/>
                  </a:lnTo>
                  <a:lnTo>
                    <a:pt x="7762059" y="4325169"/>
                  </a:lnTo>
                  <a:lnTo>
                    <a:pt x="7777399" y="4325169"/>
                  </a:lnTo>
                  <a:lnTo>
                    <a:pt x="7792739" y="4325169"/>
                  </a:lnTo>
                  <a:lnTo>
                    <a:pt x="7808079" y="4325169"/>
                  </a:lnTo>
                  <a:lnTo>
                    <a:pt x="7823419" y="4325169"/>
                  </a:lnTo>
                  <a:lnTo>
                    <a:pt x="7838759" y="4325169"/>
                  </a:lnTo>
                  <a:lnTo>
                    <a:pt x="7823419" y="4325169"/>
                  </a:lnTo>
                  <a:lnTo>
                    <a:pt x="7808079" y="4325169"/>
                  </a:lnTo>
                  <a:lnTo>
                    <a:pt x="7792739" y="4325169"/>
                  </a:lnTo>
                  <a:lnTo>
                    <a:pt x="7777399" y="4325169"/>
                  </a:lnTo>
                  <a:lnTo>
                    <a:pt x="7762059" y="4325169"/>
                  </a:lnTo>
                  <a:lnTo>
                    <a:pt x="7746719" y="4325169"/>
                  </a:lnTo>
                  <a:lnTo>
                    <a:pt x="7731379" y="4325169"/>
                  </a:lnTo>
                  <a:lnTo>
                    <a:pt x="7716039" y="4325169"/>
                  </a:lnTo>
                  <a:lnTo>
                    <a:pt x="7700699" y="4325169"/>
                  </a:lnTo>
                  <a:lnTo>
                    <a:pt x="7685359" y="4325169"/>
                  </a:lnTo>
                  <a:lnTo>
                    <a:pt x="7670019" y="4325169"/>
                  </a:lnTo>
                  <a:lnTo>
                    <a:pt x="7654679" y="4325169"/>
                  </a:lnTo>
                  <a:lnTo>
                    <a:pt x="7639339" y="4325169"/>
                  </a:lnTo>
                  <a:lnTo>
                    <a:pt x="7623999" y="4325169"/>
                  </a:lnTo>
                  <a:lnTo>
                    <a:pt x="7608659" y="4325169"/>
                  </a:lnTo>
                  <a:lnTo>
                    <a:pt x="7593319" y="4325169"/>
                  </a:lnTo>
                  <a:lnTo>
                    <a:pt x="7577979" y="4325169"/>
                  </a:lnTo>
                  <a:lnTo>
                    <a:pt x="7562639" y="4325169"/>
                  </a:lnTo>
                  <a:lnTo>
                    <a:pt x="7547299" y="4325169"/>
                  </a:lnTo>
                  <a:lnTo>
                    <a:pt x="7531958" y="4325169"/>
                  </a:lnTo>
                  <a:lnTo>
                    <a:pt x="7516618" y="4325169"/>
                  </a:lnTo>
                  <a:lnTo>
                    <a:pt x="7501278" y="4325169"/>
                  </a:lnTo>
                  <a:lnTo>
                    <a:pt x="7485938" y="4325169"/>
                  </a:lnTo>
                  <a:lnTo>
                    <a:pt x="7470598" y="4325169"/>
                  </a:lnTo>
                  <a:lnTo>
                    <a:pt x="7455258" y="4325169"/>
                  </a:lnTo>
                  <a:lnTo>
                    <a:pt x="7439918" y="4325169"/>
                  </a:lnTo>
                  <a:lnTo>
                    <a:pt x="7424578" y="4325169"/>
                  </a:lnTo>
                  <a:lnTo>
                    <a:pt x="7409238" y="4325169"/>
                  </a:lnTo>
                  <a:lnTo>
                    <a:pt x="7393898" y="4325169"/>
                  </a:lnTo>
                  <a:lnTo>
                    <a:pt x="7378558" y="4325169"/>
                  </a:lnTo>
                  <a:lnTo>
                    <a:pt x="7363218" y="4325169"/>
                  </a:lnTo>
                  <a:lnTo>
                    <a:pt x="7347878" y="4325169"/>
                  </a:lnTo>
                  <a:lnTo>
                    <a:pt x="7332538" y="4325169"/>
                  </a:lnTo>
                  <a:lnTo>
                    <a:pt x="7317198" y="4325169"/>
                  </a:lnTo>
                  <a:lnTo>
                    <a:pt x="7301858" y="4325169"/>
                  </a:lnTo>
                  <a:lnTo>
                    <a:pt x="7286518" y="4325169"/>
                  </a:lnTo>
                  <a:lnTo>
                    <a:pt x="7271178" y="4325169"/>
                  </a:lnTo>
                  <a:lnTo>
                    <a:pt x="7255838" y="4325169"/>
                  </a:lnTo>
                  <a:lnTo>
                    <a:pt x="7240498" y="4325169"/>
                  </a:lnTo>
                  <a:lnTo>
                    <a:pt x="7225158" y="4325169"/>
                  </a:lnTo>
                  <a:lnTo>
                    <a:pt x="7209818" y="4325169"/>
                  </a:lnTo>
                  <a:lnTo>
                    <a:pt x="7194478" y="4325169"/>
                  </a:lnTo>
                  <a:lnTo>
                    <a:pt x="7179138" y="4325169"/>
                  </a:lnTo>
                  <a:lnTo>
                    <a:pt x="7163798" y="4325169"/>
                  </a:lnTo>
                  <a:lnTo>
                    <a:pt x="7148458" y="4325169"/>
                  </a:lnTo>
                  <a:lnTo>
                    <a:pt x="7133117" y="4325169"/>
                  </a:lnTo>
                  <a:lnTo>
                    <a:pt x="7117777" y="4325169"/>
                  </a:lnTo>
                  <a:lnTo>
                    <a:pt x="7102437" y="4325169"/>
                  </a:lnTo>
                  <a:lnTo>
                    <a:pt x="7087097" y="4325169"/>
                  </a:lnTo>
                  <a:lnTo>
                    <a:pt x="7071757" y="4325169"/>
                  </a:lnTo>
                  <a:lnTo>
                    <a:pt x="7056417" y="4325169"/>
                  </a:lnTo>
                  <a:lnTo>
                    <a:pt x="7041077" y="4325169"/>
                  </a:lnTo>
                  <a:lnTo>
                    <a:pt x="7025737" y="4325169"/>
                  </a:lnTo>
                  <a:lnTo>
                    <a:pt x="7010397" y="4325169"/>
                  </a:lnTo>
                  <a:lnTo>
                    <a:pt x="6995057" y="4325169"/>
                  </a:lnTo>
                  <a:lnTo>
                    <a:pt x="6979717" y="4325169"/>
                  </a:lnTo>
                  <a:lnTo>
                    <a:pt x="6964377" y="4325169"/>
                  </a:lnTo>
                  <a:lnTo>
                    <a:pt x="6949037" y="4325169"/>
                  </a:lnTo>
                  <a:lnTo>
                    <a:pt x="6933697" y="4325169"/>
                  </a:lnTo>
                  <a:lnTo>
                    <a:pt x="6918357" y="4325169"/>
                  </a:lnTo>
                  <a:lnTo>
                    <a:pt x="6903017" y="4325169"/>
                  </a:lnTo>
                  <a:lnTo>
                    <a:pt x="6887677" y="4325169"/>
                  </a:lnTo>
                  <a:lnTo>
                    <a:pt x="6872337" y="4325169"/>
                  </a:lnTo>
                  <a:lnTo>
                    <a:pt x="6856997" y="4325169"/>
                  </a:lnTo>
                  <a:lnTo>
                    <a:pt x="6841657" y="4325169"/>
                  </a:lnTo>
                  <a:lnTo>
                    <a:pt x="6826317" y="4325169"/>
                  </a:lnTo>
                  <a:lnTo>
                    <a:pt x="6810977" y="4325169"/>
                  </a:lnTo>
                  <a:lnTo>
                    <a:pt x="6795637" y="4325169"/>
                  </a:lnTo>
                  <a:lnTo>
                    <a:pt x="6780297" y="4325169"/>
                  </a:lnTo>
                  <a:lnTo>
                    <a:pt x="6764957" y="4325169"/>
                  </a:lnTo>
                  <a:lnTo>
                    <a:pt x="6749617" y="4325169"/>
                  </a:lnTo>
                  <a:lnTo>
                    <a:pt x="6734276" y="4325169"/>
                  </a:lnTo>
                  <a:lnTo>
                    <a:pt x="6718936" y="4325169"/>
                  </a:lnTo>
                  <a:lnTo>
                    <a:pt x="6703596" y="4325169"/>
                  </a:lnTo>
                  <a:lnTo>
                    <a:pt x="6688256" y="4325169"/>
                  </a:lnTo>
                  <a:lnTo>
                    <a:pt x="6672916" y="4325169"/>
                  </a:lnTo>
                  <a:lnTo>
                    <a:pt x="6657576" y="4325169"/>
                  </a:lnTo>
                  <a:lnTo>
                    <a:pt x="6642236" y="4325169"/>
                  </a:lnTo>
                  <a:lnTo>
                    <a:pt x="6626896" y="4325169"/>
                  </a:lnTo>
                  <a:lnTo>
                    <a:pt x="6611556" y="4325169"/>
                  </a:lnTo>
                  <a:lnTo>
                    <a:pt x="6596216" y="4325169"/>
                  </a:lnTo>
                  <a:lnTo>
                    <a:pt x="6580876" y="4325169"/>
                  </a:lnTo>
                  <a:lnTo>
                    <a:pt x="6565536" y="4325169"/>
                  </a:lnTo>
                  <a:lnTo>
                    <a:pt x="6550196" y="4325169"/>
                  </a:lnTo>
                  <a:lnTo>
                    <a:pt x="6534856" y="4325169"/>
                  </a:lnTo>
                  <a:lnTo>
                    <a:pt x="6519516" y="4325169"/>
                  </a:lnTo>
                  <a:lnTo>
                    <a:pt x="6504176" y="4325169"/>
                  </a:lnTo>
                  <a:lnTo>
                    <a:pt x="6488836" y="4325169"/>
                  </a:lnTo>
                  <a:lnTo>
                    <a:pt x="6473496" y="4325169"/>
                  </a:lnTo>
                  <a:lnTo>
                    <a:pt x="6458156" y="4325169"/>
                  </a:lnTo>
                  <a:lnTo>
                    <a:pt x="6442816" y="4325169"/>
                  </a:lnTo>
                  <a:lnTo>
                    <a:pt x="6427476" y="4325169"/>
                  </a:lnTo>
                  <a:lnTo>
                    <a:pt x="6412136" y="4325169"/>
                  </a:lnTo>
                  <a:lnTo>
                    <a:pt x="6396796" y="4325169"/>
                  </a:lnTo>
                  <a:lnTo>
                    <a:pt x="6381456" y="4325169"/>
                  </a:lnTo>
                  <a:lnTo>
                    <a:pt x="6366116" y="4325169"/>
                  </a:lnTo>
                  <a:lnTo>
                    <a:pt x="6350776" y="4325169"/>
                  </a:lnTo>
                  <a:lnTo>
                    <a:pt x="6335435" y="4325169"/>
                  </a:lnTo>
                  <a:lnTo>
                    <a:pt x="6320095" y="4325169"/>
                  </a:lnTo>
                  <a:lnTo>
                    <a:pt x="6304755" y="4325169"/>
                  </a:lnTo>
                  <a:lnTo>
                    <a:pt x="6289415" y="4325169"/>
                  </a:lnTo>
                  <a:lnTo>
                    <a:pt x="6274075" y="4325169"/>
                  </a:lnTo>
                  <a:lnTo>
                    <a:pt x="6258735" y="4325169"/>
                  </a:lnTo>
                  <a:lnTo>
                    <a:pt x="6243395" y="4325169"/>
                  </a:lnTo>
                  <a:lnTo>
                    <a:pt x="6228055" y="4325169"/>
                  </a:lnTo>
                  <a:lnTo>
                    <a:pt x="6212715" y="4325169"/>
                  </a:lnTo>
                  <a:lnTo>
                    <a:pt x="6197375" y="4325169"/>
                  </a:lnTo>
                  <a:lnTo>
                    <a:pt x="6182035" y="4325169"/>
                  </a:lnTo>
                  <a:lnTo>
                    <a:pt x="6166695" y="4325169"/>
                  </a:lnTo>
                  <a:lnTo>
                    <a:pt x="6151355" y="4325169"/>
                  </a:lnTo>
                  <a:lnTo>
                    <a:pt x="6136015" y="4325169"/>
                  </a:lnTo>
                  <a:lnTo>
                    <a:pt x="6120675" y="4325169"/>
                  </a:lnTo>
                  <a:lnTo>
                    <a:pt x="6105335" y="4325169"/>
                  </a:lnTo>
                  <a:lnTo>
                    <a:pt x="6089995" y="4325169"/>
                  </a:lnTo>
                  <a:lnTo>
                    <a:pt x="6074655" y="4325169"/>
                  </a:lnTo>
                  <a:lnTo>
                    <a:pt x="6059315" y="4325169"/>
                  </a:lnTo>
                  <a:lnTo>
                    <a:pt x="6043975" y="4325169"/>
                  </a:lnTo>
                  <a:lnTo>
                    <a:pt x="6028635" y="4325169"/>
                  </a:lnTo>
                  <a:lnTo>
                    <a:pt x="6013295" y="4325169"/>
                  </a:lnTo>
                  <a:lnTo>
                    <a:pt x="5997955" y="4325169"/>
                  </a:lnTo>
                  <a:lnTo>
                    <a:pt x="5982615" y="4325169"/>
                  </a:lnTo>
                  <a:lnTo>
                    <a:pt x="5967275" y="4325169"/>
                  </a:lnTo>
                  <a:lnTo>
                    <a:pt x="5951934" y="4325169"/>
                  </a:lnTo>
                  <a:lnTo>
                    <a:pt x="5936594" y="4325169"/>
                  </a:lnTo>
                  <a:lnTo>
                    <a:pt x="5921254" y="4325169"/>
                  </a:lnTo>
                  <a:lnTo>
                    <a:pt x="5905914" y="4325169"/>
                  </a:lnTo>
                  <a:lnTo>
                    <a:pt x="5890574" y="4325169"/>
                  </a:lnTo>
                  <a:lnTo>
                    <a:pt x="5875234" y="4325169"/>
                  </a:lnTo>
                  <a:lnTo>
                    <a:pt x="5859894" y="4325169"/>
                  </a:lnTo>
                  <a:lnTo>
                    <a:pt x="5844554" y="4325169"/>
                  </a:lnTo>
                  <a:lnTo>
                    <a:pt x="5829214" y="4325169"/>
                  </a:lnTo>
                  <a:lnTo>
                    <a:pt x="5813874" y="4325169"/>
                  </a:lnTo>
                  <a:lnTo>
                    <a:pt x="5798534" y="4325169"/>
                  </a:lnTo>
                  <a:lnTo>
                    <a:pt x="5783194" y="4325169"/>
                  </a:lnTo>
                  <a:lnTo>
                    <a:pt x="5767854" y="4325169"/>
                  </a:lnTo>
                  <a:lnTo>
                    <a:pt x="5752514" y="4325169"/>
                  </a:lnTo>
                  <a:lnTo>
                    <a:pt x="5737174" y="4325169"/>
                  </a:lnTo>
                  <a:lnTo>
                    <a:pt x="5721834" y="4325169"/>
                  </a:lnTo>
                  <a:lnTo>
                    <a:pt x="5706494" y="4325169"/>
                  </a:lnTo>
                  <a:lnTo>
                    <a:pt x="5691154" y="4325169"/>
                  </a:lnTo>
                  <a:lnTo>
                    <a:pt x="5675814" y="4325169"/>
                  </a:lnTo>
                  <a:lnTo>
                    <a:pt x="5660474" y="4325169"/>
                  </a:lnTo>
                  <a:lnTo>
                    <a:pt x="5645134" y="4325169"/>
                  </a:lnTo>
                  <a:lnTo>
                    <a:pt x="5629794" y="4325169"/>
                  </a:lnTo>
                  <a:lnTo>
                    <a:pt x="5614454" y="4325169"/>
                  </a:lnTo>
                  <a:lnTo>
                    <a:pt x="5599114" y="4325169"/>
                  </a:lnTo>
                  <a:lnTo>
                    <a:pt x="5583774" y="4325169"/>
                  </a:lnTo>
                  <a:lnTo>
                    <a:pt x="5568434" y="4325169"/>
                  </a:lnTo>
                  <a:lnTo>
                    <a:pt x="5553093" y="4325169"/>
                  </a:lnTo>
                  <a:lnTo>
                    <a:pt x="5537753" y="4325169"/>
                  </a:lnTo>
                  <a:lnTo>
                    <a:pt x="5522413" y="4325169"/>
                  </a:lnTo>
                  <a:lnTo>
                    <a:pt x="5507073" y="4325169"/>
                  </a:lnTo>
                  <a:lnTo>
                    <a:pt x="5491733" y="4325169"/>
                  </a:lnTo>
                  <a:lnTo>
                    <a:pt x="5476393" y="4325169"/>
                  </a:lnTo>
                  <a:lnTo>
                    <a:pt x="5461053" y="4325169"/>
                  </a:lnTo>
                  <a:lnTo>
                    <a:pt x="5445713" y="4325169"/>
                  </a:lnTo>
                  <a:lnTo>
                    <a:pt x="5430373" y="4325169"/>
                  </a:lnTo>
                  <a:lnTo>
                    <a:pt x="5415033" y="4325169"/>
                  </a:lnTo>
                  <a:lnTo>
                    <a:pt x="5399693" y="4325169"/>
                  </a:lnTo>
                  <a:lnTo>
                    <a:pt x="5384353" y="4325169"/>
                  </a:lnTo>
                  <a:lnTo>
                    <a:pt x="5369013" y="4325169"/>
                  </a:lnTo>
                  <a:lnTo>
                    <a:pt x="5353673" y="4325169"/>
                  </a:lnTo>
                  <a:lnTo>
                    <a:pt x="5338333" y="4325169"/>
                  </a:lnTo>
                  <a:lnTo>
                    <a:pt x="5322993" y="4325169"/>
                  </a:lnTo>
                  <a:lnTo>
                    <a:pt x="5307653" y="4325169"/>
                  </a:lnTo>
                  <a:lnTo>
                    <a:pt x="5292313" y="4325169"/>
                  </a:lnTo>
                  <a:lnTo>
                    <a:pt x="5276973" y="4325169"/>
                  </a:lnTo>
                  <a:lnTo>
                    <a:pt x="5261633" y="4325169"/>
                  </a:lnTo>
                  <a:lnTo>
                    <a:pt x="5246293" y="4325169"/>
                  </a:lnTo>
                  <a:lnTo>
                    <a:pt x="5230953" y="4325169"/>
                  </a:lnTo>
                  <a:lnTo>
                    <a:pt x="5215613" y="4325169"/>
                  </a:lnTo>
                  <a:lnTo>
                    <a:pt x="5200273" y="4325169"/>
                  </a:lnTo>
                  <a:lnTo>
                    <a:pt x="5184933" y="4325169"/>
                  </a:lnTo>
                  <a:lnTo>
                    <a:pt x="5169593" y="4325169"/>
                  </a:lnTo>
                  <a:lnTo>
                    <a:pt x="5154252" y="4325169"/>
                  </a:lnTo>
                  <a:lnTo>
                    <a:pt x="5138912" y="4325169"/>
                  </a:lnTo>
                  <a:lnTo>
                    <a:pt x="5123572" y="4325169"/>
                  </a:lnTo>
                  <a:lnTo>
                    <a:pt x="5108232" y="4325169"/>
                  </a:lnTo>
                  <a:lnTo>
                    <a:pt x="5092892" y="4325169"/>
                  </a:lnTo>
                  <a:lnTo>
                    <a:pt x="5077552" y="4325169"/>
                  </a:lnTo>
                  <a:lnTo>
                    <a:pt x="5062212" y="4325169"/>
                  </a:lnTo>
                  <a:lnTo>
                    <a:pt x="5046872" y="4325169"/>
                  </a:lnTo>
                  <a:lnTo>
                    <a:pt x="5031532" y="4325169"/>
                  </a:lnTo>
                  <a:lnTo>
                    <a:pt x="5016192" y="4325169"/>
                  </a:lnTo>
                  <a:lnTo>
                    <a:pt x="5000852" y="4325169"/>
                  </a:lnTo>
                  <a:lnTo>
                    <a:pt x="4985512" y="4325169"/>
                  </a:lnTo>
                  <a:lnTo>
                    <a:pt x="4970172" y="4325169"/>
                  </a:lnTo>
                  <a:lnTo>
                    <a:pt x="4954832" y="4325169"/>
                  </a:lnTo>
                  <a:lnTo>
                    <a:pt x="4939492" y="4325169"/>
                  </a:lnTo>
                  <a:lnTo>
                    <a:pt x="4924152" y="4325169"/>
                  </a:lnTo>
                  <a:lnTo>
                    <a:pt x="4908812" y="4325169"/>
                  </a:lnTo>
                  <a:lnTo>
                    <a:pt x="4893472" y="4325169"/>
                  </a:lnTo>
                  <a:lnTo>
                    <a:pt x="4878132" y="4325169"/>
                  </a:lnTo>
                  <a:lnTo>
                    <a:pt x="4862792" y="4325169"/>
                  </a:lnTo>
                  <a:lnTo>
                    <a:pt x="4847452" y="4325169"/>
                  </a:lnTo>
                  <a:lnTo>
                    <a:pt x="4832112" y="4325169"/>
                  </a:lnTo>
                  <a:lnTo>
                    <a:pt x="4816772" y="4325169"/>
                  </a:lnTo>
                  <a:lnTo>
                    <a:pt x="4801432" y="4325169"/>
                  </a:lnTo>
                  <a:lnTo>
                    <a:pt x="4786092" y="4325169"/>
                  </a:lnTo>
                  <a:lnTo>
                    <a:pt x="4770752" y="4325169"/>
                  </a:lnTo>
                  <a:lnTo>
                    <a:pt x="4755411" y="4325169"/>
                  </a:lnTo>
                  <a:lnTo>
                    <a:pt x="4740071" y="4325169"/>
                  </a:lnTo>
                  <a:lnTo>
                    <a:pt x="4724731" y="4325169"/>
                  </a:lnTo>
                  <a:lnTo>
                    <a:pt x="4709391" y="4325169"/>
                  </a:lnTo>
                  <a:lnTo>
                    <a:pt x="4694051" y="4325169"/>
                  </a:lnTo>
                  <a:lnTo>
                    <a:pt x="4678711" y="4325169"/>
                  </a:lnTo>
                  <a:lnTo>
                    <a:pt x="4663371" y="4325169"/>
                  </a:lnTo>
                  <a:lnTo>
                    <a:pt x="4648031" y="4325169"/>
                  </a:lnTo>
                  <a:lnTo>
                    <a:pt x="4632691" y="4325169"/>
                  </a:lnTo>
                  <a:lnTo>
                    <a:pt x="4617351" y="4325169"/>
                  </a:lnTo>
                  <a:lnTo>
                    <a:pt x="4602011" y="4325169"/>
                  </a:lnTo>
                  <a:lnTo>
                    <a:pt x="4586671" y="4325169"/>
                  </a:lnTo>
                  <a:lnTo>
                    <a:pt x="4571331" y="4325169"/>
                  </a:lnTo>
                  <a:lnTo>
                    <a:pt x="4555991" y="4325169"/>
                  </a:lnTo>
                  <a:lnTo>
                    <a:pt x="4540651" y="4325169"/>
                  </a:lnTo>
                  <a:lnTo>
                    <a:pt x="4525311" y="4325169"/>
                  </a:lnTo>
                  <a:lnTo>
                    <a:pt x="4509971" y="4325169"/>
                  </a:lnTo>
                  <a:lnTo>
                    <a:pt x="4494631" y="4325169"/>
                  </a:lnTo>
                  <a:lnTo>
                    <a:pt x="4479291" y="4325169"/>
                  </a:lnTo>
                  <a:lnTo>
                    <a:pt x="4463951" y="4325169"/>
                  </a:lnTo>
                  <a:lnTo>
                    <a:pt x="4448611" y="4325169"/>
                  </a:lnTo>
                  <a:lnTo>
                    <a:pt x="4433271" y="4325169"/>
                  </a:lnTo>
                  <a:lnTo>
                    <a:pt x="4417931" y="4325169"/>
                  </a:lnTo>
                  <a:lnTo>
                    <a:pt x="4402591" y="4325169"/>
                  </a:lnTo>
                  <a:lnTo>
                    <a:pt x="4387251" y="4325169"/>
                  </a:lnTo>
                  <a:lnTo>
                    <a:pt x="4371911" y="4325169"/>
                  </a:lnTo>
                  <a:lnTo>
                    <a:pt x="4356570" y="4325169"/>
                  </a:lnTo>
                  <a:lnTo>
                    <a:pt x="4341230" y="4325169"/>
                  </a:lnTo>
                  <a:lnTo>
                    <a:pt x="4325890" y="4325169"/>
                  </a:lnTo>
                  <a:lnTo>
                    <a:pt x="4310550" y="4325169"/>
                  </a:lnTo>
                  <a:lnTo>
                    <a:pt x="4295210" y="4325169"/>
                  </a:lnTo>
                  <a:lnTo>
                    <a:pt x="4279870" y="4325169"/>
                  </a:lnTo>
                  <a:lnTo>
                    <a:pt x="4264530" y="4325169"/>
                  </a:lnTo>
                  <a:lnTo>
                    <a:pt x="4249190" y="4325169"/>
                  </a:lnTo>
                  <a:lnTo>
                    <a:pt x="4233850" y="4325169"/>
                  </a:lnTo>
                  <a:lnTo>
                    <a:pt x="4218510" y="4325169"/>
                  </a:lnTo>
                  <a:lnTo>
                    <a:pt x="4203170" y="4325169"/>
                  </a:lnTo>
                  <a:lnTo>
                    <a:pt x="4187830" y="4325169"/>
                  </a:lnTo>
                  <a:lnTo>
                    <a:pt x="4172490" y="4325169"/>
                  </a:lnTo>
                  <a:lnTo>
                    <a:pt x="4157150" y="4325169"/>
                  </a:lnTo>
                  <a:lnTo>
                    <a:pt x="4141810" y="4325169"/>
                  </a:lnTo>
                  <a:lnTo>
                    <a:pt x="4126470" y="4325169"/>
                  </a:lnTo>
                  <a:lnTo>
                    <a:pt x="4111130" y="4325169"/>
                  </a:lnTo>
                  <a:lnTo>
                    <a:pt x="4095790" y="4325169"/>
                  </a:lnTo>
                  <a:lnTo>
                    <a:pt x="4080450" y="4325169"/>
                  </a:lnTo>
                  <a:lnTo>
                    <a:pt x="4065110" y="4325169"/>
                  </a:lnTo>
                  <a:lnTo>
                    <a:pt x="4049770" y="4325169"/>
                  </a:lnTo>
                  <a:lnTo>
                    <a:pt x="4034430" y="4325169"/>
                  </a:lnTo>
                  <a:lnTo>
                    <a:pt x="4019090" y="4325169"/>
                  </a:lnTo>
                  <a:lnTo>
                    <a:pt x="4003750" y="4325169"/>
                  </a:lnTo>
                  <a:lnTo>
                    <a:pt x="3988410" y="4325169"/>
                  </a:lnTo>
                  <a:lnTo>
                    <a:pt x="3973070" y="4325169"/>
                  </a:lnTo>
                  <a:lnTo>
                    <a:pt x="3957729" y="4325169"/>
                  </a:lnTo>
                  <a:lnTo>
                    <a:pt x="3942389" y="4325169"/>
                  </a:lnTo>
                  <a:lnTo>
                    <a:pt x="3927049" y="4325169"/>
                  </a:lnTo>
                  <a:lnTo>
                    <a:pt x="3911709" y="4325169"/>
                  </a:lnTo>
                  <a:lnTo>
                    <a:pt x="3896369" y="4325169"/>
                  </a:lnTo>
                  <a:lnTo>
                    <a:pt x="3881029" y="4325169"/>
                  </a:lnTo>
                  <a:lnTo>
                    <a:pt x="3865689" y="4325169"/>
                  </a:lnTo>
                  <a:lnTo>
                    <a:pt x="3850349" y="4325169"/>
                  </a:lnTo>
                  <a:lnTo>
                    <a:pt x="3835009" y="4325169"/>
                  </a:lnTo>
                  <a:lnTo>
                    <a:pt x="3819669" y="4325169"/>
                  </a:lnTo>
                  <a:lnTo>
                    <a:pt x="3804329" y="4325169"/>
                  </a:lnTo>
                  <a:lnTo>
                    <a:pt x="3788989" y="4325169"/>
                  </a:lnTo>
                  <a:lnTo>
                    <a:pt x="3773649" y="4325169"/>
                  </a:lnTo>
                  <a:lnTo>
                    <a:pt x="3758309" y="4325169"/>
                  </a:lnTo>
                  <a:lnTo>
                    <a:pt x="3742969" y="4325169"/>
                  </a:lnTo>
                  <a:lnTo>
                    <a:pt x="3727629" y="4325169"/>
                  </a:lnTo>
                  <a:lnTo>
                    <a:pt x="3712289" y="4325169"/>
                  </a:lnTo>
                  <a:lnTo>
                    <a:pt x="3696949" y="4325169"/>
                  </a:lnTo>
                  <a:lnTo>
                    <a:pt x="3681609" y="4325169"/>
                  </a:lnTo>
                  <a:lnTo>
                    <a:pt x="3666269" y="4325169"/>
                  </a:lnTo>
                  <a:lnTo>
                    <a:pt x="3650929" y="4325169"/>
                  </a:lnTo>
                  <a:lnTo>
                    <a:pt x="3635589" y="4325169"/>
                  </a:lnTo>
                  <a:lnTo>
                    <a:pt x="3620249" y="4325169"/>
                  </a:lnTo>
                  <a:lnTo>
                    <a:pt x="3604909" y="4325169"/>
                  </a:lnTo>
                  <a:lnTo>
                    <a:pt x="3589569" y="4325169"/>
                  </a:lnTo>
                  <a:lnTo>
                    <a:pt x="3574229" y="4325169"/>
                  </a:lnTo>
                  <a:lnTo>
                    <a:pt x="3558888" y="4325169"/>
                  </a:lnTo>
                  <a:lnTo>
                    <a:pt x="3543548" y="4325169"/>
                  </a:lnTo>
                  <a:lnTo>
                    <a:pt x="3528208" y="4325169"/>
                  </a:lnTo>
                  <a:lnTo>
                    <a:pt x="3512868" y="4325169"/>
                  </a:lnTo>
                  <a:lnTo>
                    <a:pt x="3497528" y="4325169"/>
                  </a:lnTo>
                  <a:lnTo>
                    <a:pt x="3482188" y="4325169"/>
                  </a:lnTo>
                  <a:lnTo>
                    <a:pt x="3466848" y="4325169"/>
                  </a:lnTo>
                  <a:lnTo>
                    <a:pt x="3451508" y="4325169"/>
                  </a:lnTo>
                  <a:lnTo>
                    <a:pt x="3436168" y="4325169"/>
                  </a:lnTo>
                  <a:lnTo>
                    <a:pt x="3420828" y="4325169"/>
                  </a:lnTo>
                  <a:lnTo>
                    <a:pt x="3405488" y="4325169"/>
                  </a:lnTo>
                  <a:lnTo>
                    <a:pt x="3390148" y="4325169"/>
                  </a:lnTo>
                  <a:lnTo>
                    <a:pt x="3374808" y="4325169"/>
                  </a:lnTo>
                  <a:lnTo>
                    <a:pt x="3359468" y="4325169"/>
                  </a:lnTo>
                  <a:lnTo>
                    <a:pt x="3344128" y="4325169"/>
                  </a:lnTo>
                  <a:lnTo>
                    <a:pt x="3328788" y="4325169"/>
                  </a:lnTo>
                  <a:lnTo>
                    <a:pt x="3313448" y="4325169"/>
                  </a:lnTo>
                  <a:lnTo>
                    <a:pt x="3298108" y="4325169"/>
                  </a:lnTo>
                  <a:lnTo>
                    <a:pt x="3282768" y="4325169"/>
                  </a:lnTo>
                  <a:lnTo>
                    <a:pt x="3267428" y="4325169"/>
                  </a:lnTo>
                  <a:lnTo>
                    <a:pt x="3252088" y="4325169"/>
                  </a:lnTo>
                  <a:lnTo>
                    <a:pt x="3236748" y="4325169"/>
                  </a:lnTo>
                  <a:lnTo>
                    <a:pt x="3221408" y="4325169"/>
                  </a:lnTo>
                  <a:lnTo>
                    <a:pt x="3206068" y="4325169"/>
                  </a:lnTo>
                  <a:lnTo>
                    <a:pt x="3190728" y="4325169"/>
                  </a:lnTo>
                  <a:lnTo>
                    <a:pt x="3175388" y="4325169"/>
                  </a:lnTo>
                  <a:lnTo>
                    <a:pt x="3160047" y="4325169"/>
                  </a:lnTo>
                  <a:lnTo>
                    <a:pt x="3144707" y="4325169"/>
                  </a:lnTo>
                  <a:lnTo>
                    <a:pt x="3129367" y="4325169"/>
                  </a:lnTo>
                  <a:lnTo>
                    <a:pt x="3114027" y="4325169"/>
                  </a:lnTo>
                  <a:lnTo>
                    <a:pt x="3098687" y="4325169"/>
                  </a:lnTo>
                  <a:lnTo>
                    <a:pt x="3083347" y="4325169"/>
                  </a:lnTo>
                  <a:lnTo>
                    <a:pt x="3068007" y="4325169"/>
                  </a:lnTo>
                  <a:lnTo>
                    <a:pt x="3052667" y="4325169"/>
                  </a:lnTo>
                  <a:lnTo>
                    <a:pt x="3037327" y="4325169"/>
                  </a:lnTo>
                  <a:lnTo>
                    <a:pt x="3021987" y="4325169"/>
                  </a:lnTo>
                  <a:lnTo>
                    <a:pt x="3006647" y="4325169"/>
                  </a:lnTo>
                  <a:lnTo>
                    <a:pt x="2991307" y="4325169"/>
                  </a:lnTo>
                  <a:lnTo>
                    <a:pt x="2975967" y="4325169"/>
                  </a:lnTo>
                  <a:lnTo>
                    <a:pt x="2960627" y="4325169"/>
                  </a:lnTo>
                  <a:lnTo>
                    <a:pt x="2945287" y="4325169"/>
                  </a:lnTo>
                  <a:lnTo>
                    <a:pt x="2929947" y="4325169"/>
                  </a:lnTo>
                  <a:lnTo>
                    <a:pt x="2914607" y="4325169"/>
                  </a:lnTo>
                  <a:lnTo>
                    <a:pt x="2899267" y="4325169"/>
                  </a:lnTo>
                  <a:lnTo>
                    <a:pt x="2883927" y="4325169"/>
                  </a:lnTo>
                  <a:lnTo>
                    <a:pt x="2868587" y="4325169"/>
                  </a:lnTo>
                  <a:lnTo>
                    <a:pt x="2853247" y="4325169"/>
                  </a:lnTo>
                  <a:lnTo>
                    <a:pt x="2837907" y="4325169"/>
                  </a:lnTo>
                  <a:lnTo>
                    <a:pt x="2822567" y="4325169"/>
                  </a:lnTo>
                  <a:lnTo>
                    <a:pt x="2807227" y="4325169"/>
                  </a:lnTo>
                  <a:lnTo>
                    <a:pt x="2791887" y="4325169"/>
                  </a:lnTo>
                  <a:lnTo>
                    <a:pt x="2776546" y="4325169"/>
                  </a:lnTo>
                  <a:lnTo>
                    <a:pt x="2761206" y="4325169"/>
                  </a:lnTo>
                  <a:lnTo>
                    <a:pt x="2745866" y="4325169"/>
                  </a:lnTo>
                  <a:lnTo>
                    <a:pt x="2730526" y="4325169"/>
                  </a:lnTo>
                  <a:lnTo>
                    <a:pt x="2715186" y="4325169"/>
                  </a:lnTo>
                  <a:lnTo>
                    <a:pt x="2699846" y="4325169"/>
                  </a:lnTo>
                  <a:lnTo>
                    <a:pt x="2684506" y="4325169"/>
                  </a:lnTo>
                  <a:lnTo>
                    <a:pt x="2669166" y="4325169"/>
                  </a:lnTo>
                  <a:lnTo>
                    <a:pt x="2653826" y="4325169"/>
                  </a:lnTo>
                  <a:lnTo>
                    <a:pt x="2638486" y="4325169"/>
                  </a:lnTo>
                  <a:lnTo>
                    <a:pt x="2623146" y="4325169"/>
                  </a:lnTo>
                  <a:lnTo>
                    <a:pt x="2607806" y="4325169"/>
                  </a:lnTo>
                  <a:lnTo>
                    <a:pt x="2592466" y="4325169"/>
                  </a:lnTo>
                  <a:lnTo>
                    <a:pt x="2577126" y="4325169"/>
                  </a:lnTo>
                  <a:lnTo>
                    <a:pt x="2561786" y="4325169"/>
                  </a:lnTo>
                  <a:lnTo>
                    <a:pt x="2546446" y="4325169"/>
                  </a:lnTo>
                  <a:lnTo>
                    <a:pt x="2531106" y="4325169"/>
                  </a:lnTo>
                  <a:lnTo>
                    <a:pt x="2515766" y="4325169"/>
                  </a:lnTo>
                  <a:lnTo>
                    <a:pt x="2500426" y="4325169"/>
                  </a:lnTo>
                  <a:lnTo>
                    <a:pt x="2485086" y="4325169"/>
                  </a:lnTo>
                  <a:lnTo>
                    <a:pt x="2469746" y="4325169"/>
                  </a:lnTo>
                  <a:lnTo>
                    <a:pt x="2454406" y="4325169"/>
                  </a:lnTo>
                  <a:lnTo>
                    <a:pt x="2439066" y="4325169"/>
                  </a:lnTo>
                  <a:lnTo>
                    <a:pt x="2423726" y="4325169"/>
                  </a:lnTo>
                  <a:lnTo>
                    <a:pt x="2408386" y="4325169"/>
                  </a:lnTo>
                  <a:lnTo>
                    <a:pt x="2393046" y="4325169"/>
                  </a:lnTo>
                  <a:lnTo>
                    <a:pt x="2377705" y="4325169"/>
                  </a:lnTo>
                  <a:lnTo>
                    <a:pt x="2362365" y="4325169"/>
                  </a:lnTo>
                  <a:lnTo>
                    <a:pt x="2347025" y="4325169"/>
                  </a:lnTo>
                  <a:lnTo>
                    <a:pt x="2331685" y="4325169"/>
                  </a:lnTo>
                  <a:lnTo>
                    <a:pt x="2316345" y="4325169"/>
                  </a:lnTo>
                  <a:lnTo>
                    <a:pt x="2301005" y="4325169"/>
                  </a:lnTo>
                  <a:lnTo>
                    <a:pt x="2285665" y="4325169"/>
                  </a:lnTo>
                  <a:lnTo>
                    <a:pt x="2270325" y="4325169"/>
                  </a:lnTo>
                  <a:lnTo>
                    <a:pt x="2254985" y="4325169"/>
                  </a:lnTo>
                  <a:lnTo>
                    <a:pt x="2239645" y="4325169"/>
                  </a:lnTo>
                  <a:lnTo>
                    <a:pt x="2224305" y="4325169"/>
                  </a:lnTo>
                  <a:lnTo>
                    <a:pt x="2208965" y="4325169"/>
                  </a:lnTo>
                  <a:lnTo>
                    <a:pt x="2193625" y="4325169"/>
                  </a:lnTo>
                  <a:lnTo>
                    <a:pt x="2178285" y="4325169"/>
                  </a:lnTo>
                  <a:lnTo>
                    <a:pt x="2162945" y="4325169"/>
                  </a:lnTo>
                  <a:lnTo>
                    <a:pt x="2147605" y="4325169"/>
                  </a:lnTo>
                  <a:lnTo>
                    <a:pt x="2132265" y="4325169"/>
                  </a:lnTo>
                  <a:lnTo>
                    <a:pt x="2116925" y="4325169"/>
                  </a:lnTo>
                  <a:lnTo>
                    <a:pt x="2101585" y="4325169"/>
                  </a:lnTo>
                  <a:lnTo>
                    <a:pt x="2086245" y="4325169"/>
                  </a:lnTo>
                  <a:lnTo>
                    <a:pt x="2070905" y="4325169"/>
                  </a:lnTo>
                  <a:lnTo>
                    <a:pt x="2055565" y="4325169"/>
                  </a:lnTo>
                  <a:lnTo>
                    <a:pt x="2040225" y="4325169"/>
                  </a:lnTo>
                  <a:lnTo>
                    <a:pt x="2024885" y="4325169"/>
                  </a:lnTo>
                  <a:lnTo>
                    <a:pt x="2009545" y="4325169"/>
                  </a:lnTo>
                  <a:lnTo>
                    <a:pt x="1994205" y="4325169"/>
                  </a:lnTo>
                  <a:lnTo>
                    <a:pt x="1978864" y="4325169"/>
                  </a:lnTo>
                  <a:lnTo>
                    <a:pt x="1963524" y="4325169"/>
                  </a:lnTo>
                  <a:lnTo>
                    <a:pt x="1948184" y="4325169"/>
                  </a:lnTo>
                  <a:lnTo>
                    <a:pt x="1932844" y="4325169"/>
                  </a:lnTo>
                  <a:lnTo>
                    <a:pt x="1917504" y="4325169"/>
                  </a:lnTo>
                  <a:lnTo>
                    <a:pt x="1902164" y="4325169"/>
                  </a:lnTo>
                  <a:lnTo>
                    <a:pt x="1886824" y="4325169"/>
                  </a:lnTo>
                  <a:lnTo>
                    <a:pt x="1871484" y="4325169"/>
                  </a:lnTo>
                  <a:lnTo>
                    <a:pt x="1856144" y="4325169"/>
                  </a:lnTo>
                  <a:lnTo>
                    <a:pt x="1840804" y="4325169"/>
                  </a:lnTo>
                  <a:lnTo>
                    <a:pt x="1825464" y="4325169"/>
                  </a:lnTo>
                  <a:lnTo>
                    <a:pt x="1810124" y="4325169"/>
                  </a:lnTo>
                  <a:lnTo>
                    <a:pt x="1794784" y="4325169"/>
                  </a:lnTo>
                  <a:lnTo>
                    <a:pt x="1779444" y="4325169"/>
                  </a:lnTo>
                  <a:lnTo>
                    <a:pt x="1764104" y="4325169"/>
                  </a:lnTo>
                  <a:lnTo>
                    <a:pt x="1748764" y="4325169"/>
                  </a:lnTo>
                  <a:lnTo>
                    <a:pt x="1733424" y="4325169"/>
                  </a:lnTo>
                  <a:lnTo>
                    <a:pt x="1718084" y="4325169"/>
                  </a:lnTo>
                  <a:lnTo>
                    <a:pt x="1702744" y="4325169"/>
                  </a:lnTo>
                  <a:lnTo>
                    <a:pt x="1687404" y="4325169"/>
                  </a:lnTo>
                  <a:lnTo>
                    <a:pt x="1672064" y="4325169"/>
                  </a:lnTo>
                  <a:lnTo>
                    <a:pt x="1656724" y="4325169"/>
                  </a:lnTo>
                  <a:lnTo>
                    <a:pt x="1641384" y="4325169"/>
                  </a:lnTo>
                  <a:lnTo>
                    <a:pt x="1626044" y="4325169"/>
                  </a:lnTo>
                  <a:lnTo>
                    <a:pt x="1610704" y="4325169"/>
                  </a:lnTo>
                  <a:lnTo>
                    <a:pt x="1595364" y="4325169"/>
                  </a:lnTo>
                  <a:lnTo>
                    <a:pt x="1580023" y="4325169"/>
                  </a:lnTo>
                  <a:lnTo>
                    <a:pt x="1564683" y="4325169"/>
                  </a:lnTo>
                  <a:lnTo>
                    <a:pt x="1549343" y="4325169"/>
                  </a:lnTo>
                  <a:lnTo>
                    <a:pt x="1534003" y="4325169"/>
                  </a:lnTo>
                  <a:lnTo>
                    <a:pt x="1518663" y="4325169"/>
                  </a:lnTo>
                  <a:lnTo>
                    <a:pt x="1503323" y="4325169"/>
                  </a:lnTo>
                  <a:lnTo>
                    <a:pt x="1487983" y="4325169"/>
                  </a:lnTo>
                  <a:lnTo>
                    <a:pt x="1472643" y="4325169"/>
                  </a:lnTo>
                  <a:lnTo>
                    <a:pt x="1457303" y="4325169"/>
                  </a:lnTo>
                  <a:lnTo>
                    <a:pt x="1441963" y="4325169"/>
                  </a:lnTo>
                  <a:lnTo>
                    <a:pt x="1426623" y="4325169"/>
                  </a:lnTo>
                  <a:lnTo>
                    <a:pt x="1411283" y="4325169"/>
                  </a:lnTo>
                  <a:lnTo>
                    <a:pt x="1395943" y="4325169"/>
                  </a:lnTo>
                  <a:lnTo>
                    <a:pt x="1380603" y="4325169"/>
                  </a:lnTo>
                  <a:lnTo>
                    <a:pt x="1365263" y="4325169"/>
                  </a:lnTo>
                  <a:lnTo>
                    <a:pt x="1349923" y="4325169"/>
                  </a:lnTo>
                  <a:lnTo>
                    <a:pt x="1334583" y="4325169"/>
                  </a:lnTo>
                  <a:lnTo>
                    <a:pt x="1319243" y="4325169"/>
                  </a:lnTo>
                  <a:lnTo>
                    <a:pt x="1303903" y="4325169"/>
                  </a:lnTo>
                  <a:lnTo>
                    <a:pt x="1288563" y="4325169"/>
                  </a:lnTo>
                  <a:lnTo>
                    <a:pt x="1273223" y="4325169"/>
                  </a:lnTo>
                  <a:lnTo>
                    <a:pt x="1257883" y="4325169"/>
                  </a:lnTo>
                  <a:lnTo>
                    <a:pt x="1242543" y="4325169"/>
                  </a:lnTo>
                  <a:lnTo>
                    <a:pt x="1227203" y="4325169"/>
                  </a:lnTo>
                  <a:lnTo>
                    <a:pt x="1211863" y="4325169"/>
                  </a:lnTo>
                  <a:lnTo>
                    <a:pt x="1196523" y="4325169"/>
                  </a:lnTo>
                  <a:lnTo>
                    <a:pt x="1181182" y="4325169"/>
                  </a:lnTo>
                  <a:lnTo>
                    <a:pt x="1165842" y="4325169"/>
                  </a:lnTo>
                  <a:lnTo>
                    <a:pt x="1150502" y="4325169"/>
                  </a:lnTo>
                  <a:lnTo>
                    <a:pt x="1135162" y="4325169"/>
                  </a:lnTo>
                  <a:lnTo>
                    <a:pt x="1119822" y="4325169"/>
                  </a:lnTo>
                  <a:lnTo>
                    <a:pt x="1104482" y="4325169"/>
                  </a:lnTo>
                  <a:lnTo>
                    <a:pt x="1089142" y="4325169"/>
                  </a:lnTo>
                  <a:lnTo>
                    <a:pt x="1073802" y="4325169"/>
                  </a:lnTo>
                  <a:lnTo>
                    <a:pt x="1058462" y="4325169"/>
                  </a:lnTo>
                  <a:lnTo>
                    <a:pt x="1043122" y="4325169"/>
                  </a:lnTo>
                  <a:lnTo>
                    <a:pt x="1027782" y="4325169"/>
                  </a:lnTo>
                  <a:lnTo>
                    <a:pt x="1012442" y="4325169"/>
                  </a:lnTo>
                  <a:lnTo>
                    <a:pt x="997102" y="4325169"/>
                  </a:lnTo>
                  <a:lnTo>
                    <a:pt x="981762" y="4325169"/>
                  </a:lnTo>
                  <a:lnTo>
                    <a:pt x="966422" y="4325169"/>
                  </a:lnTo>
                  <a:lnTo>
                    <a:pt x="951082" y="4325169"/>
                  </a:lnTo>
                  <a:lnTo>
                    <a:pt x="935742" y="4325169"/>
                  </a:lnTo>
                  <a:lnTo>
                    <a:pt x="920402" y="4325169"/>
                  </a:lnTo>
                  <a:lnTo>
                    <a:pt x="905062" y="4325169"/>
                  </a:lnTo>
                  <a:lnTo>
                    <a:pt x="889722" y="4325169"/>
                  </a:lnTo>
                  <a:lnTo>
                    <a:pt x="874382" y="4325169"/>
                  </a:lnTo>
                  <a:lnTo>
                    <a:pt x="859042" y="4325169"/>
                  </a:lnTo>
                  <a:lnTo>
                    <a:pt x="843702" y="4325169"/>
                  </a:lnTo>
                  <a:lnTo>
                    <a:pt x="828362" y="4325169"/>
                  </a:lnTo>
                  <a:lnTo>
                    <a:pt x="813022" y="4325169"/>
                  </a:lnTo>
                  <a:lnTo>
                    <a:pt x="797682" y="4325169"/>
                  </a:lnTo>
                  <a:lnTo>
                    <a:pt x="782341" y="4325169"/>
                  </a:lnTo>
                  <a:lnTo>
                    <a:pt x="767001" y="4325169"/>
                  </a:lnTo>
                  <a:lnTo>
                    <a:pt x="751661" y="4325169"/>
                  </a:lnTo>
                  <a:lnTo>
                    <a:pt x="736321" y="4325169"/>
                  </a:lnTo>
                  <a:lnTo>
                    <a:pt x="720981" y="4325169"/>
                  </a:lnTo>
                  <a:lnTo>
                    <a:pt x="705641" y="4325169"/>
                  </a:lnTo>
                  <a:lnTo>
                    <a:pt x="690301" y="4325169"/>
                  </a:lnTo>
                  <a:lnTo>
                    <a:pt x="674961" y="4325169"/>
                  </a:lnTo>
                  <a:lnTo>
                    <a:pt x="659621" y="4325169"/>
                  </a:lnTo>
                  <a:lnTo>
                    <a:pt x="644281" y="4325169"/>
                  </a:lnTo>
                  <a:lnTo>
                    <a:pt x="628941" y="4325169"/>
                  </a:lnTo>
                  <a:lnTo>
                    <a:pt x="613601" y="4325169"/>
                  </a:lnTo>
                  <a:lnTo>
                    <a:pt x="598261" y="4325169"/>
                  </a:lnTo>
                  <a:lnTo>
                    <a:pt x="582921" y="4325169"/>
                  </a:lnTo>
                  <a:lnTo>
                    <a:pt x="567581" y="4325169"/>
                  </a:lnTo>
                  <a:lnTo>
                    <a:pt x="552241" y="4325169"/>
                  </a:lnTo>
                  <a:lnTo>
                    <a:pt x="536901" y="4325169"/>
                  </a:lnTo>
                  <a:lnTo>
                    <a:pt x="521561" y="4325169"/>
                  </a:lnTo>
                  <a:lnTo>
                    <a:pt x="506221" y="4325169"/>
                  </a:lnTo>
                  <a:lnTo>
                    <a:pt x="490881" y="4325169"/>
                  </a:lnTo>
                  <a:lnTo>
                    <a:pt x="475541" y="4325169"/>
                  </a:lnTo>
                  <a:lnTo>
                    <a:pt x="460201" y="4325169"/>
                  </a:lnTo>
                  <a:lnTo>
                    <a:pt x="444861" y="4325169"/>
                  </a:lnTo>
                  <a:lnTo>
                    <a:pt x="429521" y="4325169"/>
                  </a:lnTo>
                  <a:lnTo>
                    <a:pt x="414181" y="4325169"/>
                  </a:lnTo>
                  <a:lnTo>
                    <a:pt x="398841" y="4325169"/>
                  </a:lnTo>
                  <a:lnTo>
                    <a:pt x="383500" y="4325169"/>
                  </a:lnTo>
                  <a:lnTo>
                    <a:pt x="368160" y="4325169"/>
                  </a:lnTo>
                  <a:lnTo>
                    <a:pt x="352820" y="4325169"/>
                  </a:lnTo>
                  <a:lnTo>
                    <a:pt x="337480" y="4325169"/>
                  </a:lnTo>
                  <a:lnTo>
                    <a:pt x="322140" y="4325169"/>
                  </a:lnTo>
                  <a:lnTo>
                    <a:pt x="306800" y="4325169"/>
                  </a:lnTo>
                  <a:lnTo>
                    <a:pt x="291460" y="4325169"/>
                  </a:lnTo>
                  <a:lnTo>
                    <a:pt x="276120" y="4325169"/>
                  </a:lnTo>
                  <a:lnTo>
                    <a:pt x="260780" y="4325169"/>
                  </a:lnTo>
                  <a:lnTo>
                    <a:pt x="245440" y="4325169"/>
                  </a:lnTo>
                  <a:lnTo>
                    <a:pt x="230100" y="4325169"/>
                  </a:lnTo>
                  <a:lnTo>
                    <a:pt x="214760" y="4325169"/>
                  </a:lnTo>
                  <a:lnTo>
                    <a:pt x="199420" y="4325169"/>
                  </a:lnTo>
                  <a:lnTo>
                    <a:pt x="184080" y="4325169"/>
                  </a:lnTo>
                  <a:lnTo>
                    <a:pt x="168740" y="4325169"/>
                  </a:lnTo>
                  <a:lnTo>
                    <a:pt x="153400" y="4325169"/>
                  </a:lnTo>
                  <a:lnTo>
                    <a:pt x="138060" y="4325169"/>
                  </a:lnTo>
                  <a:lnTo>
                    <a:pt x="122720" y="4325169"/>
                  </a:lnTo>
                  <a:lnTo>
                    <a:pt x="107380" y="4325169"/>
                  </a:lnTo>
                  <a:lnTo>
                    <a:pt x="92040" y="4325169"/>
                  </a:lnTo>
                  <a:lnTo>
                    <a:pt x="76700" y="4325169"/>
                  </a:lnTo>
                  <a:lnTo>
                    <a:pt x="61360" y="4325169"/>
                  </a:lnTo>
                  <a:lnTo>
                    <a:pt x="46020" y="4325169"/>
                  </a:lnTo>
                  <a:lnTo>
                    <a:pt x="30680" y="4325169"/>
                  </a:lnTo>
                  <a:lnTo>
                    <a:pt x="15340" y="4325169"/>
                  </a:lnTo>
                  <a:lnTo>
                    <a:pt x="0" y="432516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3713" y="1842511"/>
              <a:ext cx="7838759" cy="4325169"/>
            </a:xfrm>
            <a:custGeom>
              <a:avLst/>
              <a:pathLst>
                <a:path w="7838759" h="4325169">
                  <a:moveTo>
                    <a:pt x="0" y="4322603"/>
                  </a:moveTo>
                  <a:lnTo>
                    <a:pt x="15340" y="4321798"/>
                  </a:lnTo>
                  <a:lnTo>
                    <a:pt x="30680" y="4320757"/>
                  </a:lnTo>
                  <a:lnTo>
                    <a:pt x="46020" y="4319442"/>
                  </a:lnTo>
                  <a:lnTo>
                    <a:pt x="61360" y="4317796"/>
                  </a:lnTo>
                  <a:lnTo>
                    <a:pt x="76700" y="4315752"/>
                  </a:lnTo>
                  <a:lnTo>
                    <a:pt x="92040" y="4313223"/>
                  </a:lnTo>
                  <a:lnTo>
                    <a:pt x="107380" y="4309939"/>
                  </a:lnTo>
                  <a:lnTo>
                    <a:pt x="122720" y="4305901"/>
                  </a:lnTo>
                  <a:lnTo>
                    <a:pt x="138060" y="4300976"/>
                  </a:lnTo>
                  <a:lnTo>
                    <a:pt x="153400" y="4295016"/>
                  </a:lnTo>
                  <a:lnTo>
                    <a:pt x="168740" y="4287858"/>
                  </a:lnTo>
                  <a:lnTo>
                    <a:pt x="184080" y="4279137"/>
                  </a:lnTo>
                  <a:lnTo>
                    <a:pt x="199420" y="4268439"/>
                  </a:lnTo>
                  <a:lnTo>
                    <a:pt x="214760" y="4255752"/>
                  </a:lnTo>
                  <a:lnTo>
                    <a:pt x="230100" y="4240813"/>
                  </a:lnTo>
                  <a:lnTo>
                    <a:pt x="245440" y="4223348"/>
                  </a:lnTo>
                  <a:lnTo>
                    <a:pt x="260780" y="4203065"/>
                  </a:lnTo>
                  <a:lnTo>
                    <a:pt x="276120" y="4178937"/>
                  </a:lnTo>
                  <a:lnTo>
                    <a:pt x="291460" y="4150876"/>
                  </a:lnTo>
                  <a:lnTo>
                    <a:pt x="306800" y="4118792"/>
                  </a:lnTo>
                  <a:lnTo>
                    <a:pt x="322140" y="4082352"/>
                  </a:lnTo>
                  <a:lnTo>
                    <a:pt x="337480" y="4041233"/>
                  </a:lnTo>
                  <a:lnTo>
                    <a:pt x="352820" y="3995039"/>
                  </a:lnTo>
                  <a:lnTo>
                    <a:pt x="368160" y="3942059"/>
                  </a:lnTo>
                  <a:lnTo>
                    <a:pt x="383500" y="3883352"/>
                  </a:lnTo>
                  <a:lnTo>
                    <a:pt x="398841" y="3818737"/>
                  </a:lnTo>
                  <a:lnTo>
                    <a:pt x="414181" y="3748077"/>
                  </a:lnTo>
                  <a:lnTo>
                    <a:pt x="429521" y="3671290"/>
                  </a:lnTo>
                  <a:lnTo>
                    <a:pt x="444861" y="3587729"/>
                  </a:lnTo>
                  <a:lnTo>
                    <a:pt x="460201" y="3497164"/>
                  </a:lnTo>
                  <a:lnTo>
                    <a:pt x="475541" y="3400884"/>
                  </a:lnTo>
                  <a:lnTo>
                    <a:pt x="490881" y="3299238"/>
                  </a:lnTo>
                  <a:lnTo>
                    <a:pt x="506221" y="3192659"/>
                  </a:lnTo>
                  <a:lnTo>
                    <a:pt x="521561" y="3081672"/>
                  </a:lnTo>
                  <a:lnTo>
                    <a:pt x="536901" y="2966416"/>
                  </a:lnTo>
                  <a:lnTo>
                    <a:pt x="552241" y="2848478"/>
                  </a:lnTo>
                  <a:lnTo>
                    <a:pt x="567581" y="2729083"/>
                  </a:lnTo>
                  <a:lnTo>
                    <a:pt x="582921" y="2609242"/>
                  </a:lnTo>
                  <a:lnTo>
                    <a:pt x="598261" y="2490029"/>
                  </a:lnTo>
                  <a:lnTo>
                    <a:pt x="613601" y="2372611"/>
                  </a:lnTo>
                  <a:lnTo>
                    <a:pt x="628941" y="2259507"/>
                  </a:lnTo>
                  <a:lnTo>
                    <a:pt x="644281" y="2151483"/>
                  </a:lnTo>
                  <a:lnTo>
                    <a:pt x="659621" y="2049751"/>
                  </a:lnTo>
                  <a:lnTo>
                    <a:pt x="674961" y="1955495"/>
                  </a:lnTo>
                  <a:lnTo>
                    <a:pt x="690301" y="1869855"/>
                  </a:lnTo>
                  <a:lnTo>
                    <a:pt x="705641" y="1795029"/>
                  </a:lnTo>
                  <a:lnTo>
                    <a:pt x="720981" y="1733262"/>
                  </a:lnTo>
                  <a:lnTo>
                    <a:pt x="736321" y="1683595"/>
                  </a:lnTo>
                  <a:lnTo>
                    <a:pt x="751661" y="1646642"/>
                  </a:lnTo>
                  <a:lnTo>
                    <a:pt x="767001" y="1622884"/>
                  </a:lnTo>
                  <a:lnTo>
                    <a:pt x="782341" y="1612664"/>
                  </a:lnTo>
                  <a:lnTo>
                    <a:pt x="797682" y="1618745"/>
                  </a:lnTo>
                  <a:lnTo>
                    <a:pt x="813022" y="1639535"/>
                  </a:lnTo>
                  <a:lnTo>
                    <a:pt x="828362" y="1673526"/>
                  </a:lnTo>
                  <a:lnTo>
                    <a:pt x="843702" y="1720215"/>
                  </a:lnTo>
                  <a:lnTo>
                    <a:pt x="859042" y="1778966"/>
                  </a:lnTo>
                  <a:lnTo>
                    <a:pt x="874382" y="1849074"/>
                  </a:lnTo>
                  <a:lnTo>
                    <a:pt x="889722" y="1931844"/>
                  </a:lnTo>
                  <a:lnTo>
                    <a:pt x="905062" y="2023127"/>
                  </a:lnTo>
                  <a:lnTo>
                    <a:pt x="920402" y="2121727"/>
                  </a:lnTo>
                  <a:lnTo>
                    <a:pt x="935742" y="2226407"/>
                  </a:lnTo>
                  <a:lnTo>
                    <a:pt x="951082" y="2335897"/>
                  </a:lnTo>
                  <a:lnTo>
                    <a:pt x="966422" y="2449050"/>
                  </a:lnTo>
                  <a:lnTo>
                    <a:pt x="981762" y="2564063"/>
                  </a:lnTo>
                  <a:lnTo>
                    <a:pt x="997102" y="2679108"/>
                  </a:lnTo>
                  <a:lnTo>
                    <a:pt x="1012442" y="2793008"/>
                  </a:lnTo>
                  <a:lnTo>
                    <a:pt x="1027782" y="2904641"/>
                  </a:lnTo>
                  <a:lnTo>
                    <a:pt x="1043122" y="3012953"/>
                  </a:lnTo>
                  <a:lnTo>
                    <a:pt x="1058462" y="3115919"/>
                  </a:lnTo>
                  <a:lnTo>
                    <a:pt x="1073802" y="3212750"/>
                  </a:lnTo>
                  <a:lnTo>
                    <a:pt x="1089142" y="3303187"/>
                  </a:lnTo>
                  <a:lnTo>
                    <a:pt x="1104482" y="3386660"/>
                  </a:lnTo>
                  <a:lnTo>
                    <a:pt x="1119822" y="3462694"/>
                  </a:lnTo>
                  <a:lnTo>
                    <a:pt x="1135162" y="3530890"/>
                  </a:lnTo>
                  <a:lnTo>
                    <a:pt x="1150502" y="3588706"/>
                  </a:lnTo>
                  <a:lnTo>
                    <a:pt x="1165842" y="3638198"/>
                  </a:lnTo>
                  <a:lnTo>
                    <a:pt x="1181182" y="3679373"/>
                  </a:lnTo>
                  <a:lnTo>
                    <a:pt x="1196523" y="3712309"/>
                  </a:lnTo>
                  <a:lnTo>
                    <a:pt x="1211863" y="3737152"/>
                  </a:lnTo>
                  <a:lnTo>
                    <a:pt x="1227203" y="3753439"/>
                  </a:lnTo>
                  <a:lnTo>
                    <a:pt x="1242543" y="3760964"/>
                  </a:lnTo>
                  <a:lnTo>
                    <a:pt x="1257883" y="3761564"/>
                  </a:lnTo>
                  <a:lnTo>
                    <a:pt x="1273223" y="3755692"/>
                  </a:lnTo>
                  <a:lnTo>
                    <a:pt x="1288563" y="3743840"/>
                  </a:lnTo>
                  <a:lnTo>
                    <a:pt x="1303903" y="3726538"/>
                  </a:lnTo>
                  <a:lnTo>
                    <a:pt x="1319243" y="3703647"/>
                  </a:lnTo>
                  <a:lnTo>
                    <a:pt x="1334583" y="3676503"/>
                  </a:lnTo>
                  <a:lnTo>
                    <a:pt x="1349923" y="3646193"/>
                  </a:lnTo>
                  <a:lnTo>
                    <a:pt x="1365263" y="3613377"/>
                  </a:lnTo>
                  <a:lnTo>
                    <a:pt x="1380603" y="3578722"/>
                  </a:lnTo>
                  <a:lnTo>
                    <a:pt x="1395943" y="3542903"/>
                  </a:lnTo>
                  <a:lnTo>
                    <a:pt x="1411283" y="3506771"/>
                  </a:lnTo>
                  <a:lnTo>
                    <a:pt x="1426623" y="3471295"/>
                  </a:lnTo>
                  <a:lnTo>
                    <a:pt x="1441963" y="3437097"/>
                  </a:lnTo>
                  <a:lnTo>
                    <a:pt x="1457303" y="3404776"/>
                  </a:lnTo>
                  <a:lnTo>
                    <a:pt x="1472643" y="3374894"/>
                  </a:lnTo>
                  <a:lnTo>
                    <a:pt x="1487983" y="3348296"/>
                  </a:lnTo>
                  <a:lnTo>
                    <a:pt x="1503323" y="3326019"/>
                  </a:lnTo>
                  <a:lnTo>
                    <a:pt x="1518663" y="3307843"/>
                  </a:lnTo>
                  <a:lnTo>
                    <a:pt x="1534003" y="3294052"/>
                  </a:lnTo>
                  <a:lnTo>
                    <a:pt x="1549343" y="3284866"/>
                  </a:lnTo>
                  <a:lnTo>
                    <a:pt x="1564683" y="3280440"/>
                  </a:lnTo>
                  <a:lnTo>
                    <a:pt x="1580023" y="3281697"/>
                  </a:lnTo>
                  <a:lnTo>
                    <a:pt x="1595364" y="3288179"/>
                  </a:lnTo>
                  <a:lnTo>
                    <a:pt x="1610704" y="3299240"/>
                  </a:lnTo>
                  <a:lnTo>
                    <a:pt x="1626044" y="3314633"/>
                  </a:lnTo>
                  <a:lnTo>
                    <a:pt x="1641384" y="3334045"/>
                  </a:lnTo>
                  <a:lnTo>
                    <a:pt x="1656724" y="3357099"/>
                  </a:lnTo>
                  <a:lnTo>
                    <a:pt x="1672064" y="3383942"/>
                  </a:lnTo>
                  <a:lnTo>
                    <a:pt x="1687404" y="3413027"/>
                  </a:lnTo>
                  <a:lnTo>
                    <a:pt x="1702744" y="3443695"/>
                  </a:lnTo>
                  <a:lnTo>
                    <a:pt x="1718084" y="3475269"/>
                  </a:lnTo>
                  <a:lnTo>
                    <a:pt x="1733424" y="3507038"/>
                  </a:lnTo>
                  <a:lnTo>
                    <a:pt x="1748764" y="3538112"/>
                  </a:lnTo>
                  <a:lnTo>
                    <a:pt x="1764104" y="3567133"/>
                  </a:lnTo>
                  <a:lnTo>
                    <a:pt x="1779444" y="3593403"/>
                  </a:lnTo>
                  <a:lnTo>
                    <a:pt x="1794784" y="3616097"/>
                  </a:lnTo>
                  <a:lnTo>
                    <a:pt x="1810124" y="3634391"/>
                  </a:lnTo>
                  <a:lnTo>
                    <a:pt x="1825464" y="3647461"/>
                  </a:lnTo>
                  <a:lnTo>
                    <a:pt x="1840804" y="3653238"/>
                  </a:lnTo>
                  <a:lnTo>
                    <a:pt x="1856144" y="3650972"/>
                  </a:lnTo>
                  <a:lnTo>
                    <a:pt x="1871484" y="3640556"/>
                  </a:lnTo>
                  <a:lnTo>
                    <a:pt x="1886824" y="3621288"/>
                  </a:lnTo>
                  <a:lnTo>
                    <a:pt x="1902164" y="3592510"/>
                  </a:lnTo>
                  <a:lnTo>
                    <a:pt x="1917504" y="3553609"/>
                  </a:lnTo>
                  <a:lnTo>
                    <a:pt x="1932844" y="3501052"/>
                  </a:lnTo>
                  <a:lnTo>
                    <a:pt x="1948184" y="3436959"/>
                  </a:lnTo>
                  <a:lnTo>
                    <a:pt x="1963524" y="3361176"/>
                  </a:lnTo>
                  <a:lnTo>
                    <a:pt x="1978864" y="3273521"/>
                  </a:lnTo>
                  <a:lnTo>
                    <a:pt x="1994205" y="3173909"/>
                  </a:lnTo>
                  <a:lnTo>
                    <a:pt x="2009545" y="3061463"/>
                  </a:lnTo>
                  <a:lnTo>
                    <a:pt x="2024885" y="2935176"/>
                  </a:lnTo>
                  <a:lnTo>
                    <a:pt x="2040225" y="2797867"/>
                  </a:lnTo>
                  <a:lnTo>
                    <a:pt x="2055565" y="2650181"/>
                  </a:lnTo>
                  <a:lnTo>
                    <a:pt x="2070905" y="2492907"/>
                  </a:lnTo>
                  <a:lnTo>
                    <a:pt x="2086245" y="2326974"/>
                  </a:lnTo>
                  <a:lnTo>
                    <a:pt x="2101585" y="2152558"/>
                  </a:lnTo>
                  <a:lnTo>
                    <a:pt x="2116925" y="1972157"/>
                  </a:lnTo>
                  <a:lnTo>
                    <a:pt x="2132265" y="1788122"/>
                  </a:lnTo>
                  <a:lnTo>
                    <a:pt x="2147605" y="1602148"/>
                  </a:lnTo>
                  <a:lnTo>
                    <a:pt x="2162945" y="1416026"/>
                  </a:lnTo>
                  <a:lnTo>
                    <a:pt x="2178285" y="1231635"/>
                  </a:lnTo>
                  <a:lnTo>
                    <a:pt x="2193625" y="1052773"/>
                  </a:lnTo>
                  <a:lnTo>
                    <a:pt x="2208965" y="881203"/>
                  </a:lnTo>
                  <a:lnTo>
                    <a:pt x="2224305" y="718858"/>
                  </a:lnTo>
                  <a:lnTo>
                    <a:pt x="2239645" y="567694"/>
                  </a:lnTo>
                  <a:lnTo>
                    <a:pt x="2254985" y="429603"/>
                  </a:lnTo>
                  <a:lnTo>
                    <a:pt x="2270325" y="307655"/>
                  </a:lnTo>
                  <a:lnTo>
                    <a:pt x="2285665" y="206364"/>
                  </a:lnTo>
                  <a:lnTo>
                    <a:pt x="2301005" y="123999"/>
                  </a:lnTo>
                  <a:lnTo>
                    <a:pt x="2316345" y="61619"/>
                  </a:lnTo>
                  <a:lnTo>
                    <a:pt x="2331685" y="20075"/>
                  </a:lnTo>
                  <a:lnTo>
                    <a:pt x="2347025" y="0"/>
                  </a:lnTo>
                  <a:lnTo>
                    <a:pt x="2362365" y="5338"/>
                  </a:lnTo>
                  <a:lnTo>
                    <a:pt x="2377705" y="34854"/>
                  </a:lnTo>
                  <a:lnTo>
                    <a:pt x="2393046" y="85660"/>
                  </a:lnTo>
                  <a:lnTo>
                    <a:pt x="2408386" y="157047"/>
                  </a:lnTo>
                  <a:lnTo>
                    <a:pt x="2423726" y="248098"/>
                  </a:lnTo>
                  <a:lnTo>
                    <a:pt x="2439066" y="357690"/>
                  </a:lnTo>
                  <a:lnTo>
                    <a:pt x="2454406" y="488140"/>
                  </a:lnTo>
                  <a:lnTo>
                    <a:pt x="2469746" y="633314"/>
                  </a:lnTo>
                  <a:lnTo>
                    <a:pt x="2485086" y="791067"/>
                  </a:lnTo>
                  <a:lnTo>
                    <a:pt x="2500426" y="959530"/>
                  </a:lnTo>
                  <a:lnTo>
                    <a:pt x="2515766" y="1136784"/>
                  </a:lnTo>
                  <a:lnTo>
                    <a:pt x="2531106" y="1321154"/>
                  </a:lnTo>
                  <a:lnTo>
                    <a:pt x="2546446" y="1510338"/>
                  </a:lnTo>
                  <a:lnTo>
                    <a:pt x="2561786" y="1701146"/>
                  </a:lnTo>
                  <a:lnTo>
                    <a:pt x="2577126" y="1891830"/>
                  </a:lnTo>
                  <a:lnTo>
                    <a:pt x="2592466" y="2080746"/>
                  </a:lnTo>
                  <a:lnTo>
                    <a:pt x="2607806" y="2266357"/>
                  </a:lnTo>
                  <a:lnTo>
                    <a:pt x="2623146" y="2446209"/>
                  </a:lnTo>
                  <a:lnTo>
                    <a:pt x="2638486" y="2618758"/>
                  </a:lnTo>
                  <a:lnTo>
                    <a:pt x="2653826" y="2783685"/>
                  </a:lnTo>
                  <a:lnTo>
                    <a:pt x="2669166" y="2940250"/>
                  </a:lnTo>
                  <a:lnTo>
                    <a:pt x="2684506" y="3087854"/>
                  </a:lnTo>
                  <a:lnTo>
                    <a:pt x="2699846" y="3226038"/>
                  </a:lnTo>
                  <a:lnTo>
                    <a:pt x="2715186" y="3352042"/>
                  </a:lnTo>
                  <a:lnTo>
                    <a:pt x="2730526" y="3467942"/>
                  </a:lnTo>
                  <a:lnTo>
                    <a:pt x="2745866" y="3574085"/>
                  </a:lnTo>
                  <a:lnTo>
                    <a:pt x="2761206" y="3670658"/>
                  </a:lnTo>
                  <a:lnTo>
                    <a:pt x="2776546" y="3757928"/>
                  </a:lnTo>
                  <a:lnTo>
                    <a:pt x="2791887" y="3835697"/>
                  </a:lnTo>
                  <a:lnTo>
                    <a:pt x="2807227" y="3903396"/>
                  </a:lnTo>
                  <a:lnTo>
                    <a:pt x="2822567" y="3963385"/>
                  </a:lnTo>
                  <a:lnTo>
                    <a:pt x="2837907" y="4016180"/>
                  </a:lnTo>
                  <a:lnTo>
                    <a:pt x="2853247" y="4062311"/>
                  </a:lnTo>
                  <a:lnTo>
                    <a:pt x="2868587" y="4102311"/>
                  </a:lnTo>
                  <a:lnTo>
                    <a:pt x="2883927" y="4135980"/>
                  </a:lnTo>
                  <a:lnTo>
                    <a:pt x="2899267" y="4164302"/>
                  </a:lnTo>
                  <a:lnTo>
                    <a:pt x="2914607" y="4188408"/>
                  </a:lnTo>
                  <a:lnTo>
                    <a:pt x="2929947" y="4208756"/>
                  </a:lnTo>
                  <a:lnTo>
                    <a:pt x="2945287" y="4225782"/>
                  </a:lnTo>
                  <a:lnTo>
                    <a:pt x="2960627" y="4239894"/>
                  </a:lnTo>
                  <a:lnTo>
                    <a:pt x="2975967" y="4250994"/>
                  </a:lnTo>
                  <a:lnTo>
                    <a:pt x="2991307" y="4260060"/>
                  </a:lnTo>
                  <a:lnTo>
                    <a:pt x="3006647" y="4267445"/>
                  </a:lnTo>
                  <a:lnTo>
                    <a:pt x="3021987" y="4273405"/>
                  </a:lnTo>
                  <a:lnTo>
                    <a:pt x="3037327" y="4278173"/>
                  </a:lnTo>
                  <a:lnTo>
                    <a:pt x="3052667" y="4281912"/>
                  </a:lnTo>
                  <a:lnTo>
                    <a:pt x="3068007" y="4284762"/>
                  </a:lnTo>
                  <a:lnTo>
                    <a:pt x="3083347" y="4287062"/>
                  </a:lnTo>
                  <a:lnTo>
                    <a:pt x="3098687" y="4288929"/>
                  </a:lnTo>
                  <a:lnTo>
                    <a:pt x="3114027" y="4290464"/>
                  </a:lnTo>
                  <a:lnTo>
                    <a:pt x="3129367" y="4291755"/>
                  </a:lnTo>
                  <a:lnTo>
                    <a:pt x="3144707" y="4292864"/>
                  </a:lnTo>
                  <a:lnTo>
                    <a:pt x="3160047" y="4293879"/>
                  </a:lnTo>
                  <a:lnTo>
                    <a:pt x="3175388" y="4294856"/>
                  </a:lnTo>
                  <a:lnTo>
                    <a:pt x="3190728" y="4295824"/>
                  </a:lnTo>
                  <a:lnTo>
                    <a:pt x="3206068" y="4296807"/>
                  </a:lnTo>
                  <a:lnTo>
                    <a:pt x="3221408" y="4297821"/>
                  </a:lnTo>
                  <a:lnTo>
                    <a:pt x="3236748" y="4298890"/>
                  </a:lnTo>
                  <a:lnTo>
                    <a:pt x="3252088" y="4300008"/>
                  </a:lnTo>
                  <a:lnTo>
                    <a:pt x="3267428" y="4301173"/>
                  </a:lnTo>
                  <a:lnTo>
                    <a:pt x="3282768" y="4302381"/>
                  </a:lnTo>
                  <a:lnTo>
                    <a:pt x="3298108" y="4303625"/>
                  </a:lnTo>
                  <a:lnTo>
                    <a:pt x="3313448" y="4304899"/>
                  </a:lnTo>
                  <a:lnTo>
                    <a:pt x="3328788" y="4306193"/>
                  </a:lnTo>
                  <a:lnTo>
                    <a:pt x="3344128" y="4307490"/>
                  </a:lnTo>
                  <a:lnTo>
                    <a:pt x="3359468" y="4308781"/>
                  </a:lnTo>
                  <a:lnTo>
                    <a:pt x="3374808" y="4310057"/>
                  </a:lnTo>
                  <a:lnTo>
                    <a:pt x="3390148" y="4311308"/>
                  </a:lnTo>
                  <a:lnTo>
                    <a:pt x="3405488" y="4312519"/>
                  </a:lnTo>
                  <a:lnTo>
                    <a:pt x="3420828" y="4313680"/>
                  </a:lnTo>
                  <a:lnTo>
                    <a:pt x="3436168" y="4314791"/>
                  </a:lnTo>
                  <a:lnTo>
                    <a:pt x="3451508" y="4315845"/>
                  </a:lnTo>
                  <a:lnTo>
                    <a:pt x="3466848" y="4316840"/>
                  </a:lnTo>
                  <a:lnTo>
                    <a:pt x="3482188" y="4317772"/>
                  </a:lnTo>
                  <a:lnTo>
                    <a:pt x="3497528" y="4318624"/>
                  </a:lnTo>
                  <a:lnTo>
                    <a:pt x="3512868" y="4319408"/>
                  </a:lnTo>
                  <a:lnTo>
                    <a:pt x="3528208" y="4320127"/>
                  </a:lnTo>
                  <a:lnTo>
                    <a:pt x="3543548" y="4320782"/>
                  </a:lnTo>
                  <a:lnTo>
                    <a:pt x="3558888" y="4321376"/>
                  </a:lnTo>
                  <a:lnTo>
                    <a:pt x="3574229" y="4321907"/>
                  </a:lnTo>
                  <a:lnTo>
                    <a:pt x="3589569" y="4322370"/>
                  </a:lnTo>
                  <a:lnTo>
                    <a:pt x="3604909" y="4322782"/>
                  </a:lnTo>
                  <a:lnTo>
                    <a:pt x="3620249" y="4323145"/>
                  </a:lnTo>
                  <a:lnTo>
                    <a:pt x="3635589" y="4323465"/>
                  </a:lnTo>
                  <a:lnTo>
                    <a:pt x="3650929" y="4323743"/>
                  </a:lnTo>
                  <a:lnTo>
                    <a:pt x="3666269" y="4323980"/>
                  </a:lnTo>
                  <a:lnTo>
                    <a:pt x="3681609" y="4324180"/>
                  </a:lnTo>
                  <a:lnTo>
                    <a:pt x="3696949" y="4324352"/>
                  </a:lnTo>
                  <a:lnTo>
                    <a:pt x="3712289" y="4324499"/>
                  </a:lnTo>
                  <a:lnTo>
                    <a:pt x="3727629" y="4324623"/>
                  </a:lnTo>
                  <a:lnTo>
                    <a:pt x="3742969" y="4324727"/>
                  </a:lnTo>
                  <a:lnTo>
                    <a:pt x="3758309" y="4324811"/>
                  </a:lnTo>
                  <a:lnTo>
                    <a:pt x="3773649" y="4324881"/>
                  </a:lnTo>
                  <a:lnTo>
                    <a:pt x="3788989" y="4324939"/>
                  </a:lnTo>
                  <a:lnTo>
                    <a:pt x="3804329" y="4324986"/>
                  </a:lnTo>
                  <a:lnTo>
                    <a:pt x="3819669" y="4325025"/>
                  </a:lnTo>
                  <a:lnTo>
                    <a:pt x="3835009" y="4325056"/>
                  </a:lnTo>
                  <a:lnTo>
                    <a:pt x="3850349" y="4325080"/>
                  </a:lnTo>
                  <a:lnTo>
                    <a:pt x="3865689" y="4325100"/>
                  </a:lnTo>
                  <a:lnTo>
                    <a:pt x="3881029" y="4325116"/>
                  </a:lnTo>
                  <a:lnTo>
                    <a:pt x="3896369" y="4325128"/>
                  </a:lnTo>
                  <a:lnTo>
                    <a:pt x="3911709" y="4325138"/>
                  </a:lnTo>
                  <a:lnTo>
                    <a:pt x="3927049" y="4325145"/>
                  </a:lnTo>
                  <a:lnTo>
                    <a:pt x="3942389" y="4325151"/>
                  </a:lnTo>
                  <a:lnTo>
                    <a:pt x="3957729" y="4325156"/>
                  </a:lnTo>
                  <a:lnTo>
                    <a:pt x="3973070" y="4325159"/>
                  </a:lnTo>
                  <a:lnTo>
                    <a:pt x="3988410" y="4325162"/>
                  </a:lnTo>
                  <a:lnTo>
                    <a:pt x="4003750" y="4325164"/>
                  </a:lnTo>
                  <a:lnTo>
                    <a:pt x="4019090" y="4325165"/>
                  </a:lnTo>
                  <a:lnTo>
                    <a:pt x="4034430" y="4325166"/>
                  </a:lnTo>
                  <a:lnTo>
                    <a:pt x="4049770" y="4325167"/>
                  </a:lnTo>
                  <a:lnTo>
                    <a:pt x="4065110" y="4325168"/>
                  </a:lnTo>
                  <a:lnTo>
                    <a:pt x="4080450" y="4325168"/>
                  </a:lnTo>
                  <a:lnTo>
                    <a:pt x="4095790" y="4325169"/>
                  </a:lnTo>
                  <a:lnTo>
                    <a:pt x="4111130" y="4325169"/>
                  </a:lnTo>
                  <a:lnTo>
                    <a:pt x="4126470" y="4325169"/>
                  </a:lnTo>
                  <a:lnTo>
                    <a:pt x="4141810" y="4325169"/>
                  </a:lnTo>
                  <a:lnTo>
                    <a:pt x="4157150" y="4325169"/>
                  </a:lnTo>
                  <a:lnTo>
                    <a:pt x="4172490" y="4325169"/>
                  </a:lnTo>
                  <a:lnTo>
                    <a:pt x="4187830" y="4325169"/>
                  </a:lnTo>
                  <a:lnTo>
                    <a:pt x="4203170" y="4325169"/>
                  </a:lnTo>
                  <a:lnTo>
                    <a:pt x="4218510" y="4325169"/>
                  </a:lnTo>
                  <a:lnTo>
                    <a:pt x="4233850" y="4325169"/>
                  </a:lnTo>
                  <a:lnTo>
                    <a:pt x="4249190" y="4325169"/>
                  </a:lnTo>
                  <a:lnTo>
                    <a:pt x="4264530" y="4325169"/>
                  </a:lnTo>
                  <a:lnTo>
                    <a:pt x="4279870" y="4325169"/>
                  </a:lnTo>
                  <a:lnTo>
                    <a:pt x="4295210" y="4325169"/>
                  </a:lnTo>
                  <a:lnTo>
                    <a:pt x="4310550" y="4325169"/>
                  </a:lnTo>
                  <a:lnTo>
                    <a:pt x="4325890" y="4325169"/>
                  </a:lnTo>
                  <a:lnTo>
                    <a:pt x="4341230" y="4325169"/>
                  </a:lnTo>
                  <a:lnTo>
                    <a:pt x="4356570" y="4325169"/>
                  </a:lnTo>
                  <a:lnTo>
                    <a:pt x="4371911" y="4325169"/>
                  </a:lnTo>
                  <a:lnTo>
                    <a:pt x="4387251" y="4325169"/>
                  </a:lnTo>
                  <a:lnTo>
                    <a:pt x="4402591" y="4325169"/>
                  </a:lnTo>
                  <a:lnTo>
                    <a:pt x="4417931" y="4325169"/>
                  </a:lnTo>
                  <a:lnTo>
                    <a:pt x="4433271" y="4325169"/>
                  </a:lnTo>
                  <a:lnTo>
                    <a:pt x="4448611" y="4325169"/>
                  </a:lnTo>
                  <a:lnTo>
                    <a:pt x="4463951" y="4325169"/>
                  </a:lnTo>
                  <a:lnTo>
                    <a:pt x="4479291" y="4325169"/>
                  </a:lnTo>
                  <a:lnTo>
                    <a:pt x="4494631" y="4325169"/>
                  </a:lnTo>
                  <a:lnTo>
                    <a:pt x="4509971" y="4325169"/>
                  </a:lnTo>
                  <a:lnTo>
                    <a:pt x="4525311" y="4325169"/>
                  </a:lnTo>
                  <a:lnTo>
                    <a:pt x="4540651" y="4325169"/>
                  </a:lnTo>
                  <a:lnTo>
                    <a:pt x="4555991" y="4325169"/>
                  </a:lnTo>
                  <a:lnTo>
                    <a:pt x="4571331" y="4325169"/>
                  </a:lnTo>
                  <a:lnTo>
                    <a:pt x="4586671" y="4325169"/>
                  </a:lnTo>
                  <a:lnTo>
                    <a:pt x="4602011" y="4325169"/>
                  </a:lnTo>
                  <a:lnTo>
                    <a:pt x="4617351" y="4325169"/>
                  </a:lnTo>
                  <a:lnTo>
                    <a:pt x="4632691" y="4325169"/>
                  </a:lnTo>
                  <a:lnTo>
                    <a:pt x="4648031" y="4325169"/>
                  </a:lnTo>
                  <a:lnTo>
                    <a:pt x="4663371" y="4325169"/>
                  </a:lnTo>
                  <a:lnTo>
                    <a:pt x="4678711" y="4325169"/>
                  </a:lnTo>
                  <a:lnTo>
                    <a:pt x="4694051" y="4325169"/>
                  </a:lnTo>
                  <a:lnTo>
                    <a:pt x="4709391" y="4325169"/>
                  </a:lnTo>
                  <a:lnTo>
                    <a:pt x="4724731" y="4325169"/>
                  </a:lnTo>
                  <a:lnTo>
                    <a:pt x="4740071" y="4325169"/>
                  </a:lnTo>
                  <a:lnTo>
                    <a:pt x="4755411" y="4325169"/>
                  </a:lnTo>
                  <a:lnTo>
                    <a:pt x="4770752" y="4325169"/>
                  </a:lnTo>
                  <a:lnTo>
                    <a:pt x="4786092" y="4325169"/>
                  </a:lnTo>
                  <a:lnTo>
                    <a:pt x="4801432" y="4325169"/>
                  </a:lnTo>
                  <a:lnTo>
                    <a:pt x="4816772" y="4325169"/>
                  </a:lnTo>
                  <a:lnTo>
                    <a:pt x="4832112" y="4325169"/>
                  </a:lnTo>
                  <a:lnTo>
                    <a:pt x="4847452" y="4325169"/>
                  </a:lnTo>
                  <a:lnTo>
                    <a:pt x="4862792" y="4325169"/>
                  </a:lnTo>
                  <a:lnTo>
                    <a:pt x="4878132" y="4325169"/>
                  </a:lnTo>
                  <a:lnTo>
                    <a:pt x="4893472" y="4325169"/>
                  </a:lnTo>
                  <a:lnTo>
                    <a:pt x="4908812" y="4325169"/>
                  </a:lnTo>
                  <a:lnTo>
                    <a:pt x="4924152" y="4325169"/>
                  </a:lnTo>
                  <a:lnTo>
                    <a:pt x="4939492" y="4325169"/>
                  </a:lnTo>
                  <a:lnTo>
                    <a:pt x="4954832" y="4325169"/>
                  </a:lnTo>
                  <a:lnTo>
                    <a:pt x="4970172" y="4325169"/>
                  </a:lnTo>
                  <a:lnTo>
                    <a:pt x="4985512" y="4325169"/>
                  </a:lnTo>
                  <a:lnTo>
                    <a:pt x="5000852" y="4325169"/>
                  </a:lnTo>
                  <a:lnTo>
                    <a:pt x="5016192" y="4325169"/>
                  </a:lnTo>
                  <a:lnTo>
                    <a:pt x="5031532" y="4325169"/>
                  </a:lnTo>
                  <a:lnTo>
                    <a:pt x="5046872" y="4325169"/>
                  </a:lnTo>
                  <a:lnTo>
                    <a:pt x="5062212" y="4325169"/>
                  </a:lnTo>
                  <a:lnTo>
                    <a:pt x="5077552" y="4325169"/>
                  </a:lnTo>
                  <a:lnTo>
                    <a:pt x="5092892" y="4325169"/>
                  </a:lnTo>
                  <a:lnTo>
                    <a:pt x="5108232" y="4325169"/>
                  </a:lnTo>
                  <a:lnTo>
                    <a:pt x="5123572" y="4325169"/>
                  </a:lnTo>
                  <a:lnTo>
                    <a:pt x="5138912" y="4325169"/>
                  </a:lnTo>
                  <a:lnTo>
                    <a:pt x="5154252" y="4325169"/>
                  </a:lnTo>
                  <a:lnTo>
                    <a:pt x="5169593" y="4325169"/>
                  </a:lnTo>
                  <a:lnTo>
                    <a:pt x="5184933" y="4325169"/>
                  </a:lnTo>
                  <a:lnTo>
                    <a:pt x="5200273" y="4325169"/>
                  </a:lnTo>
                  <a:lnTo>
                    <a:pt x="5215613" y="4325169"/>
                  </a:lnTo>
                  <a:lnTo>
                    <a:pt x="5230953" y="4325169"/>
                  </a:lnTo>
                  <a:lnTo>
                    <a:pt x="5246293" y="4325169"/>
                  </a:lnTo>
                  <a:lnTo>
                    <a:pt x="5261633" y="4325169"/>
                  </a:lnTo>
                  <a:lnTo>
                    <a:pt x="5276973" y="4325169"/>
                  </a:lnTo>
                  <a:lnTo>
                    <a:pt x="5292313" y="4325169"/>
                  </a:lnTo>
                  <a:lnTo>
                    <a:pt x="5307653" y="4325169"/>
                  </a:lnTo>
                  <a:lnTo>
                    <a:pt x="5322993" y="4325169"/>
                  </a:lnTo>
                  <a:lnTo>
                    <a:pt x="5338333" y="4325169"/>
                  </a:lnTo>
                  <a:lnTo>
                    <a:pt x="5353673" y="4325169"/>
                  </a:lnTo>
                  <a:lnTo>
                    <a:pt x="5369013" y="4325169"/>
                  </a:lnTo>
                  <a:lnTo>
                    <a:pt x="5384353" y="4325169"/>
                  </a:lnTo>
                  <a:lnTo>
                    <a:pt x="5399693" y="4325169"/>
                  </a:lnTo>
                  <a:lnTo>
                    <a:pt x="5415033" y="4325169"/>
                  </a:lnTo>
                  <a:lnTo>
                    <a:pt x="5430373" y="4325169"/>
                  </a:lnTo>
                  <a:lnTo>
                    <a:pt x="5445713" y="4325169"/>
                  </a:lnTo>
                  <a:lnTo>
                    <a:pt x="5461053" y="4325169"/>
                  </a:lnTo>
                  <a:lnTo>
                    <a:pt x="5476393" y="4325169"/>
                  </a:lnTo>
                  <a:lnTo>
                    <a:pt x="5491733" y="4325169"/>
                  </a:lnTo>
                  <a:lnTo>
                    <a:pt x="5507073" y="4325169"/>
                  </a:lnTo>
                  <a:lnTo>
                    <a:pt x="5522413" y="4325169"/>
                  </a:lnTo>
                  <a:lnTo>
                    <a:pt x="5537753" y="4325169"/>
                  </a:lnTo>
                  <a:lnTo>
                    <a:pt x="5553093" y="4325169"/>
                  </a:lnTo>
                  <a:lnTo>
                    <a:pt x="5568434" y="4325169"/>
                  </a:lnTo>
                  <a:lnTo>
                    <a:pt x="5583774" y="4325169"/>
                  </a:lnTo>
                  <a:lnTo>
                    <a:pt x="5599114" y="4325169"/>
                  </a:lnTo>
                  <a:lnTo>
                    <a:pt x="5614454" y="4325169"/>
                  </a:lnTo>
                  <a:lnTo>
                    <a:pt x="5629794" y="4325169"/>
                  </a:lnTo>
                  <a:lnTo>
                    <a:pt x="5645134" y="4325169"/>
                  </a:lnTo>
                  <a:lnTo>
                    <a:pt x="5660474" y="4325169"/>
                  </a:lnTo>
                  <a:lnTo>
                    <a:pt x="5675814" y="4325169"/>
                  </a:lnTo>
                  <a:lnTo>
                    <a:pt x="5691154" y="4325169"/>
                  </a:lnTo>
                  <a:lnTo>
                    <a:pt x="5706494" y="4325169"/>
                  </a:lnTo>
                  <a:lnTo>
                    <a:pt x="5721834" y="4325169"/>
                  </a:lnTo>
                  <a:lnTo>
                    <a:pt x="5737174" y="4325169"/>
                  </a:lnTo>
                  <a:lnTo>
                    <a:pt x="5752514" y="4325169"/>
                  </a:lnTo>
                  <a:lnTo>
                    <a:pt x="5767854" y="4325169"/>
                  </a:lnTo>
                  <a:lnTo>
                    <a:pt x="5783194" y="4325169"/>
                  </a:lnTo>
                  <a:lnTo>
                    <a:pt x="5798534" y="4325169"/>
                  </a:lnTo>
                  <a:lnTo>
                    <a:pt x="5813874" y="4325169"/>
                  </a:lnTo>
                  <a:lnTo>
                    <a:pt x="5829214" y="4325169"/>
                  </a:lnTo>
                  <a:lnTo>
                    <a:pt x="5844554" y="4325169"/>
                  </a:lnTo>
                  <a:lnTo>
                    <a:pt x="5859894" y="4325169"/>
                  </a:lnTo>
                  <a:lnTo>
                    <a:pt x="5875234" y="4325169"/>
                  </a:lnTo>
                  <a:lnTo>
                    <a:pt x="5890574" y="4325169"/>
                  </a:lnTo>
                  <a:lnTo>
                    <a:pt x="5905914" y="4325169"/>
                  </a:lnTo>
                  <a:lnTo>
                    <a:pt x="5921254" y="4325169"/>
                  </a:lnTo>
                  <a:lnTo>
                    <a:pt x="5936594" y="4325169"/>
                  </a:lnTo>
                  <a:lnTo>
                    <a:pt x="5951934" y="4325169"/>
                  </a:lnTo>
                  <a:lnTo>
                    <a:pt x="5967275" y="4325169"/>
                  </a:lnTo>
                  <a:lnTo>
                    <a:pt x="5982615" y="4325169"/>
                  </a:lnTo>
                  <a:lnTo>
                    <a:pt x="5997955" y="4325169"/>
                  </a:lnTo>
                  <a:lnTo>
                    <a:pt x="6013295" y="4325169"/>
                  </a:lnTo>
                  <a:lnTo>
                    <a:pt x="6028635" y="4325169"/>
                  </a:lnTo>
                  <a:lnTo>
                    <a:pt x="6043975" y="4325169"/>
                  </a:lnTo>
                  <a:lnTo>
                    <a:pt x="6059315" y="4325169"/>
                  </a:lnTo>
                  <a:lnTo>
                    <a:pt x="6074655" y="4325169"/>
                  </a:lnTo>
                  <a:lnTo>
                    <a:pt x="6089995" y="4325169"/>
                  </a:lnTo>
                  <a:lnTo>
                    <a:pt x="6105335" y="4325169"/>
                  </a:lnTo>
                  <a:lnTo>
                    <a:pt x="6120675" y="4325169"/>
                  </a:lnTo>
                  <a:lnTo>
                    <a:pt x="6136015" y="4325169"/>
                  </a:lnTo>
                  <a:lnTo>
                    <a:pt x="6151355" y="4325169"/>
                  </a:lnTo>
                  <a:lnTo>
                    <a:pt x="6166695" y="4325169"/>
                  </a:lnTo>
                  <a:lnTo>
                    <a:pt x="6182035" y="4325169"/>
                  </a:lnTo>
                  <a:lnTo>
                    <a:pt x="6197375" y="4325169"/>
                  </a:lnTo>
                  <a:lnTo>
                    <a:pt x="6212715" y="4325169"/>
                  </a:lnTo>
                  <a:lnTo>
                    <a:pt x="6228055" y="4325169"/>
                  </a:lnTo>
                  <a:lnTo>
                    <a:pt x="6243395" y="4325169"/>
                  </a:lnTo>
                  <a:lnTo>
                    <a:pt x="6258735" y="4325169"/>
                  </a:lnTo>
                  <a:lnTo>
                    <a:pt x="6274075" y="4325169"/>
                  </a:lnTo>
                  <a:lnTo>
                    <a:pt x="6289415" y="4325169"/>
                  </a:lnTo>
                  <a:lnTo>
                    <a:pt x="6304755" y="4325169"/>
                  </a:lnTo>
                  <a:lnTo>
                    <a:pt x="6320095" y="4325169"/>
                  </a:lnTo>
                  <a:lnTo>
                    <a:pt x="6335435" y="4325169"/>
                  </a:lnTo>
                  <a:lnTo>
                    <a:pt x="6350776" y="4325169"/>
                  </a:lnTo>
                  <a:lnTo>
                    <a:pt x="6366116" y="4325169"/>
                  </a:lnTo>
                  <a:lnTo>
                    <a:pt x="6381456" y="4325169"/>
                  </a:lnTo>
                  <a:lnTo>
                    <a:pt x="6396796" y="4325169"/>
                  </a:lnTo>
                  <a:lnTo>
                    <a:pt x="6412136" y="4325169"/>
                  </a:lnTo>
                  <a:lnTo>
                    <a:pt x="6427476" y="4325169"/>
                  </a:lnTo>
                  <a:lnTo>
                    <a:pt x="6442816" y="4325169"/>
                  </a:lnTo>
                  <a:lnTo>
                    <a:pt x="6458156" y="4325169"/>
                  </a:lnTo>
                  <a:lnTo>
                    <a:pt x="6473496" y="4325169"/>
                  </a:lnTo>
                  <a:lnTo>
                    <a:pt x="6488836" y="4325169"/>
                  </a:lnTo>
                  <a:lnTo>
                    <a:pt x="6504176" y="4325169"/>
                  </a:lnTo>
                  <a:lnTo>
                    <a:pt x="6519516" y="4325169"/>
                  </a:lnTo>
                  <a:lnTo>
                    <a:pt x="6534856" y="4325169"/>
                  </a:lnTo>
                  <a:lnTo>
                    <a:pt x="6550196" y="4325169"/>
                  </a:lnTo>
                  <a:lnTo>
                    <a:pt x="6565536" y="4325169"/>
                  </a:lnTo>
                  <a:lnTo>
                    <a:pt x="6580876" y="4325169"/>
                  </a:lnTo>
                  <a:lnTo>
                    <a:pt x="6596216" y="4325169"/>
                  </a:lnTo>
                  <a:lnTo>
                    <a:pt x="6611556" y="4325169"/>
                  </a:lnTo>
                  <a:lnTo>
                    <a:pt x="6626896" y="4325169"/>
                  </a:lnTo>
                  <a:lnTo>
                    <a:pt x="6642236" y="4325169"/>
                  </a:lnTo>
                  <a:lnTo>
                    <a:pt x="6657576" y="4325169"/>
                  </a:lnTo>
                  <a:lnTo>
                    <a:pt x="6672916" y="4325169"/>
                  </a:lnTo>
                  <a:lnTo>
                    <a:pt x="6688256" y="4325169"/>
                  </a:lnTo>
                  <a:lnTo>
                    <a:pt x="6703596" y="4325169"/>
                  </a:lnTo>
                  <a:lnTo>
                    <a:pt x="6718936" y="4325169"/>
                  </a:lnTo>
                  <a:lnTo>
                    <a:pt x="6734276" y="4325169"/>
                  </a:lnTo>
                  <a:lnTo>
                    <a:pt x="6749617" y="4325169"/>
                  </a:lnTo>
                  <a:lnTo>
                    <a:pt x="6764957" y="4325169"/>
                  </a:lnTo>
                  <a:lnTo>
                    <a:pt x="6780297" y="4325169"/>
                  </a:lnTo>
                  <a:lnTo>
                    <a:pt x="6795637" y="4325169"/>
                  </a:lnTo>
                  <a:lnTo>
                    <a:pt x="6810977" y="4325169"/>
                  </a:lnTo>
                  <a:lnTo>
                    <a:pt x="6826317" y="4325169"/>
                  </a:lnTo>
                  <a:lnTo>
                    <a:pt x="6841657" y="4325169"/>
                  </a:lnTo>
                  <a:lnTo>
                    <a:pt x="6856997" y="4325169"/>
                  </a:lnTo>
                  <a:lnTo>
                    <a:pt x="6872337" y="4325169"/>
                  </a:lnTo>
                  <a:lnTo>
                    <a:pt x="6887677" y="4325169"/>
                  </a:lnTo>
                  <a:lnTo>
                    <a:pt x="6903017" y="4325169"/>
                  </a:lnTo>
                  <a:lnTo>
                    <a:pt x="6918357" y="4325169"/>
                  </a:lnTo>
                  <a:lnTo>
                    <a:pt x="6933697" y="4325169"/>
                  </a:lnTo>
                  <a:lnTo>
                    <a:pt x="6949037" y="4325169"/>
                  </a:lnTo>
                  <a:lnTo>
                    <a:pt x="6964377" y="4325169"/>
                  </a:lnTo>
                  <a:lnTo>
                    <a:pt x="6979717" y="4325169"/>
                  </a:lnTo>
                  <a:lnTo>
                    <a:pt x="6995057" y="4325169"/>
                  </a:lnTo>
                  <a:lnTo>
                    <a:pt x="7010397" y="4325169"/>
                  </a:lnTo>
                  <a:lnTo>
                    <a:pt x="7025737" y="4325169"/>
                  </a:lnTo>
                  <a:lnTo>
                    <a:pt x="7041077" y="4325169"/>
                  </a:lnTo>
                  <a:lnTo>
                    <a:pt x="7056417" y="4325169"/>
                  </a:lnTo>
                  <a:lnTo>
                    <a:pt x="7071757" y="4325169"/>
                  </a:lnTo>
                  <a:lnTo>
                    <a:pt x="7087097" y="4325169"/>
                  </a:lnTo>
                  <a:lnTo>
                    <a:pt x="7102437" y="4325169"/>
                  </a:lnTo>
                  <a:lnTo>
                    <a:pt x="7117777" y="4325169"/>
                  </a:lnTo>
                  <a:lnTo>
                    <a:pt x="7133117" y="4325169"/>
                  </a:lnTo>
                  <a:lnTo>
                    <a:pt x="7148458" y="4325169"/>
                  </a:lnTo>
                  <a:lnTo>
                    <a:pt x="7163798" y="4325169"/>
                  </a:lnTo>
                  <a:lnTo>
                    <a:pt x="7179138" y="4325169"/>
                  </a:lnTo>
                  <a:lnTo>
                    <a:pt x="7194478" y="4325169"/>
                  </a:lnTo>
                  <a:lnTo>
                    <a:pt x="7209818" y="4325169"/>
                  </a:lnTo>
                  <a:lnTo>
                    <a:pt x="7225158" y="4325169"/>
                  </a:lnTo>
                  <a:lnTo>
                    <a:pt x="7240498" y="4325169"/>
                  </a:lnTo>
                  <a:lnTo>
                    <a:pt x="7255838" y="4325169"/>
                  </a:lnTo>
                  <a:lnTo>
                    <a:pt x="7271178" y="4325169"/>
                  </a:lnTo>
                  <a:lnTo>
                    <a:pt x="7286518" y="4325169"/>
                  </a:lnTo>
                  <a:lnTo>
                    <a:pt x="7301858" y="4325169"/>
                  </a:lnTo>
                  <a:lnTo>
                    <a:pt x="7317198" y="4325169"/>
                  </a:lnTo>
                  <a:lnTo>
                    <a:pt x="7332538" y="4325169"/>
                  </a:lnTo>
                  <a:lnTo>
                    <a:pt x="7347878" y="4325169"/>
                  </a:lnTo>
                  <a:lnTo>
                    <a:pt x="7363218" y="4325169"/>
                  </a:lnTo>
                  <a:lnTo>
                    <a:pt x="7378558" y="4325169"/>
                  </a:lnTo>
                  <a:lnTo>
                    <a:pt x="7393898" y="4325169"/>
                  </a:lnTo>
                  <a:lnTo>
                    <a:pt x="7409238" y="4325169"/>
                  </a:lnTo>
                  <a:lnTo>
                    <a:pt x="7424578" y="4325169"/>
                  </a:lnTo>
                  <a:lnTo>
                    <a:pt x="7439918" y="4325169"/>
                  </a:lnTo>
                  <a:lnTo>
                    <a:pt x="7455258" y="4325169"/>
                  </a:lnTo>
                  <a:lnTo>
                    <a:pt x="7470598" y="4325169"/>
                  </a:lnTo>
                  <a:lnTo>
                    <a:pt x="7485938" y="4325169"/>
                  </a:lnTo>
                  <a:lnTo>
                    <a:pt x="7501278" y="4325169"/>
                  </a:lnTo>
                  <a:lnTo>
                    <a:pt x="7516618" y="4325169"/>
                  </a:lnTo>
                  <a:lnTo>
                    <a:pt x="7531958" y="4325169"/>
                  </a:lnTo>
                  <a:lnTo>
                    <a:pt x="7547299" y="4325169"/>
                  </a:lnTo>
                  <a:lnTo>
                    <a:pt x="7562639" y="4325169"/>
                  </a:lnTo>
                  <a:lnTo>
                    <a:pt x="7577979" y="4325169"/>
                  </a:lnTo>
                  <a:lnTo>
                    <a:pt x="7593319" y="4325169"/>
                  </a:lnTo>
                  <a:lnTo>
                    <a:pt x="7608659" y="4325169"/>
                  </a:lnTo>
                  <a:lnTo>
                    <a:pt x="7623999" y="4325169"/>
                  </a:lnTo>
                  <a:lnTo>
                    <a:pt x="7639339" y="4325169"/>
                  </a:lnTo>
                  <a:lnTo>
                    <a:pt x="7654679" y="4325169"/>
                  </a:lnTo>
                  <a:lnTo>
                    <a:pt x="7670019" y="4325169"/>
                  </a:lnTo>
                  <a:lnTo>
                    <a:pt x="7685359" y="4325169"/>
                  </a:lnTo>
                  <a:lnTo>
                    <a:pt x="7700699" y="4325169"/>
                  </a:lnTo>
                  <a:lnTo>
                    <a:pt x="7716039" y="4325169"/>
                  </a:lnTo>
                  <a:lnTo>
                    <a:pt x="7731379" y="4325169"/>
                  </a:lnTo>
                  <a:lnTo>
                    <a:pt x="7746719" y="4325169"/>
                  </a:lnTo>
                  <a:lnTo>
                    <a:pt x="7762059" y="4325169"/>
                  </a:lnTo>
                  <a:lnTo>
                    <a:pt x="7777399" y="4325169"/>
                  </a:lnTo>
                  <a:lnTo>
                    <a:pt x="7792739" y="4325169"/>
                  </a:lnTo>
                  <a:lnTo>
                    <a:pt x="7808079" y="4325169"/>
                  </a:lnTo>
                  <a:lnTo>
                    <a:pt x="7823419" y="4325169"/>
                  </a:lnTo>
                  <a:lnTo>
                    <a:pt x="7838759" y="4325169"/>
                  </a:lnTo>
                </a:path>
              </a:pathLst>
            </a:cu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233783" y="612598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3783" y="4493969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3783" y="28620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3783" y="12300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416980" y="616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6980" y="4535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6980" y="2903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6980" y="1271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43713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62758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411465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19534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979217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63093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4696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30845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1472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98596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682472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12635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596511" y="65203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80387" y="65203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64263" y="651895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948139" y="6520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32015" y="6520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15891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299767" y="652173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3643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67519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620317" y="6519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079770" y="6627906"/>
              <a:ext cx="13666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Degree of the vertices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128023" y="3199127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76086" y="69589"/>
              <a:ext cx="8498324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6086" y="5431158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086" y="3958112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086" y="2485067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76086" y="1012021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112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199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0285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41371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086" y="6167681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086" y="4694635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6086" y="3221589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6086" y="1748544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6086" y="275498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569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3656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4742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5828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62373" y="5639707"/>
              <a:ext cx="126651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89025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215677" y="5111734"/>
              <a:ext cx="126651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342328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468980" y="5111734"/>
              <a:ext cx="126651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95632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2283" y="4583761"/>
              <a:ext cx="126651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48935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75586" y="5111734"/>
              <a:ext cx="126651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02238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228890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55541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482193" y="6167681"/>
              <a:ext cx="126651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08845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735496" y="5111734"/>
              <a:ext cx="126651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62148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988800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115451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242103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368754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495406" y="1943894"/>
              <a:ext cx="126651" cy="422378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622058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48709" y="5111734"/>
              <a:ext cx="126651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75361" y="4583761"/>
              <a:ext cx="126651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02013" y="1415921"/>
              <a:ext cx="126651" cy="47517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28664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55316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381967" y="887947"/>
              <a:ext cx="126651" cy="527973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508619" y="359974"/>
              <a:ext cx="126651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35271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761922" y="4583761"/>
              <a:ext cx="126651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888574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015226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141877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68529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395181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21832" y="887947"/>
              <a:ext cx="126651" cy="527973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648484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75135" y="4583761"/>
              <a:ext cx="126651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901787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028439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155090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281742" y="5639707"/>
              <a:ext cx="126651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408394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535045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661697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788348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915000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041652" y="1415921"/>
              <a:ext cx="126651" cy="47517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168303" y="2471867"/>
              <a:ext cx="126651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294955" y="4583761"/>
              <a:ext cx="126651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421607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548258" y="5111734"/>
              <a:ext cx="126651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74910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801562" y="3527814"/>
              <a:ext cx="126651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928213" y="1943894"/>
              <a:ext cx="126651" cy="422378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054865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81516" y="2999841"/>
              <a:ext cx="126651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308168" y="4055787"/>
              <a:ext cx="126651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434820" y="1415921"/>
              <a:ext cx="126651" cy="47517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561471" y="5639707"/>
              <a:ext cx="126651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062351" y="2648855"/>
              <a:ext cx="7517651" cy="3518825"/>
            </a:xfrm>
            <a:custGeom>
              <a:avLst/>
              <a:pathLst>
                <a:path w="7517651" h="3518825">
                  <a:moveTo>
                    <a:pt x="0" y="2567072"/>
                  </a:moveTo>
                  <a:lnTo>
                    <a:pt x="14711" y="2547279"/>
                  </a:lnTo>
                  <a:lnTo>
                    <a:pt x="29423" y="2527466"/>
                  </a:lnTo>
                  <a:lnTo>
                    <a:pt x="44134" y="2507635"/>
                  </a:lnTo>
                  <a:lnTo>
                    <a:pt x="58846" y="2487797"/>
                  </a:lnTo>
                  <a:lnTo>
                    <a:pt x="73558" y="2467964"/>
                  </a:lnTo>
                  <a:lnTo>
                    <a:pt x="88269" y="2448148"/>
                  </a:lnTo>
                  <a:lnTo>
                    <a:pt x="102981" y="2428365"/>
                  </a:lnTo>
                  <a:lnTo>
                    <a:pt x="117693" y="2408602"/>
                  </a:lnTo>
                  <a:lnTo>
                    <a:pt x="132404" y="2388918"/>
                  </a:lnTo>
                  <a:lnTo>
                    <a:pt x="147116" y="2369278"/>
                  </a:lnTo>
                  <a:lnTo>
                    <a:pt x="161828" y="2349704"/>
                  </a:lnTo>
                  <a:lnTo>
                    <a:pt x="176539" y="2330238"/>
                  </a:lnTo>
                  <a:lnTo>
                    <a:pt x="191251" y="2310828"/>
                  </a:lnTo>
                  <a:lnTo>
                    <a:pt x="205963" y="2291558"/>
                  </a:lnTo>
                  <a:lnTo>
                    <a:pt x="220674" y="2272390"/>
                  </a:lnTo>
                  <a:lnTo>
                    <a:pt x="235386" y="2253313"/>
                  </a:lnTo>
                  <a:lnTo>
                    <a:pt x="250098" y="2234433"/>
                  </a:lnTo>
                  <a:lnTo>
                    <a:pt x="264809" y="2215643"/>
                  </a:lnTo>
                  <a:lnTo>
                    <a:pt x="279521" y="2197026"/>
                  </a:lnTo>
                  <a:lnTo>
                    <a:pt x="294232" y="2178586"/>
                  </a:lnTo>
                  <a:lnTo>
                    <a:pt x="308944" y="2160247"/>
                  </a:lnTo>
                  <a:lnTo>
                    <a:pt x="323656" y="2142185"/>
                  </a:lnTo>
                  <a:lnTo>
                    <a:pt x="338367" y="2124251"/>
                  </a:lnTo>
                  <a:lnTo>
                    <a:pt x="353079" y="2106499"/>
                  </a:lnTo>
                  <a:lnTo>
                    <a:pt x="367791" y="2089007"/>
                  </a:lnTo>
                  <a:lnTo>
                    <a:pt x="382502" y="2071642"/>
                  </a:lnTo>
                  <a:lnTo>
                    <a:pt x="397214" y="2054566"/>
                  </a:lnTo>
                  <a:lnTo>
                    <a:pt x="411926" y="2037687"/>
                  </a:lnTo>
                  <a:lnTo>
                    <a:pt x="426637" y="2020974"/>
                  </a:lnTo>
                  <a:lnTo>
                    <a:pt x="441349" y="2004610"/>
                  </a:lnTo>
                  <a:lnTo>
                    <a:pt x="456061" y="1988393"/>
                  </a:lnTo>
                  <a:lnTo>
                    <a:pt x="470772" y="1972450"/>
                  </a:lnTo>
                  <a:lnTo>
                    <a:pt x="485484" y="1956780"/>
                  </a:lnTo>
                  <a:lnTo>
                    <a:pt x="500196" y="1941262"/>
                  </a:lnTo>
                  <a:lnTo>
                    <a:pt x="514907" y="1926135"/>
                  </a:lnTo>
                  <a:lnTo>
                    <a:pt x="529619" y="1911190"/>
                  </a:lnTo>
                  <a:lnTo>
                    <a:pt x="544330" y="1896486"/>
                  </a:lnTo>
                  <a:lnTo>
                    <a:pt x="559042" y="1882126"/>
                  </a:lnTo>
                  <a:lnTo>
                    <a:pt x="573754" y="1867930"/>
                  </a:lnTo>
                  <a:lnTo>
                    <a:pt x="588465" y="1854086"/>
                  </a:lnTo>
                  <a:lnTo>
                    <a:pt x="603177" y="1840488"/>
                  </a:lnTo>
                  <a:lnTo>
                    <a:pt x="617889" y="1827081"/>
                  </a:lnTo>
                  <a:lnTo>
                    <a:pt x="632600" y="1814085"/>
                  </a:lnTo>
                  <a:lnTo>
                    <a:pt x="647312" y="1801254"/>
                  </a:lnTo>
                  <a:lnTo>
                    <a:pt x="662024" y="1788723"/>
                  </a:lnTo>
                  <a:lnTo>
                    <a:pt x="676735" y="1776494"/>
                  </a:lnTo>
                  <a:lnTo>
                    <a:pt x="691447" y="1764429"/>
                  </a:lnTo>
                  <a:lnTo>
                    <a:pt x="706159" y="1752768"/>
                  </a:lnTo>
                  <a:lnTo>
                    <a:pt x="720870" y="1741297"/>
                  </a:lnTo>
                  <a:lnTo>
                    <a:pt x="735582" y="1730064"/>
                  </a:lnTo>
                  <a:lnTo>
                    <a:pt x="750294" y="1719178"/>
                  </a:lnTo>
                  <a:lnTo>
                    <a:pt x="765005" y="1708449"/>
                  </a:lnTo>
                  <a:lnTo>
                    <a:pt x="779717" y="1698052"/>
                  </a:lnTo>
                  <a:lnTo>
                    <a:pt x="794428" y="1687888"/>
                  </a:lnTo>
                  <a:lnTo>
                    <a:pt x="809140" y="1677896"/>
                  </a:lnTo>
                  <a:lnTo>
                    <a:pt x="823852" y="1668281"/>
                  </a:lnTo>
                  <a:lnTo>
                    <a:pt x="838563" y="1658809"/>
                  </a:lnTo>
                  <a:lnTo>
                    <a:pt x="853275" y="1649595"/>
                  </a:lnTo>
                  <a:lnTo>
                    <a:pt x="867987" y="1640642"/>
                  </a:lnTo>
                  <a:lnTo>
                    <a:pt x="882698" y="1631827"/>
                  </a:lnTo>
                  <a:lnTo>
                    <a:pt x="897410" y="1623338"/>
                  </a:lnTo>
                  <a:lnTo>
                    <a:pt x="912122" y="1615006"/>
                  </a:lnTo>
                  <a:lnTo>
                    <a:pt x="926833" y="1606858"/>
                  </a:lnTo>
                  <a:lnTo>
                    <a:pt x="941545" y="1598981"/>
                  </a:lnTo>
                  <a:lnTo>
                    <a:pt x="956257" y="1591223"/>
                  </a:lnTo>
                  <a:lnTo>
                    <a:pt x="970968" y="1583707"/>
                  </a:lnTo>
                  <a:lnTo>
                    <a:pt x="985680" y="1576362"/>
                  </a:lnTo>
                  <a:lnTo>
                    <a:pt x="1000392" y="1569135"/>
                  </a:lnTo>
                  <a:lnTo>
                    <a:pt x="1015103" y="1562171"/>
                  </a:lnTo>
                  <a:lnTo>
                    <a:pt x="1029815" y="1555302"/>
                  </a:lnTo>
                  <a:lnTo>
                    <a:pt x="1044526" y="1548599"/>
                  </a:lnTo>
                  <a:lnTo>
                    <a:pt x="1059238" y="1542063"/>
                  </a:lnTo>
                  <a:lnTo>
                    <a:pt x="1073950" y="1535612"/>
                  </a:lnTo>
                  <a:lnTo>
                    <a:pt x="1088661" y="1529353"/>
                  </a:lnTo>
                  <a:lnTo>
                    <a:pt x="1103373" y="1523185"/>
                  </a:lnTo>
                  <a:lnTo>
                    <a:pt x="1118085" y="1517117"/>
                  </a:lnTo>
                  <a:lnTo>
                    <a:pt x="1132796" y="1511194"/>
                  </a:lnTo>
                  <a:lnTo>
                    <a:pt x="1147508" y="1505332"/>
                  </a:lnTo>
                  <a:lnTo>
                    <a:pt x="1162220" y="1499585"/>
                  </a:lnTo>
                  <a:lnTo>
                    <a:pt x="1176931" y="1493916"/>
                  </a:lnTo>
                  <a:lnTo>
                    <a:pt x="1191643" y="1488298"/>
                  </a:lnTo>
                  <a:lnTo>
                    <a:pt x="1206355" y="1482787"/>
                  </a:lnTo>
                  <a:lnTo>
                    <a:pt x="1221066" y="1477309"/>
                  </a:lnTo>
                  <a:lnTo>
                    <a:pt x="1235778" y="1471887"/>
                  </a:lnTo>
                  <a:lnTo>
                    <a:pt x="1250490" y="1466515"/>
                  </a:lnTo>
                  <a:lnTo>
                    <a:pt x="1265201" y="1461166"/>
                  </a:lnTo>
                  <a:lnTo>
                    <a:pt x="1279913" y="1455858"/>
                  </a:lnTo>
                  <a:lnTo>
                    <a:pt x="1294624" y="1450565"/>
                  </a:lnTo>
                  <a:lnTo>
                    <a:pt x="1309336" y="1445285"/>
                  </a:lnTo>
                  <a:lnTo>
                    <a:pt x="1324048" y="1440013"/>
                  </a:lnTo>
                  <a:lnTo>
                    <a:pt x="1338759" y="1434739"/>
                  </a:lnTo>
                  <a:lnTo>
                    <a:pt x="1353471" y="1429458"/>
                  </a:lnTo>
                  <a:lnTo>
                    <a:pt x="1368183" y="1424160"/>
                  </a:lnTo>
                  <a:lnTo>
                    <a:pt x="1382894" y="1418852"/>
                  </a:lnTo>
                  <a:lnTo>
                    <a:pt x="1397606" y="1413499"/>
                  </a:lnTo>
                  <a:lnTo>
                    <a:pt x="1412318" y="1408124"/>
                  </a:lnTo>
                  <a:lnTo>
                    <a:pt x="1427029" y="1402710"/>
                  </a:lnTo>
                  <a:lnTo>
                    <a:pt x="1441741" y="1397240"/>
                  </a:lnTo>
                  <a:lnTo>
                    <a:pt x="1456453" y="1391739"/>
                  </a:lnTo>
                  <a:lnTo>
                    <a:pt x="1471164" y="1386160"/>
                  </a:lnTo>
                  <a:lnTo>
                    <a:pt x="1485876" y="1380529"/>
                  </a:lnTo>
                  <a:lnTo>
                    <a:pt x="1500588" y="1374846"/>
                  </a:lnTo>
                  <a:lnTo>
                    <a:pt x="1515299" y="1369062"/>
                  </a:lnTo>
                  <a:lnTo>
                    <a:pt x="1530011" y="1363231"/>
                  </a:lnTo>
                  <a:lnTo>
                    <a:pt x="1544723" y="1357306"/>
                  </a:lnTo>
                  <a:lnTo>
                    <a:pt x="1559434" y="1351294"/>
                  </a:lnTo>
                  <a:lnTo>
                    <a:pt x="1574146" y="1345231"/>
                  </a:lnTo>
                  <a:lnTo>
                    <a:pt x="1588857" y="1339023"/>
                  </a:lnTo>
                  <a:lnTo>
                    <a:pt x="1603569" y="1332755"/>
                  </a:lnTo>
                  <a:lnTo>
                    <a:pt x="1618281" y="1326393"/>
                  </a:lnTo>
                  <a:lnTo>
                    <a:pt x="1632992" y="1319907"/>
                  </a:lnTo>
                  <a:lnTo>
                    <a:pt x="1647704" y="1313359"/>
                  </a:lnTo>
                  <a:lnTo>
                    <a:pt x="1662416" y="1306668"/>
                  </a:lnTo>
                  <a:lnTo>
                    <a:pt x="1677127" y="1299888"/>
                  </a:lnTo>
                  <a:lnTo>
                    <a:pt x="1691839" y="1293025"/>
                  </a:lnTo>
                  <a:lnTo>
                    <a:pt x="1706551" y="1286003"/>
                  </a:lnTo>
                  <a:lnTo>
                    <a:pt x="1721262" y="1278913"/>
                  </a:lnTo>
                  <a:lnTo>
                    <a:pt x="1735974" y="1271693"/>
                  </a:lnTo>
                  <a:lnTo>
                    <a:pt x="1750686" y="1264354"/>
                  </a:lnTo>
                  <a:lnTo>
                    <a:pt x="1765397" y="1256946"/>
                  </a:lnTo>
                  <a:lnTo>
                    <a:pt x="1780109" y="1249359"/>
                  </a:lnTo>
                  <a:lnTo>
                    <a:pt x="1794821" y="1241697"/>
                  </a:lnTo>
                  <a:lnTo>
                    <a:pt x="1809532" y="1233924"/>
                  </a:lnTo>
                  <a:lnTo>
                    <a:pt x="1824244" y="1226006"/>
                  </a:lnTo>
                  <a:lnTo>
                    <a:pt x="1838955" y="1218017"/>
                  </a:lnTo>
                  <a:lnTo>
                    <a:pt x="1853667" y="1209872"/>
                  </a:lnTo>
                  <a:lnTo>
                    <a:pt x="1868379" y="1201627"/>
                  </a:lnTo>
                  <a:lnTo>
                    <a:pt x="1883090" y="1193296"/>
                  </a:lnTo>
                  <a:lnTo>
                    <a:pt x="1897802" y="1184795"/>
                  </a:lnTo>
                  <a:lnTo>
                    <a:pt x="1912514" y="1176225"/>
                  </a:lnTo>
                  <a:lnTo>
                    <a:pt x="1927225" y="1167524"/>
                  </a:lnTo>
                  <a:lnTo>
                    <a:pt x="1941937" y="1158701"/>
                  </a:lnTo>
                  <a:lnTo>
                    <a:pt x="1956649" y="1149808"/>
                  </a:lnTo>
                  <a:lnTo>
                    <a:pt x="1971360" y="1140742"/>
                  </a:lnTo>
                  <a:lnTo>
                    <a:pt x="1986072" y="1131599"/>
                  </a:lnTo>
                  <a:lnTo>
                    <a:pt x="2000784" y="1122352"/>
                  </a:lnTo>
                  <a:lnTo>
                    <a:pt x="2015495" y="1112962"/>
                  </a:lnTo>
                  <a:lnTo>
                    <a:pt x="2030207" y="1103504"/>
                  </a:lnTo>
                  <a:lnTo>
                    <a:pt x="2044919" y="1093900"/>
                  </a:lnTo>
                  <a:lnTo>
                    <a:pt x="2059630" y="1084197"/>
                  </a:lnTo>
                  <a:lnTo>
                    <a:pt x="2074342" y="1074415"/>
                  </a:lnTo>
                  <a:lnTo>
                    <a:pt x="2089053" y="1064470"/>
                  </a:lnTo>
                  <a:lnTo>
                    <a:pt x="2103765" y="1054459"/>
                  </a:lnTo>
                  <a:lnTo>
                    <a:pt x="2118477" y="1044326"/>
                  </a:lnTo>
                  <a:lnTo>
                    <a:pt x="2133188" y="1034074"/>
                  </a:lnTo>
                  <a:lnTo>
                    <a:pt x="2147900" y="1023756"/>
                  </a:lnTo>
                  <a:lnTo>
                    <a:pt x="2162612" y="1013274"/>
                  </a:lnTo>
                  <a:lnTo>
                    <a:pt x="2177323" y="1002717"/>
                  </a:lnTo>
                  <a:lnTo>
                    <a:pt x="2192035" y="992062"/>
                  </a:lnTo>
                  <a:lnTo>
                    <a:pt x="2206747" y="981266"/>
                  </a:lnTo>
                  <a:lnTo>
                    <a:pt x="2221458" y="970405"/>
                  </a:lnTo>
                  <a:lnTo>
                    <a:pt x="2236170" y="959404"/>
                  </a:lnTo>
                  <a:lnTo>
                    <a:pt x="2250882" y="948305"/>
                  </a:lnTo>
                  <a:lnTo>
                    <a:pt x="2265593" y="937131"/>
                  </a:lnTo>
                  <a:lnTo>
                    <a:pt x="2280305" y="925794"/>
                  </a:lnTo>
                  <a:lnTo>
                    <a:pt x="2295017" y="914393"/>
                  </a:lnTo>
                  <a:lnTo>
                    <a:pt x="2309728" y="902874"/>
                  </a:lnTo>
                  <a:lnTo>
                    <a:pt x="2324440" y="891235"/>
                  </a:lnTo>
                  <a:lnTo>
                    <a:pt x="2339151" y="879532"/>
                  </a:lnTo>
                  <a:lnTo>
                    <a:pt x="2353863" y="867671"/>
                  </a:lnTo>
                  <a:lnTo>
                    <a:pt x="2368575" y="855733"/>
                  </a:lnTo>
                  <a:lnTo>
                    <a:pt x="2383286" y="843702"/>
                  </a:lnTo>
                  <a:lnTo>
                    <a:pt x="2397998" y="831532"/>
                  </a:lnTo>
                  <a:lnTo>
                    <a:pt x="2412710" y="819299"/>
                  </a:lnTo>
                  <a:lnTo>
                    <a:pt x="2427421" y="806934"/>
                  </a:lnTo>
                  <a:lnTo>
                    <a:pt x="2442133" y="794474"/>
                  </a:lnTo>
                  <a:lnTo>
                    <a:pt x="2456845" y="781947"/>
                  </a:lnTo>
                  <a:lnTo>
                    <a:pt x="2471556" y="769267"/>
                  </a:lnTo>
                  <a:lnTo>
                    <a:pt x="2486268" y="756528"/>
                  </a:lnTo>
                  <a:lnTo>
                    <a:pt x="2500980" y="743688"/>
                  </a:lnTo>
                  <a:lnTo>
                    <a:pt x="2515691" y="730741"/>
                  </a:lnTo>
                  <a:lnTo>
                    <a:pt x="2530403" y="717738"/>
                  </a:lnTo>
                  <a:lnTo>
                    <a:pt x="2545115" y="704607"/>
                  </a:lnTo>
                  <a:lnTo>
                    <a:pt x="2559826" y="691413"/>
                  </a:lnTo>
                  <a:lnTo>
                    <a:pt x="2574538" y="678148"/>
                  </a:lnTo>
                  <a:lnTo>
                    <a:pt x="2589249" y="664777"/>
                  </a:lnTo>
                  <a:lnTo>
                    <a:pt x="2603961" y="651362"/>
                  </a:lnTo>
                  <a:lnTo>
                    <a:pt x="2618673" y="637858"/>
                  </a:lnTo>
                  <a:lnTo>
                    <a:pt x="2633384" y="624293"/>
                  </a:lnTo>
                  <a:lnTo>
                    <a:pt x="2648096" y="610687"/>
                  </a:lnTo>
                  <a:lnTo>
                    <a:pt x="2662808" y="596996"/>
                  </a:lnTo>
                  <a:lnTo>
                    <a:pt x="2677519" y="583276"/>
                  </a:lnTo>
                  <a:lnTo>
                    <a:pt x="2692231" y="569508"/>
                  </a:lnTo>
                  <a:lnTo>
                    <a:pt x="2706943" y="555699"/>
                  </a:lnTo>
                  <a:lnTo>
                    <a:pt x="2721654" y="541870"/>
                  </a:lnTo>
                  <a:lnTo>
                    <a:pt x="2736366" y="528007"/>
                  </a:lnTo>
                  <a:lnTo>
                    <a:pt x="2751078" y="514134"/>
                  </a:lnTo>
                  <a:lnTo>
                    <a:pt x="2765789" y="500251"/>
                  </a:lnTo>
                  <a:lnTo>
                    <a:pt x="2780501" y="486369"/>
                  </a:lnTo>
                  <a:lnTo>
                    <a:pt x="2795213" y="472493"/>
                  </a:lnTo>
                  <a:lnTo>
                    <a:pt x="2809924" y="458635"/>
                  </a:lnTo>
                  <a:lnTo>
                    <a:pt x="2824636" y="444806"/>
                  </a:lnTo>
                  <a:lnTo>
                    <a:pt x="2839348" y="430996"/>
                  </a:lnTo>
                  <a:lnTo>
                    <a:pt x="2854059" y="417256"/>
                  </a:lnTo>
                  <a:lnTo>
                    <a:pt x="2868771" y="403553"/>
                  </a:lnTo>
                  <a:lnTo>
                    <a:pt x="2883482" y="389912"/>
                  </a:lnTo>
                  <a:lnTo>
                    <a:pt x="2898194" y="376364"/>
                  </a:lnTo>
                  <a:lnTo>
                    <a:pt x="2912906" y="362866"/>
                  </a:lnTo>
                  <a:lnTo>
                    <a:pt x="2927617" y="349502"/>
                  </a:lnTo>
                  <a:lnTo>
                    <a:pt x="2942329" y="336227"/>
                  </a:lnTo>
                  <a:lnTo>
                    <a:pt x="2957041" y="323043"/>
                  </a:lnTo>
                  <a:lnTo>
                    <a:pt x="2971752" y="310042"/>
                  </a:lnTo>
                  <a:lnTo>
                    <a:pt x="2986464" y="297127"/>
                  </a:lnTo>
                  <a:lnTo>
                    <a:pt x="3001176" y="284391"/>
                  </a:lnTo>
                  <a:lnTo>
                    <a:pt x="3015887" y="271822"/>
                  </a:lnTo>
                  <a:lnTo>
                    <a:pt x="3030599" y="259353"/>
                  </a:lnTo>
                  <a:lnTo>
                    <a:pt x="3045311" y="247180"/>
                  </a:lnTo>
                  <a:lnTo>
                    <a:pt x="3060022" y="235130"/>
                  </a:lnTo>
                  <a:lnTo>
                    <a:pt x="3074734" y="223282"/>
                  </a:lnTo>
                  <a:lnTo>
                    <a:pt x="3089446" y="211701"/>
                  </a:lnTo>
                  <a:lnTo>
                    <a:pt x="3104157" y="200257"/>
                  </a:lnTo>
                  <a:lnTo>
                    <a:pt x="3118869" y="189142"/>
                  </a:lnTo>
                  <a:lnTo>
                    <a:pt x="3133580" y="178235"/>
                  </a:lnTo>
                  <a:lnTo>
                    <a:pt x="3148292" y="167527"/>
                  </a:lnTo>
                  <a:lnTo>
                    <a:pt x="3163004" y="157203"/>
                  </a:lnTo>
                  <a:lnTo>
                    <a:pt x="3177715" y="147049"/>
                  </a:lnTo>
                  <a:lnTo>
                    <a:pt x="3192427" y="137230"/>
                  </a:lnTo>
                  <a:lnTo>
                    <a:pt x="3207139" y="127720"/>
                  </a:lnTo>
                  <a:lnTo>
                    <a:pt x="3221850" y="118390"/>
                  </a:lnTo>
                  <a:lnTo>
                    <a:pt x="3236562" y="109552"/>
                  </a:lnTo>
                  <a:lnTo>
                    <a:pt x="3251274" y="100919"/>
                  </a:lnTo>
                  <a:lnTo>
                    <a:pt x="3265985" y="92600"/>
                  </a:lnTo>
                  <a:lnTo>
                    <a:pt x="3280697" y="84698"/>
                  </a:lnTo>
                  <a:lnTo>
                    <a:pt x="3295409" y="77000"/>
                  </a:lnTo>
                  <a:lnTo>
                    <a:pt x="3310120" y="69772"/>
                  </a:lnTo>
                  <a:lnTo>
                    <a:pt x="3324832" y="62843"/>
                  </a:lnTo>
                  <a:lnTo>
                    <a:pt x="3339544" y="56181"/>
                  </a:lnTo>
                  <a:lnTo>
                    <a:pt x="3354255" y="50042"/>
                  </a:lnTo>
                  <a:lnTo>
                    <a:pt x="3368967" y="44124"/>
                  </a:lnTo>
                  <a:lnTo>
                    <a:pt x="3383678" y="38627"/>
                  </a:lnTo>
                  <a:lnTo>
                    <a:pt x="3398390" y="33521"/>
                  </a:lnTo>
                  <a:lnTo>
                    <a:pt x="3413102" y="28639"/>
                  </a:lnTo>
                  <a:lnTo>
                    <a:pt x="3427813" y="24334"/>
                  </a:lnTo>
                  <a:lnTo>
                    <a:pt x="3442525" y="20277"/>
                  </a:lnTo>
                  <a:lnTo>
                    <a:pt x="3457237" y="16573"/>
                  </a:lnTo>
                  <a:lnTo>
                    <a:pt x="3471948" y="13343"/>
                  </a:lnTo>
                  <a:lnTo>
                    <a:pt x="3486660" y="10339"/>
                  </a:lnTo>
                  <a:lnTo>
                    <a:pt x="3501372" y="7835"/>
                  </a:lnTo>
                  <a:lnTo>
                    <a:pt x="3516083" y="5654"/>
                  </a:lnTo>
                  <a:lnTo>
                    <a:pt x="3530795" y="3745"/>
                  </a:lnTo>
                  <a:lnTo>
                    <a:pt x="3545507" y="2378"/>
                  </a:lnTo>
                  <a:lnTo>
                    <a:pt x="3560218" y="1230"/>
                  </a:lnTo>
                  <a:lnTo>
                    <a:pt x="3574930" y="492"/>
                  </a:lnTo>
                  <a:lnTo>
                    <a:pt x="3589642" y="138"/>
                  </a:lnTo>
                  <a:lnTo>
                    <a:pt x="3604353" y="0"/>
                  </a:lnTo>
                  <a:lnTo>
                    <a:pt x="3619065" y="394"/>
                  </a:lnTo>
                  <a:lnTo>
                    <a:pt x="3633776" y="1022"/>
                  </a:lnTo>
                  <a:lnTo>
                    <a:pt x="3648488" y="1964"/>
                  </a:lnTo>
                  <a:lnTo>
                    <a:pt x="3663200" y="3336"/>
                  </a:lnTo>
                  <a:lnTo>
                    <a:pt x="3677911" y="4906"/>
                  </a:lnTo>
                  <a:lnTo>
                    <a:pt x="3692623" y="6902"/>
                  </a:lnTo>
                  <a:lnTo>
                    <a:pt x="3707335" y="9179"/>
                  </a:lnTo>
                  <a:lnTo>
                    <a:pt x="3722046" y="11679"/>
                  </a:lnTo>
                  <a:lnTo>
                    <a:pt x="3736758" y="14633"/>
                  </a:lnTo>
                  <a:lnTo>
                    <a:pt x="3751470" y="17766"/>
                  </a:lnTo>
                  <a:lnTo>
                    <a:pt x="3766181" y="21221"/>
                  </a:lnTo>
                  <a:lnTo>
                    <a:pt x="3780893" y="24988"/>
                  </a:lnTo>
                  <a:lnTo>
                    <a:pt x="3795605" y="28924"/>
                  </a:lnTo>
                  <a:lnTo>
                    <a:pt x="3810316" y="33264"/>
                  </a:lnTo>
                  <a:lnTo>
                    <a:pt x="3825028" y="37789"/>
                  </a:lnTo>
                  <a:lnTo>
                    <a:pt x="3839740" y="42544"/>
                  </a:lnTo>
                  <a:lnTo>
                    <a:pt x="3854451" y="47625"/>
                  </a:lnTo>
                  <a:lnTo>
                    <a:pt x="3869163" y="52851"/>
                  </a:lnTo>
                  <a:lnTo>
                    <a:pt x="3883874" y="58382"/>
                  </a:lnTo>
                  <a:lnTo>
                    <a:pt x="3898586" y="64119"/>
                  </a:lnTo>
                  <a:lnTo>
                    <a:pt x="3913298" y="70010"/>
                  </a:lnTo>
                  <a:lnTo>
                    <a:pt x="3928009" y="76225"/>
                  </a:lnTo>
                  <a:lnTo>
                    <a:pt x="3942721" y="82564"/>
                  </a:lnTo>
                  <a:lnTo>
                    <a:pt x="3957433" y="89121"/>
                  </a:lnTo>
                  <a:lnTo>
                    <a:pt x="3972144" y="95894"/>
                  </a:lnTo>
                  <a:lnTo>
                    <a:pt x="3986856" y="102782"/>
                  </a:lnTo>
                  <a:lnTo>
                    <a:pt x="4001568" y="109937"/>
                  </a:lnTo>
                  <a:lnTo>
                    <a:pt x="4016279" y="117217"/>
                  </a:lnTo>
                  <a:lnTo>
                    <a:pt x="4030991" y="124645"/>
                  </a:lnTo>
                  <a:lnTo>
                    <a:pt x="4045703" y="132289"/>
                  </a:lnTo>
                  <a:lnTo>
                    <a:pt x="4060414" y="140027"/>
                  </a:lnTo>
                  <a:lnTo>
                    <a:pt x="4075126" y="147956"/>
                  </a:lnTo>
                  <a:lnTo>
                    <a:pt x="4089838" y="156019"/>
                  </a:lnTo>
                  <a:lnTo>
                    <a:pt x="4104549" y="164175"/>
                  </a:lnTo>
                  <a:lnTo>
                    <a:pt x="4119261" y="172537"/>
                  </a:lnTo>
                  <a:lnTo>
                    <a:pt x="4133972" y="180974"/>
                  </a:lnTo>
                  <a:lnTo>
                    <a:pt x="4148684" y="189542"/>
                  </a:lnTo>
                  <a:lnTo>
                    <a:pt x="4163396" y="198242"/>
                  </a:lnTo>
                  <a:lnTo>
                    <a:pt x="4178107" y="207010"/>
                  </a:lnTo>
                  <a:lnTo>
                    <a:pt x="4192819" y="215932"/>
                  </a:lnTo>
                  <a:lnTo>
                    <a:pt x="4207531" y="224928"/>
                  </a:lnTo>
                  <a:lnTo>
                    <a:pt x="4222242" y="234007"/>
                  </a:lnTo>
                  <a:lnTo>
                    <a:pt x="4236954" y="243207"/>
                  </a:lnTo>
                  <a:lnTo>
                    <a:pt x="4251666" y="252457"/>
                  </a:lnTo>
                  <a:lnTo>
                    <a:pt x="4266377" y="261808"/>
                  </a:lnTo>
                  <a:lnTo>
                    <a:pt x="4281089" y="271228"/>
                  </a:lnTo>
                  <a:lnTo>
                    <a:pt x="4295801" y="280693"/>
                  </a:lnTo>
                  <a:lnTo>
                    <a:pt x="4310512" y="290257"/>
                  </a:lnTo>
                  <a:lnTo>
                    <a:pt x="4325224" y="299854"/>
                  </a:lnTo>
                  <a:lnTo>
                    <a:pt x="4339936" y="309506"/>
                  </a:lnTo>
                  <a:lnTo>
                    <a:pt x="4354647" y="319211"/>
                  </a:lnTo>
                  <a:lnTo>
                    <a:pt x="4369359" y="328941"/>
                  </a:lnTo>
                  <a:lnTo>
                    <a:pt x="4384071" y="338721"/>
                  </a:lnTo>
                  <a:lnTo>
                    <a:pt x="4398782" y="348520"/>
                  </a:lnTo>
                  <a:lnTo>
                    <a:pt x="4413494" y="358339"/>
                  </a:lnTo>
                  <a:lnTo>
                    <a:pt x="4428205" y="368179"/>
                  </a:lnTo>
                  <a:lnTo>
                    <a:pt x="4442917" y="378024"/>
                  </a:lnTo>
                  <a:lnTo>
                    <a:pt x="4457629" y="387873"/>
                  </a:lnTo>
                  <a:lnTo>
                    <a:pt x="4472340" y="397715"/>
                  </a:lnTo>
                  <a:lnTo>
                    <a:pt x="4487052" y="407553"/>
                  </a:lnTo>
                  <a:lnTo>
                    <a:pt x="4501764" y="417361"/>
                  </a:lnTo>
                  <a:lnTo>
                    <a:pt x="4516475" y="427150"/>
                  </a:lnTo>
                  <a:lnTo>
                    <a:pt x="4531187" y="436909"/>
                  </a:lnTo>
                  <a:lnTo>
                    <a:pt x="4545899" y="446615"/>
                  </a:lnTo>
                  <a:lnTo>
                    <a:pt x="4560610" y="456294"/>
                  </a:lnTo>
                  <a:lnTo>
                    <a:pt x="4575322" y="465894"/>
                  </a:lnTo>
                  <a:lnTo>
                    <a:pt x="4590034" y="475439"/>
                  </a:lnTo>
                  <a:lnTo>
                    <a:pt x="4604745" y="484929"/>
                  </a:lnTo>
                  <a:lnTo>
                    <a:pt x="4619457" y="494303"/>
                  </a:lnTo>
                  <a:lnTo>
                    <a:pt x="4634169" y="503622"/>
                  </a:lnTo>
                  <a:lnTo>
                    <a:pt x="4648880" y="512826"/>
                  </a:lnTo>
                  <a:lnTo>
                    <a:pt x="4663592" y="521920"/>
                  </a:lnTo>
                  <a:lnTo>
                    <a:pt x="4678303" y="530947"/>
                  </a:lnTo>
                  <a:lnTo>
                    <a:pt x="4693015" y="539778"/>
                  </a:lnTo>
                  <a:lnTo>
                    <a:pt x="4707727" y="548524"/>
                  </a:lnTo>
                  <a:lnTo>
                    <a:pt x="4722438" y="557136"/>
                  </a:lnTo>
                  <a:lnTo>
                    <a:pt x="4737150" y="565562"/>
                  </a:lnTo>
                  <a:lnTo>
                    <a:pt x="4751862" y="573893"/>
                  </a:lnTo>
                  <a:lnTo>
                    <a:pt x="4766573" y="581998"/>
                  </a:lnTo>
                  <a:lnTo>
                    <a:pt x="4781285" y="589955"/>
                  </a:lnTo>
                  <a:lnTo>
                    <a:pt x="4795997" y="597774"/>
                  </a:lnTo>
                  <a:lnTo>
                    <a:pt x="4810708" y="605319"/>
                  </a:lnTo>
                  <a:lnTo>
                    <a:pt x="4825420" y="612743"/>
                  </a:lnTo>
                  <a:lnTo>
                    <a:pt x="4840132" y="619929"/>
                  </a:lnTo>
                  <a:lnTo>
                    <a:pt x="4854843" y="626891"/>
                  </a:lnTo>
                  <a:lnTo>
                    <a:pt x="4869555" y="633722"/>
                  </a:lnTo>
                  <a:lnTo>
                    <a:pt x="4884267" y="640199"/>
                  </a:lnTo>
                  <a:lnTo>
                    <a:pt x="4898978" y="646522"/>
                  </a:lnTo>
                  <a:lnTo>
                    <a:pt x="4913690" y="652619"/>
                  </a:lnTo>
                  <a:lnTo>
                    <a:pt x="4928401" y="658407"/>
                  </a:lnTo>
                  <a:lnTo>
                    <a:pt x="4943113" y="664044"/>
                  </a:lnTo>
                  <a:lnTo>
                    <a:pt x="4957825" y="669336"/>
                  </a:lnTo>
                  <a:lnTo>
                    <a:pt x="4972536" y="674404"/>
                  </a:lnTo>
                  <a:lnTo>
                    <a:pt x="4987248" y="679275"/>
                  </a:lnTo>
                  <a:lnTo>
                    <a:pt x="5001960" y="683755"/>
                  </a:lnTo>
                  <a:lnTo>
                    <a:pt x="5016671" y="688069"/>
                  </a:lnTo>
                  <a:lnTo>
                    <a:pt x="5031383" y="692072"/>
                  </a:lnTo>
                  <a:lnTo>
                    <a:pt x="5046095" y="695780"/>
                  </a:lnTo>
                  <a:lnTo>
                    <a:pt x="5060806" y="699320"/>
                  </a:lnTo>
                  <a:lnTo>
                    <a:pt x="5075518" y="702432"/>
                  </a:lnTo>
                  <a:lnTo>
                    <a:pt x="5090230" y="705357"/>
                  </a:lnTo>
                  <a:lnTo>
                    <a:pt x="5104941" y="708021"/>
                  </a:lnTo>
                  <a:lnTo>
                    <a:pt x="5119653" y="710330"/>
                  </a:lnTo>
                  <a:lnTo>
                    <a:pt x="5134365" y="712472"/>
                  </a:lnTo>
                  <a:lnTo>
                    <a:pt x="5149076" y="714248"/>
                  </a:lnTo>
                  <a:lnTo>
                    <a:pt x="5163788" y="715785"/>
                  </a:lnTo>
                  <a:lnTo>
                    <a:pt x="5178499" y="717125"/>
                  </a:lnTo>
                  <a:lnTo>
                    <a:pt x="5193211" y="718071"/>
                  </a:lnTo>
                  <a:lnTo>
                    <a:pt x="5207923" y="718860"/>
                  </a:lnTo>
                  <a:lnTo>
                    <a:pt x="5222634" y="719360"/>
                  </a:lnTo>
                  <a:lnTo>
                    <a:pt x="5237346" y="719588"/>
                  </a:lnTo>
                  <a:lnTo>
                    <a:pt x="5252058" y="719665"/>
                  </a:lnTo>
                  <a:lnTo>
                    <a:pt x="5266769" y="719381"/>
                  </a:lnTo>
                  <a:lnTo>
                    <a:pt x="5281481" y="718938"/>
                  </a:lnTo>
                  <a:lnTo>
                    <a:pt x="5296193" y="718287"/>
                  </a:lnTo>
                  <a:lnTo>
                    <a:pt x="5310904" y="717358"/>
                  </a:lnTo>
                  <a:lnTo>
                    <a:pt x="5325616" y="716304"/>
                  </a:lnTo>
                  <a:lnTo>
                    <a:pt x="5340328" y="714988"/>
                  </a:lnTo>
                  <a:lnTo>
                    <a:pt x="5355039" y="713505"/>
                  </a:lnTo>
                  <a:lnTo>
                    <a:pt x="5369751" y="711892"/>
                  </a:lnTo>
                  <a:lnTo>
                    <a:pt x="5384463" y="710026"/>
                  </a:lnTo>
                  <a:lnTo>
                    <a:pt x="5399174" y="708067"/>
                  </a:lnTo>
                  <a:lnTo>
                    <a:pt x="5413886" y="705943"/>
                  </a:lnTo>
                  <a:lnTo>
                    <a:pt x="5428597" y="703671"/>
                  </a:lnTo>
                  <a:lnTo>
                    <a:pt x="5443309" y="701322"/>
                  </a:lnTo>
                  <a:lnTo>
                    <a:pt x="5458021" y="698804"/>
                  </a:lnTo>
                  <a:lnTo>
                    <a:pt x="5472732" y="696219"/>
                  </a:lnTo>
                  <a:lnTo>
                    <a:pt x="5487444" y="693550"/>
                  </a:lnTo>
                  <a:lnTo>
                    <a:pt x="5502156" y="690785"/>
                  </a:lnTo>
                  <a:lnTo>
                    <a:pt x="5516867" y="687981"/>
                  </a:lnTo>
                  <a:lnTo>
                    <a:pt x="5531579" y="685110"/>
                  </a:lnTo>
                  <a:lnTo>
                    <a:pt x="5546291" y="682208"/>
                  </a:lnTo>
                  <a:lnTo>
                    <a:pt x="5561002" y="679284"/>
                  </a:lnTo>
                  <a:lnTo>
                    <a:pt x="5575714" y="676342"/>
                  </a:lnTo>
                  <a:lnTo>
                    <a:pt x="5590426" y="673403"/>
                  </a:lnTo>
                  <a:lnTo>
                    <a:pt x="5605137" y="670473"/>
                  </a:lnTo>
                  <a:lnTo>
                    <a:pt x="5619849" y="667574"/>
                  </a:lnTo>
                  <a:lnTo>
                    <a:pt x="5634561" y="664696"/>
                  </a:lnTo>
                  <a:lnTo>
                    <a:pt x="5649272" y="661887"/>
                  </a:lnTo>
                  <a:lnTo>
                    <a:pt x="5663984" y="659128"/>
                  </a:lnTo>
                  <a:lnTo>
                    <a:pt x="5678696" y="656426"/>
                  </a:lnTo>
                  <a:lnTo>
                    <a:pt x="5693407" y="653839"/>
                  </a:lnTo>
                  <a:lnTo>
                    <a:pt x="5708119" y="651309"/>
                  </a:lnTo>
                  <a:lnTo>
                    <a:pt x="5722830" y="648908"/>
                  </a:lnTo>
                  <a:lnTo>
                    <a:pt x="5737542" y="646620"/>
                  </a:lnTo>
                  <a:lnTo>
                    <a:pt x="5752254" y="644409"/>
                  </a:lnTo>
                  <a:lnTo>
                    <a:pt x="5766965" y="642408"/>
                  </a:lnTo>
                  <a:lnTo>
                    <a:pt x="5781677" y="640495"/>
                  </a:lnTo>
                  <a:lnTo>
                    <a:pt x="5796389" y="638739"/>
                  </a:lnTo>
                  <a:lnTo>
                    <a:pt x="5811100" y="637170"/>
                  </a:lnTo>
                  <a:lnTo>
                    <a:pt x="5825812" y="635701"/>
                  </a:lnTo>
                  <a:lnTo>
                    <a:pt x="5840524" y="634483"/>
                  </a:lnTo>
                  <a:lnTo>
                    <a:pt x="5855235" y="633406"/>
                  </a:lnTo>
                  <a:lnTo>
                    <a:pt x="5869947" y="632483"/>
                  </a:lnTo>
                  <a:lnTo>
                    <a:pt x="5884659" y="631826"/>
                  </a:lnTo>
                  <a:lnTo>
                    <a:pt x="5899370" y="631289"/>
                  </a:lnTo>
                  <a:lnTo>
                    <a:pt x="5914082" y="631001"/>
                  </a:lnTo>
                  <a:lnTo>
                    <a:pt x="5928794" y="630916"/>
                  </a:lnTo>
                  <a:lnTo>
                    <a:pt x="5943505" y="630962"/>
                  </a:lnTo>
                  <a:lnTo>
                    <a:pt x="5958217" y="631346"/>
                  </a:lnTo>
                  <a:lnTo>
                    <a:pt x="5972928" y="631862"/>
                  </a:lnTo>
                  <a:lnTo>
                    <a:pt x="5987640" y="632600"/>
                  </a:lnTo>
                  <a:lnTo>
                    <a:pt x="6002352" y="633600"/>
                  </a:lnTo>
                  <a:lnTo>
                    <a:pt x="6017063" y="634734"/>
                  </a:lnTo>
                  <a:lnTo>
                    <a:pt x="6031775" y="636184"/>
                  </a:lnTo>
                  <a:lnTo>
                    <a:pt x="6046487" y="637810"/>
                  </a:lnTo>
                  <a:lnTo>
                    <a:pt x="6061198" y="639618"/>
                  </a:lnTo>
                  <a:lnTo>
                    <a:pt x="6075910" y="641737"/>
                  </a:lnTo>
                  <a:lnTo>
                    <a:pt x="6090622" y="643990"/>
                  </a:lnTo>
                  <a:lnTo>
                    <a:pt x="6105333" y="646511"/>
                  </a:lnTo>
                  <a:lnTo>
                    <a:pt x="6120045" y="649253"/>
                  </a:lnTo>
                  <a:lnTo>
                    <a:pt x="6134757" y="652127"/>
                  </a:lnTo>
                  <a:lnTo>
                    <a:pt x="6149468" y="655349"/>
                  </a:lnTo>
                  <a:lnTo>
                    <a:pt x="6164180" y="658701"/>
                  </a:lnTo>
                  <a:lnTo>
                    <a:pt x="6178892" y="662267"/>
                  </a:lnTo>
                  <a:lnTo>
                    <a:pt x="6193603" y="666088"/>
                  </a:lnTo>
                  <a:lnTo>
                    <a:pt x="6208315" y="670035"/>
                  </a:lnTo>
                  <a:lnTo>
                    <a:pt x="6223026" y="674270"/>
                  </a:lnTo>
                  <a:lnTo>
                    <a:pt x="6237738" y="678671"/>
                  </a:lnTo>
                  <a:lnTo>
                    <a:pt x="6252450" y="683232"/>
                  </a:lnTo>
                  <a:lnTo>
                    <a:pt x="6267161" y="688076"/>
                  </a:lnTo>
                  <a:lnTo>
                    <a:pt x="6281873" y="693038"/>
                  </a:lnTo>
                  <a:lnTo>
                    <a:pt x="6296585" y="698231"/>
                  </a:lnTo>
                  <a:lnTo>
                    <a:pt x="6311296" y="703621"/>
                  </a:lnTo>
                  <a:lnTo>
                    <a:pt x="6326008" y="709127"/>
                  </a:lnTo>
                  <a:lnTo>
                    <a:pt x="6340720" y="714930"/>
                  </a:lnTo>
                  <a:lnTo>
                    <a:pt x="6355431" y="720851"/>
                  </a:lnTo>
                  <a:lnTo>
                    <a:pt x="6370143" y="726953"/>
                  </a:lnTo>
                  <a:lnTo>
                    <a:pt x="6384855" y="733282"/>
                  </a:lnTo>
                  <a:lnTo>
                    <a:pt x="6399566" y="739722"/>
                  </a:lnTo>
                  <a:lnTo>
                    <a:pt x="6414278" y="746412"/>
                  </a:lnTo>
                  <a:lnTo>
                    <a:pt x="6428990" y="753255"/>
                  </a:lnTo>
                  <a:lnTo>
                    <a:pt x="6443701" y="760238"/>
                  </a:lnTo>
                  <a:lnTo>
                    <a:pt x="6458413" y="767484"/>
                  </a:lnTo>
                  <a:lnTo>
                    <a:pt x="6473124" y="774842"/>
                  </a:lnTo>
                  <a:lnTo>
                    <a:pt x="6487836" y="782412"/>
                  </a:lnTo>
                  <a:lnTo>
                    <a:pt x="6502548" y="790179"/>
                  </a:lnTo>
                  <a:lnTo>
                    <a:pt x="6517259" y="798058"/>
                  </a:lnTo>
                  <a:lnTo>
                    <a:pt x="6531971" y="806231"/>
                  </a:lnTo>
                  <a:lnTo>
                    <a:pt x="6546683" y="814532"/>
                  </a:lnTo>
                  <a:lnTo>
                    <a:pt x="6561394" y="823016"/>
                  </a:lnTo>
                  <a:lnTo>
                    <a:pt x="6576106" y="831751"/>
                  </a:lnTo>
                  <a:lnTo>
                    <a:pt x="6590818" y="840609"/>
                  </a:lnTo>
                  <a:lnTo>
                    <a:pt x="6605529" y="849742"/>
                  </a:lnTo>
                  <a:lnTo>
                    <a:pt x="6620241" y="859060"/>
                  </a:lnTo>
                  <a:lnTo>
                    <a:pt x="6634953" y="868535"/>
                  </a:lnTo>
                  <a:lnTo>
                    <a:pt x="6649664" y="878334"/>
                  </a:lnTo>
                  <a:lnTo>
                    <a:pt x="6664376" y="888271"/>
                  </a:lnTo>
                  <a:lnTo>
                    <a:pt x="6679088" y="898468"/>
                  </a:lnTo>
                  <a:lnTo>
                    <a:pt x="6693799" y="908923"/>
                  </a:lnTo>
                  <a:lnTo>
                    <a:pt x="6708511" y="919523"/>
                  </a:lnTo>
                  <a:lnTo>
                    <a:pt x="6723222" y="930505"/>
                  </a:lnTo>
                  <a:lnTo>
                    <a:pt x="6737934" y="941665"/>
                  </a:lnTo>
                  <a:lnTo>
                    <a:pt x="6752646" y="953065"/>
                  </a:lnTo>
                  <a:lnTo>
                    <a:pt x="6767357" y="964814"/>
                  </a:lnTo>
                  <a:lnTo>
                    <a:pt x="6782069" y="976731"/>
                  </a:lnTo>
                  <a:lnTo>
                    <a:pt x="6796781" y="989021"/>
                  </a:lnTo>
                  <a:lnTo>
                    <a:pt x="6811492" y="1001574"/>
                  </a:lnTo>
                  <a:lnTo>
                    <a:pt x="6826204" y="1014338"/>
                  </a:lnTo>
                  <a:lnTo>
                    <a:pt x="6840916" y="1027559"/>
                  </a:lnTo>
                  <a:lnTo>
                    <a:pt x="6855627" y="1040971"/>
                  </a:lnTo>
                  <a:lnTo>
                    <a:pt x="6870339" y="1054736"/>
                  </a:lnTo>
                  <a:lnTo>
                    <a:pt x="6885051" y="1068863"/>
                  </a:lnTo>
                  <a:lnTo>
                    <a:pt x="6899762" y="1083189"/>
                  </a:lnTo>
                  <a:lnTo>
                    <a:pt x="6914474" y="1098027"/>
                  </a:lnTo>
                  <a:lnTo>
                    <a:pt x="6929186" y="1113110"/>
                  </a:lnTo>
                  <a:lnTo>
                    <a:pt x="6943897" y="1128507"/>
                  </a:lnTo>
                  <a:lnTo>
                    <a:pt x="6958609" y="1144374"/>
                  </a:lnTo>
                  <a:lnTo>
                    <a:pt x="6973321" y="1160459"/>
                  </a:lnTo>
                  <a:lnTo>
                    <a:pt x="6988032" y="1177019"/>
                  </a:lnTo>
                  <a:lnTo>
                    <a:pt x="7002744" y="1193920"/>
                  </a:lnTo>
                  <a:lnTo>
                    <a:pt x="7017455" y="1211079"/>
                  </a:lnTo>
                  <a:lnTo>
                    <a:pt x="7032167" y="1228814"/>
                  </a:lnTo>
                  <a:lnTo>
                    <a:pt x="7046879" y="1246779"/>
                  </a:lnTo>
                  <a:lnTo>
                    <a:pt x="7061590" y="1265161"/>
                  </a:lnTo>
                  <a:lnTo>
                    <a:pt x="7076302" y="1283976"/>
                  </a:lnTo>
                  <a:lnTo>
                    <a:pt x="7091014" y="1303024"/>
                  </a:lnTo>
                  <a:lnTo>
                    <a:pt x="7105725" y="1322646"/>
                  </a:lnTo>
                  <a:lnTo>
                    <a:pt x="7120437" y="1342548"/>
                  </a:lnTo>
                  <a:lnTo>
                    <a:pt x="7135149" y="1362790"/>
                  </a:lnTo>
                  <a:lnTo>
                    <a:pt x="7149860" y="1383543"/>
                  </a:lnTo>
                  <a:lnTo>
                    <a:pt x="7164572" y="1404526"/>
                  </a:lnTo>
                  <a:lnTo>
                    <a:pt x="7179284" y="1425992"/>
                  </a:lnTo>
                  <a:lnTo>
                    <a:pt x="7193995" y="1447809"/>
                  </a:lnTo>
                  <a:lnTo>
                    <a:pt x="7208707" y="1469874"/>
                  </a:lnTo>
                  <a:lnTo>
                    <a:pt x="7223419" y="1492502"/>
                  </a:lnTo>
                  <a:lnTo>
                    <a:pt x="7238130" y="1515346"/>
                  </a:lnTo>
                  <a:lnTo>
                    <a:pt x="7252842" y="1538566"/>
                  </a:lnTo>
                  <a:lnTo>
                    <a:pt x="7267553" y="1562180"/>
                  </a:lnTo>
                  <a:lnTo>
                    <a:pt x="7282265" y="1585999"/>
                  </a:lnTo>
                  <a:lnTo>
                    <a:pt x="7296977" y="1610297"/>
                  </a:lnTo>
                  <a:lnTo>
                    <a:pt x="7311688" y="1634830"/>
                  </a:lnTo>
                  <a:lnTo>
                    <a:pt x="7326400" y="1659630"/>
                  </a:lnTo>
                  <a:lnTo>
                    <a:pt x="7341112" y="1684831"/>
                  </a:lnTo>
                  <a:lnTo>
                    <a:pt x="7355823" y="1710203"/>
                  </a:lnTo>
                  <a:lnTo>
                    <a:pt x="7370535" y="1735919"/>
                  </a:lnTo>
                  <a:lnTo>
                    <a:pt x="7385247" y="1761880"/>
                  </a:lnTo>
                  <a:lnTo>
                    <a:pt x="7399958" y="1788003"/>
                  </a:lnTo>
                  <a:lnTo>
                    <a:pt x="7414670" y="1814491"/>
                  </a:lnTo>
                  <a:lnTo>
                    <a:pt x="7429382" y="1841104"/>
                  </a:lnTo>
                  <a:lnTo>
                    <a:pt x="7444093" y="1867932"/>
                  </a:lnTo>
                  <a:lnTo>
                    <a:pt x="7458805" y="1894974"/>
                  </a:lnTo>
                  <a:lnTo>
                    <a:pt x="7473517" y="1922122"/>
                  </a:lnTo>
                  <a:lnTo>
                    <a:pt x="7488228" y="1949491"/>
                  </a:lnTo>
                  <a:lnTo>
                    <a:pt x="7502940" y="1976960"/>
                  </a:lnTo>
                  <a:lnTo>
                    <a:pt x="7517651" y="2004534"/>
                  </a:lnTo>
                  <a:lnTo>
                    <a:pt x="7517651" y="3518825"/>
                  </a:lnTo>
                  <a:lnTo>
                    <a:pt x="7502940" y="3518825"/>
                  </a:lnTo>
                  <a:lnTo>
                    <a:pt x="7488228" y="3518825"/>
                  </a:lnTo>
                  <a:lnTo>
                    <a:pt x="7473517" y="3518825"/>
                  </a:lnTo>
                  <a:lnTo>
                    <a:pt x="7458805" y="3518825"/>
                  </a:lnTo>
                  <a:lnTo>
                    <a:pt x="7444093" y="3518825"/>
                  </a:lnTo>
                  <a:lnTo>
                    <a:pt x="7429382" y="3518825"/>
                  </a:lnTo>
                  <a:lnTo>
                    <a:pt x="7414670" y="3518825"/>
                  </a:lnTo>
                  <a:lnTo>
                    <a:pt x="7399958" y="3518825"/>
                  </a:lnTo>
                  <a:lnTo>
                    <a:pt x="7385247" y="3518825"/>
                  </a:lnTo>
                  <a:lnTo>
                    <a:pt x="7370535" y="3518825"/>
                  </a:lnTo>
                  <a:lnTo>
                    <a:pt x="7355823" y="3518825"/>
                  </a:lnTo>
                  <a:lnTo>
                    <a:pt x="7341112" y="3518825"/>
                  </a:lnTo>
                  <a:lnTo>
                    <a:pt x="7326400" y="3518825"/>
                  </a:lnTo>
                  <a:lnTo>
                    <a:pt x="7311688" y="3518825"/>
                  </a:lnTo>
                  <a:lnTo>
                    <a:pt x="7296977" y="3518825"/>
                  </a:lnTo>
                  <a:lnTo>
                    <a:pt x="7282265" y="3518825"/>
                  </a:lnTo>
                  <a:lnTo>
                    <a:pt x="7267553" y="3518825"/>
                  </a:lnTo>
                  <a:lnTo>
                    <a:pt x="7252842" y="3518825"/>
                  </a:lnTo>
                  <a:lnTo>
                    <a:pt x="7238130" y="3518825"/>
                  </a:lnTo>
                  <a:lnTo>
                    <a:pt x="7223419" y="3518825"/>
                  </a:lnTo>
                  <a:lnTo>
                    <a:pt x="7208707" y="3518825"/>
                  </a:lnTo>
                  <a:lnTo>
                    <a:pt x="7193995" y="3518825"/>
                  </a:lnTo>
                  <a:lnTo>
                    <a:pt x="7179284" y="3518825"/>
                  </a:lnTo>
                  <a:lnTo>
                    <a:pt x="7164572" y="3518825"/>
                  </a:lnTo>
                  <a:lnTo>
                    <a:pt x="7149860" y="3518825"/>
                  </a:lnTo>
                  <a:lnTo>
                    <a:pt x="7135149" y="3518825"/>
                  </a:lnTo>
                  <a:lnTo>
                    <a:pt x="7120437" y="3518825"/>
                  </a:lnTo>
                  <a:lnTo>
                    <a:pt x="7105725" y="3518825"/>
                  </a:lnTo>
                  <a:lnTo>
                    <a:pt x="7091014" y="3518825"/>
                  </a:lnTo>
                  <a:lnTo>
                    <a:pt x="7076302" y="3518825"/>
                  </a:lnTo>
                  <a:lnTo>
                    <a:pt x="7061590" y="3518825"/>
                  </a:lnTo>
                  <a:lnTo>
                    <a:pt x="7046879" y="3518825"/>
                  </a:lnTo>
                  <a:lnTo>
                    <a:pt x="7032167" y="3518825"/>
                  </a:lnTo>
                  <a:lnTo>
                    <a:pt x="7017455" y="3518825"/>
                  </a:lnTo>
                  <a:lnTo>
                    <a:pt x="7002744" y="3518825"/>
                  </a:lnTo>
                  <a:lnTo>
                    <a:pt x="6988032" y="3518825"/>
                  </a:lnTo>
                  <a:lnTo>
                    <a:pt x="6973321" y="3518825"/>
                  </a:lnTo>
                  <a:lnTo>
                    <a:pt x="6958609" y="3518825"/>
                  </a:lnTo>
                  <a:lnTo>
                    <a:pt x="6943897" y="3518825"/>
                  </a:lnTo>
                  <a:lnTo>
                    <a:pt x="6929186" y="3518825"/>
                  </a:lnTo>
                  <a:lnTo>
                    <a:pt x="6914474" y="3518825"/>
                  </a:lnTo>
                  <a:lnTo>
                    <a:pt x="6899762" y="3518825"/>
                  </a:lnTo>
                  <a:lnTo>
                    <a:pt x="6885051" y="3518825"/>
                  </a:lnTo>
                  <a:lnTo>
                    <a:pt x="6870339" y="3518825"/>
                  </a:lnTo>
                  <a:lnTo>
                    <a:pt x="6855627" y="3518825"/>
                  </a:lnTo>
                  <a:lnTo>
                    <a:pt x="6840916" y="3518825"/>
                  </a:lnTo>
                  <a:lnTo>
                    <a:pt x="6826204" y="3518825"/>
                  </a:lnTo>
                  <a:lnTo>
                    <a:pt x="6811492" y="3518825"/>
                  </a:lnTo>
                  <a:lnTo>
                    <a:pt x="6796781" y="3518825"/>
                  </a:lnTo>
                  <a:lnTo>
                    <a:pt x="6782069" y="3518825"/>
                  </a:lnTo>
                  <a:lnTo>
                    <a:pt x="6767357" y="3518825"/>
                  </a:lnTo>
                  <a:lnTo>
                    <a:pt x="6752646" y="3518825"/>
                  </a:lnTo>
                  <a:lnTo>
                    <a:pt x="6737934" y="3518825"/>
                  </a:lnTo>
                  <a:lnTo>
                    <a:pt x="6723222" y="3518825"/>
                  </a:lnTo>
                  <a:lnTo>
                    <a:pt x="6708511" y="3518825"/>
                  </a:lnTo>
                  <a:lnTo>
                    <a:pt x="6693799" y="3518825"/>
                  </a:lnTo>
                  <a:lnTo>
                    <a:pt x="6679088" y="3518825"/>
                  </a:lnTo>
                  <a:lnTo>
                    <a:pt x="6664376" y="3518825"/>
                  </a:lnTo>
                  <a:lnTo>
                    <a:pt x="6649664" y="3518825"/>
                  </a:lnTo>
                  <a:lnTo>
                    <a:pt x="6634953" y="3518825"/>
                  </a:lnTo>
                  <a:lnTo>
                    <a:pt x="6620241" y="3518825"/>
                  </a:lnTo>
                  <a:lnTo>
                    <a:pt x="6605529" y="3518825"/>
                  </a:lnTo>
                  <a:lnTo>
                    <a:pt x="6590818" y="3518825"/>
                  </a:lnTo>
                  <a:lnTo>
                    <a:pt x="6576106" y="3518825"/>
                  </a:lnTo>
                  <a:lnTo>
                    <a:pt x="6561394" y="3518825"/>
                  </a:lnTo>
                  <a:lnTo>
                    <a:pt x="6546683" y="3518825"/>
                  </a:lnTo>
                  <a:lnTo>
                    <a:pt x="6531971" y="3518825"/>
                  </a:lnTo>
                  <a:lnTo>
                    <a:pt x="6517259" y="3518825"/>
                  </a:lnTo>
                  <a:lnTo>
                    <a:pt x="6502548" y="3518825"/>
                  </a:lnTo>
                  <a:lnTo>
                    <a:pt x="6487836" y="3518825"/>
                  </a:lnTo>
                  <a:lnTo>
                    <a:pt x="6473124" y="3518825"/>
                  </a:lnTo>
                  <a:lnTo>
                    <a:pt x="6458413" y="3518825"/>
                  </a:lnTo>
                  <a:lnTo>
                    <a:pt x="6443701" y="3518825"/>
                  </a:lnTo>
                  <a:lnTo>
                    <a:pt x="6428990" y="3518825"/>
                  </a:lnTo>
                  <a:lnTo>
                    <a:pt x="6414278" y="3518825"/>
                  </a:lnTo>
                  <a:lnTo>
                    <a:pt x="6399566" y="3518825"/>
                  </a:lnTo>
                  <a:lnTo>
                    <a:pt x="6384855" y="3518825"/>
                  </a:lnTo>
                  <a:lnTo>
                    <a:pt x="6370143" y="3518825"/>
                  </a:lnTo>
                  <a:lnTo>
                    <a:pt x="6355431" y="3518825"/>
                  </a:lnTo>
                  <a:lnTo>
                    <a:pt x="6340720" y="3518825"/>
                  </a:lnTo>
                  <a:lnTo>
                    <a:pt x="6326008" y="3518825"/>
                  </a:lnTo>
                  <a:lnTo>
                    <a:pt x="6311296" y="3518825"/>
                  </a:lnTo>
                  <a:lnTo>
                    <a:pt x="6296585" y="3518825"/>
                  </a:lnTo>
                  <a:lnTo>
                    <a:pt x="6281873" y="3518825"/>
                  </a:lnTo>
                  <a:lnTo>
                    <a:pt x="6267161" y="3518825"/>
                  </a:lnTo>
                  <a:lnTo>
                    <a:pt x="6252450" y="3518825"/>
                  </a:lnTo>
                  <a:lnTo>
                    <a:pt x="6237738" y="3518825"/>
                  </a:lnTo>
                  <a:lnTo>
                    <a:pt x="6223026" y="3518825"/>
                  </a:lnTo>
                  <a:lnTo>
                    <a:pt x="6208315" y="3518825"/>
                  </a:lnTo>
                  <a:lnTo>
                    <a:pt x="6193603" y="3518825"/>
                  </a:lnTo>
                  <a:lnTo>
                    <a:pt x="6178892" y="3518825"/>
                  </a:lnTo>
                  <a:lnTo>
                    <a:pt x="6164180" y="3518825"/>
                  </a:lnTo>
                  <a:lnTo>
                    <a:pt x="6149468" y="3518825"/>
                  </a:lnTo>
                  <a:lnTo>
                    <a:pt x="6134757" y="3518825"/>
                  </a:lnTo>
                  <a:lnTo>
                    <a:pt x="6120045" y="3518825"/>
                  </a:lnTo>
                  <a:lnTo>
                    <a:pt x="6105333" y="3518825"/>
                  </a:lnTo>
                  <a:lnTo>
                    <a:pt x="6090622" y="3518825"/>
                  </a:lnTo>
                  <a:lnTo>
                    <a:pt x="6075910" y="3518825"/>
                  </a:lnTo>
                  <a:lnTo>
                    <a:pt x="6061198" y="3518825"/>
                  </a:lnTo>
                  <a:lnTo>
                    <a:pt x="6046487" y="3518825"/>
                  </a:lnTo>
                  <a:lnTo>
                    <a:pt x="6031775" y="3518825"/>
                  </a:lnTo>
                  <a:lnTo>
                    <a:pt x="6017063" y="3518825"/>
                  </a:lnTo>
                  <a:lnTo>
                    <a:pt x="6002352" y="3518825"/>
                  </a:lnTo>
                  <a:lnTo>
                    <a:pt x="5987640" y="3518825"/>
                  </a:lnTo>
                  <a:lnTo>
                    <a:pt x="5972928" y="3518825"/>
                  </a:lnTo>
                  <a:lnTo>
                    <a:pt x="5958217" y="3518825"/>
                  </a:lnTo>
                  <a:lnTo>
                    <a:pt x="5943505" y="3518825"/>
                  </a:lnTo>
                  <a:lnTo>
                    <a:pt x="5928794" y="3518825"/>
                  </a:lnTo>
                  <a:lnTo>
                    <a:pt x="5914082" y="3518825"/>
                  </a:lnTo>
                  <a:lnTo>
                    <a:pt x="5899370" y="3518825"/>
                  </a:lnTo>
                  <a:lnTo>
                    <a:pt x="5884659" y="3518825"/>
                  </a:lnTo>
                  <a:lnTo>
                    <a:pt x="5869947" y="3518825"/>
                  </a:lnTo>
                  <a:lnTo>
                    <a:pt x="5855235" y="3518825"/>
                  </a:lnTo>
                  <a:lnTo>
                    <a:pt x="5840524" y="3518825"/>
                  </a:lnTo>
                  <a:lnTo>
                    <a:pt x="5825812" y="3518825"/>
                  </a:lnTo>
                  <a:lnTo>
                    <a:pt x="5811100" y="3518825"/>
                  </a:lnTo>
                  <a:lnTo>
                    <a:pt x="5796389" y="3518825"/>
                  </a:lnTo>
                  <a:lnTo>
                    <a:pt x="5781677" y="3518825"/>
                  </a:lnTo>
                  <a:lnTo>
                    <a:pt x="5766965" y="3518825"/>
                  </a:lnTo>
                  <a:lnTo>
                    <a:pt x="5752254" y="3518825"/>
                  </a:lnTo>
                  <a:lnTo>
                    <a:pt x="5737542" y="3518825"/>
                  </a:lnTo>
                  <a:lnTo>
                    <a:pt x="5722830" y="3518825"/>
                  </a:lnTo>
                  <a:lnTo>
                    <a:pt x="5708119" y="3518825"/>
                  </a:lnTo>
                  <a:lnTo>
                    <a:pt x="5693407" y="3518825"/>
                  </a:lnTo>
                  <a:lnTo>
                    <a:pt x="5678696" y="3518825"/>
                  </a:lnTo>
                  <a:lnTo>
                    <a:pt x="5663984" y="3518825"/>
                  </a:lnTo>
                  <a:lnTo>
                    <a:pt x="5649272" y="3518825"/>
                  </a:lnTo>
                  <a:lnTo>
                    <a:pt x="5634561" y="3518825"/>
                  </a:lnTo>
                  <a:lnTo>
                    <a:pt x="5619849" y="3518825"/>
                  </a:lnTo>
                  <a:lnTo>
                    <a:pt x="5605137" y="3518825"/>
                  </a:lnTo>
                  <a:lnTo>
                    <a:pt x="5590426" y="3518825"/>
                  </a:lnTo>
                  <a:lnTo>
                    <a:pt x="5575714" y="3518825"/>
                  </a:lnTo>
                  <a:lnTo>
                    <a:pt x="5561002" y="3518825"/>
                  </a:lnTo>
                  <a:lnTo>
                    <a:pt x="5546291" y="3518825"/>
                  </a:lnTo>
                  <a:lnTo>
                    <a:pt x="5531579" y="3518825"/>
                  </a:lnTo>
                  <a:lnTo>
                    <a:pt x="5516867" y="3518825"/>
                  </a:lnTo>
                  <a:lnTo>
                    <a:pt x="5502156" y="3518825"/>
                  </a:lnTo>
                  <a:lnTo>
                    <a:pt x="5487444" y="3518825"/>
                  </a:lnTo>
                  <a:lnTo>
                    <a:pt x="5472732" y="3518825"/>
                  </a:lnTo>
                  <a:lnTo>
                    <a:pt x="5458021" y="3518825"/>
                  </a:lnTo>
                  <a:lnTo>
                    <a:pt x="5443309" y="3518825"/>
                  </a:lnTo>
                  <a:lnTo>
                    <a:pt x="5428597" y="3518825"/>
                  </a:lnTo>
                  <a:lnTo>
                    <a:pt x="5413886" y="3518825"/>
                  </a:lnTo>
                  <a:lnTo>
                    <a:pt x="5399174" y="3518825"/>
                  </a:lnTo>
                  <a:lnTo>
                    <a:pt x="5384463" y="3518825"/>
                  </a:lnTo>
                  <a:lnTo>
                    <a:pt x="5369751" y="3518825"/>
                  </a:lnTo>
                  <a:lnTo>
                    <a:pt x="5355039" y="3518825"/>
                  </a:lnTo>
                  <a:lnTo>
                    <a:pt x="5340328" y="3518825"/>
                  </a:lnTo>
                  <a:lnTo>
                    <a:pt x="5325616" y="3518825"/>
                  </a:lnTo>
                  <a:lnTo>
                    <a:pt x="5310904" y="3518825"/>
                  </a:lnTo>
                  <a:lnTo>
                    <a:pt x="5296193" y="3518825"/>
                  </a:lnTo>
                  <a:lnTo>
                    <a:pt x="5281481" y="3518825"/>
                  </a:lnTo>
                  <a:lnTo>
                    <a:pt x="5266769" y="3518825"/>
                  </a:lnTo>
                  <a:lnTo>
                    <a:pt x="5252058" y="3518825"/>
                  </a:lnTo>
                  <a:lnTo>
                    <a:pt x="5237346" y="3518825"/>
                  </a:lnTo>
                  <a:lnTo>
                    <a:pt x="5222634" y="3518825"/>
                  </a:lnTo>
                  <a:lnTo>
                    <a:pt x="5207923" y="3518825"/>
                  </a:lnTo>
                  <a:lnTo>
                    <a:pt x="5193211" y="3518825"/>
                  </a:lnTo>
                  <a:lnTo>
                    <a:pt x="5178499" y="3518825"/>
                  </a:lnTo>
                  <a:lnTo>
                    <a:pt x="5163788" y="3518825"/>
                  </a:lnTo>
                  <a:lnTo>
                    <a:pt x="5149076" y="3518825"/>
                  </a:lnTo>
                  <a:lnTo>
                    <a:pt x="5134365" y="3518825"/>
                  </a:lnTo>
                  <a:lnTo>
                    <a:pt x="5119653" y="3518825"/>
                  </a:lnTo>
                  <a:lnTo>
                    <a:pt x="5104941" y="3518825"/>
                  </a:lnTo>
                  <a:lnTo>
                    <a:pt x="5090230" y="3518825"/>
                  </a:lnTo>
                  <a:lnTo>
                    <a:pt x="5075518" y="3518825"/>
                  </a:lnTo>
                  <a:lnTo>
                    <a:pt x="5060806" y="3518825"/>
                  </a:lnTo>
                  <a:lnTo>
                    <a:pt x="5046095" y="3518825"/>
                  </a:lnTo>
                  <a:lnTo>
                    <a:pt x="5031383" y="3518825"/>
                  </a:lnTo>
                  <a:lnTo>
                    <a:pt x="5016671" y="3518825"/>
                  </a:lnTo>
                  <a:lnTo>
                    <a:pt x="5001960" y="3518825"/>
                  </a:lnTo>
                  <a:lnTo>
                    <a:pt x="4987248" y="3518825"/>
                  </a:lnTo>
                  <a:lnTo>
                    <a:pt x="4972536" y="3518825"/>
                  </a:lnTo>
                  <a:lnTo>
                    <a:pt x="4957825" y="3518825"/>
                  </a:lnTo>
                  <a:lnTo>
                    <a:pt x="4943113" y="3518825"/>
                  </a:lnTo>
                  <a:lnTo>
                    <a:pt x="4928401" y="3518825"/>
                  </a:lnTo>
                  <a:lnTo>
                    <a:pt x="4913690" y="3518825"/>
                  </a:lnTo>
                  <a:lnTo>
                    <a:pt x="4898978" y="3518825"/>
                  </a:lnTo>
                  <a:lnTo>
                    <a:pt x="4884267" y="3518825"/>
                  </a:lnTo>
                  <a:lnTo>
                    <a:pt x="4869555" y="3518825"/>
                  </a:lnTo>
                  <a:lnTo>
                    <a:pt x="4854843" y="3518825"/>
                  </a:lnTo>
                  <a:lnTo>
                    <a:pt x="4840132" y="3518825"/>
                  </a:lnTo>
                  <a:lnTo>
                    <a:pt x="4825420" y="3518825"/>
                  </a:lnTo>
                  <a:lnTo>
                    <a:pt x="4810708" y="3518825"/>
                  </a:lnTo>
                  <a:lnTo>
                    <a:pt x="4795997" y="3518825"/>
                  </a:lnTo>
                  <a:lnTo>
                    <a:pt x="4781285" y="3518825"/>
                  </a:lnTo>
                  <a:lnTo>
                    <a:pt x="4766573" y="3518825"/>
                  </a:lnTo>
                  <a:lnTo>
                    <a:pt x="4751862" y="3518825"/>
                  </a:lnTo>
                  <a:lnTo>
                    <a:pt x="4737150" y="3518825"/>
                  </a:lnTo>
                  <a:lnTo>
                    <a:pt x="4722438" y="3518825"/>
                  </a:lnTo>
                  <a:lnTo>
                    <a:pt x="4707727" y="3518825"/>
                  </a:lnTo>
                  <a:lnTo>
                    <a:pt x="4693015" y="3518825"/>
                  </a:lnTo>
                  <a:lnTo>
                    <a:pt x="4678303" y="3518825"/>
                  </a:lnTo>
                  <a:lnTo>
                    <a:pt x="4663592" y="3518825"/>
                  </a:lnTo>
                  <a:lnTo>
                    <a:pt x="4648880" y="3518825"/>
                  </a:lnTo>
                  <a:lnTo>
                    <a:pt x="4634169" y="3518825"/>
                  </a:lnTo>
                  <a:lnTo>
                    <a:pt x="4619457" y="3518825"/>
                  </a:lnTo>
                  <a:lnTo>
                    <a:pt x="4604745" y="3518825"/>
                  </a:lnTo>
                  <a:lnTo>
                    <a:pt x="4590034" y="3518825"/>
                  </a:lnTo>
                  <a:lnTo>
                    <a:pt x="4575322" y="3518825"/>
                  </a:lnTo>
                  <a:lnTo>
                    <a:pt x="4560610" y="3518825"/>
                  </a:lnTo>
                  <a:lnTo>
                    <a:pt x="4545899" y="3518825"/>
                  </a:lnTo>
                  <a:lnTo>
                    <a:pt x="4531187" y="3518825"/>
                  </a:lnTo>
                  <a:lnTo>
                    <a:pt x="4516475" y="3518825"/>
                  </a:lnTo>
                  <a:lnTo>
                    <a:pt x="4501764" y="3518825"/>
                  </a:lnTo>
                  <a:lnTo>
                    <a:pt x="4487052" y="3518825"/>
                  </a:lnTo>
                  <a:lnTo>
                    <a:pt x="4472340" y="3518825"/>
                  </a:lnTo>
                  <a:lnTo>
                    <a:pt x="4457629" y="3518825"/>
                  </a:lnTo>
                  <a:lnTo>
                    <a:pt x="4442917" y="3518825"/>
                  </a:lnTo>
                  <a:lnTo>
                    <a:pt x="4428205" y="3518825"/>
                  </a:lnTo>
                  <a:lnTo>
                    <a:pt x="4413494" y="3518825"/>
                  </a:lnTo>
                  <a:lnTo>
                    <a:pt x="4398782" y="3518825"/>
                  </a:lnTo>
                  <a:lnTo>
                    <a:pt x="4384071" y="3518825"/>
                  </a:lnTo>
                  <a:lnTo>
                    <a:pt x="4369359" y="3518825"/>
                  </a:lnTo>
                  <a:lnTo>
                    <a:pt x="4354647" y="3518825"/>
                  </a:lnTo>
                  <a:lnTo>
                    <a:pt x="4339936" y="3518825"/>
                  </a:lnTo>
                  <a:lnTo>
                    <a:pt x="4325224" y="3518825"/>
                  </a:lnTo>
                  <a:lnTo>
                    <a:pt x="4310512" y="3518825"/>
                  </a:lnTo>
                  <a:lnTo>
                    <a:pt x="4295801" y="3518825"/>
                  </a:lnTo>
                  <a:lnTo>
                    <a:pt x="4281089" y="3518825"/>
                  </a:lnTo>
                  <a:lnTo>
                    <a:pt x="4266377" y="3518825"/>
                  </a:lnTo>
                  <a:lnTo>
                    <a:pt x="4251666" y="3518825"/>
                  </a:lnTo>
                  <a:lnTo>
                    <a:pt x="4236954" y="3518825"/>
                  </a:lnTo>
                  <a:lnTo>
                    <a:pt x="4222242" y="3518825"/>
                  </a:lnTo>
                  <a:lnTo>
                    <a:pt x="4207531" y="3518825"/>
                  </a:lnTo>
                  <a:lnTo>
                    <a:pt x="4192819" y="3518825"/>
                  </a:lnTo>
                  <a:lnTo>
                    <a:pt x="4178107" y="3518825"/>
                  </a:lnTo>
                  <a:lnTo>
                    <a:pt x="4163396" y="3518825"/>
                  </a:lnTo>
                  <a:lnTo>
                    <a:pt x="4148684" y="3518825"/>
                  </a:lnTo>
                  <a:lnTo>
                    <a:pt x="4133972" y="3518825"/>
                  </a:lnTo>
                  <a:lnTo>
                    <a:pt x="4119261" y="3518825"/>
                  </a:lnTo>
                  <a:lnTo>
                    <a:pt x="4104549" y="3518825"/>
                  </a:lnTo>
                  <a:lnTo>
                    <a:pt x="4089838" y="3518825"/>
                  </a:lnTo>
                  <a:lnTo>
                    <a:pt x="4075126" y="3518825"/>
                  </a:lnTo>
                  <a:lnTo>
                    <a:pt x="4060414" y="3518825"/>
                  </a:lnTo>
                  <a:lnTo>
                    <a:pt x="4045703" y="3518825"/>
                  </a:lnTo>
                  <a:lnTo>
                    <a:pt x="4030991" y="3518825"/>
                  </a:lnTo>
                  <a:lnTo>
                    <a:pt x="4016279" y="3518825"/>
                  </a:lnTo>
                  <a:lnTo>
                    <a:pt x="4001568" y="3518825"/>
                  </a:lnTo>
                  <a:lnTo>
                    <a:pt x="3986856" y="3518825"/>
                  </a:lnTo>
                  <a:lnTo>
                    <a:pt x="3972144" y="3518825"/>
                  </a:lnTo>
                  <a:lnTo>
                    <a:pt x="3957433" y="3518825"/>
                  </a:lnTo>
                  <a:lnTo>
                    <a:pt x="3942721" y="3518825"/>
                  </a:lnTo>
                  <a:lnTo>
                    <a:pt x="3928009" y="3518825"/>
                  </a:lnTo>
                  <a:lnTo>
                    <a:pt x="3913298" y="3518825"/>
                  </a:lnTo>
                  <a:lnTo>
                    <a:pt x="3898586" y="3518825"/>
                  </a:lnTo>
                  <a:lnTo>
                    <a:pt x="3883874" y="3518825"/>
                  </a:lnTo>
                  <a:lnTo>
                    <a:pt x="3869163" y="3518825"/>
                  </a:lnTo>
                  <a:lnTo>
                    <a:pt x="3854451" y="3518825"/>
                  </a:lnTo>
                  <a:lnTo>
                    <a:pt x="3839740" y="3518825"/>
                  </a:lnTo>
                  <a:lnTo>
                    <a:pt x="3825028" y="3518825"/>
                  </a:lnTo>
                  <a:lnTo>
                    <a:pt x="3810316" y="3518825"/>
                  </a:lnTo>
                  <a:lnTo>
                    <a:pt x="3795605" y="3518825"/>
                  </a:lnTo>
                  <a:lnTo>
                    <a:pt x="3780893" y="3518825"/>
                  </a:lnTo>
                  <a:lnTo>
                    <a:pt x="3766181" y="3518825"/>
                  </a:lnTo>
                  <a:lnTo>
                    <a:pt x="3751470" y="3518825"/>
                  </a:lnTo>
                  <a:lnTo>
                    <a:pt x="3736758" y="3518825"/>
                  </a:lnTo>
                  <a:lnTo>
                    <a:pt x="3722046" y="3518825"/>
                  </a:lnTo>
                  <a:lnTo>
                    <a:pt x="3707335" y="3518825"/>
                  </a:lnTo>
                  <a:lnTo>
                    <a:pt x="3692623" y="3518825"/>
                  </a:lnTo>
                  <a:lnTo>
                    <a:pt x="3677911" y="3518825"/>
                  </a:lnTo>
                  <a:lnTo>
                    <a:pt x="3663200" y="3518825"/>
                  </a:lnTo>
                  <a:lnTo>
                    <a:pt x="3648488" y="3518825"/>
                  </a:lnTo>
                  <a:lnTo>
                    <a:pt x="3633776" y="3518825"/>
                  </a:lnTo>
                  <a:lnTo>
                    <a:pt x="3619065" y="3518825"/>
                  </a:lnTo>
                  <a:lnTo>
                    <a:pt x="3604353" y="3518825"/>
                  </a:lnTo>
                  <a:lnTo>
                    <a:pt x="3589642" y="3518825"/>
                  </a:lnTo>
                  <a:lnTo>
                    <a:pt x="3574930" y="3518825"/>
                  </a:lnTo>
                  <a:lnTo>
                    <a:pt x="3560218" y="3518825"/>
                  </a:lnTo>
                  <a:lnTo>
                    <a:pt x="3545507" y="3518825"/>
                  </a:lnTo>
                  <a:lnTo>
                    <a:pt x="3530795" y="3518825"/>
                  </a:lnTo>
                  <a:lnTo>
                    <a:pt x="3516083" y="3518825"/>
                  </a:lnTo>
                  <a:lnTo>
                    <a:pt x="3501372" y="3518825"/>
                  </a:lnTo>
                  <a:lnTo>
                    <a:pt x="3486660" y="3518825"/>
                  </a:lnTo>
                  <a:lnTo>
                    <a:pt x="3471948" y="3518825"/>
                  </a:lnTo>
                  <a:lnTo>
                    <a:pt x="3457237" y="3518825"/>
                  </a:lnTo>
                  <a:lnTo>
                    <a:pt x="3442525" y="3518825"/>
                  </a:lnTo>
                  <a:lnTo>
                    <a:pt x="3427813" y="3518825"/>
                  </a:lnTo>
                  <a:lnTo>
                    <a:pt x="3413102" y="3518825"/>
                  </a:lnTo>
                  <a:lnTo>
                    <a:pt x="3398390" y="3518825"/>
                  </a:lnTo>
                  <a:lnTo>
                    <a:pt x="3383678" y="3518825"/>
                  </a:lnTo>
                  <a:lnTo>
                    <a:pt x="3368967" y="3518825"/>
                  </a:lnTo>
                  <a:lnTo>
                    <a:pt x="3354255" y="3518825"/>
                  </a:lnTo>
                  <a:lnTo>
                    <a:pt x="3339544" y="3518825"/>
                  </a:lnTo>
                  <a:lnTo>
                    <a:pt x="3324832" y="3518825"/>
                  </a:lnTo>
                  <a:lnTo>
                    <a:pt x="3310120" y="3518825"/>
                  </a:lnTo>
                  <a:lnTo>
                    <a:pt x="3295409" y="3518825"/>
                  </a:lnTo>
                  <a:lnTo>
                    <a:pt x="3280697" y="3518825"/>
                  </a:lnTo>
                  <a:lnTo>
                    <a:pt x="3265985" y="3518825"/>
                  </a:lnTo>
                  <a:lnTo>
                    <a:pt x="3251274" y="3518825"/>
                  </a:lnTo>
                  <a:lnTo>
                    <a:pt x="3236562" y="3518825"/>
                  </a:lnTo>
                  <a:lnTo>
                    <a:pt x="3221850" y="3518825"/>
                  </a:lnTo>
                  <a:lnTo>
                    <a:pt x="3207139" y="3518825"/>
                  </a:lnTo>
                  <a:lnTo>
                    <a:pt x="3192427" y="3518825"/>
                  </a:lnTo>
                  <a:lnTo>
                    <a:pt x="3177715" y="3518825"/>
                  </a:lnTo>
                  <a:lnTo>
                    <a:pt x="3163004" y="3518825"/>
                  </a:lnTo>
                  <a:lnTo>
                    <a:pt x="3148292" y="3518825"/>
                  </a:lnTo>
                  <a:lnTo>
                    <a:pt x="3133580" y="3518825"/>
                  </a:lnTo>
                  <a:lnTo>
                    <a:pt x="3118869" y="3518825"/>
                  </a:lnTo>
                  <a:lnTo>
                    <a:pt x="3104157" y="3518825"/>
                  </a:lnTo>
                  <a:lnTo>
                    <a:pt x="3089446" y="3518825"/>
                  </a:lnTo>
                  <a:lnTo>
                    <a:pt x="3074734" y="3518825"/>
                  </a:lnTo>
                  <a:lnTo>
                    <a:pt x="3060022" y="3518825"/>
                  </a:lnTo>
                  <a:lnTo>
                    <a:pt x="3045311" y="3518825"/>
                  </a:lnTo>
                  <a:lnTo>
                    <a:pt x="3030599" y="3518825"/>
                  </a:lnTo>
                  <a:lnTo>
                    <a:pt x="3015887" y="3518825"/>
                  </a:lnTo>
                  <a:lnTo>
                    <a:pt x="3001176" y="3518825"/>
                  </a:lnTo>
                  <a:lnTo>
                    <a:pt x="2986464" y="3518825"/>
                  </a:lnTo>
                  <a:lnTo>
                    <a:pt x="2971752" y="3518825"/>
                  </a:lnTo>
                  <a:lnTo>
                    <a:pt x="2957041" y="3518825"/>
                  </a:lnTo>
                  <a:lnTo>
                    <a:pt x="2942329" y="3518825"/>
                  </a:lnTo>
                  <a:lnTo>
                    <a:pt x="2927617" y="3518825"/>
                  </a:lnTo>
                  <a:lnTo>
                    <a:pt x="2912906" y="3518825"/>
                  </a:lnTo>
                  <a:lnTo>
                    <a:pt x="2898194" y="3518825"/>
                  </a:lnTo>
                  <a:lnTo>
                    <a:pt x="2883482" y="3518825"/>
                  </a:lnTo>
                  <a:lnTo>
                    <a:pt x="2868771" y="3518825"/>
                  </a:lnTo>
                  <a:lnTo>
                    <a:pt x="2854059" y="3518825"/>
                  </a:lnTo>
                  <a:lnTo>
                    <a:pt x="2839348" y="3518825"/>
                  </a:lnTo>
                  <a:lnTo>
                    <a:pt x="2824636" y="3518825"/>
                  </a:lnTo>
                  <a:lnTo>
                    <a:pt x="2809924" y="3518825"/>
                  </a:lnTo>
                  <a:lnTo>
                    <a:pt x="2795213" y="3518825"/>
                  </a:lnTo>
                  <a:lnTo>
                    <a:pt x="2780501" y="3518825"/>
                  </a:lnTo>
                  <a:lnTo>
                    <a:pt x="2765789" y="3518825"/>
                  </a:lnTo>
                  <a:lnTo>
                    <a:pt x="2751078" y="3518825"/>
                  </a:lnTo>
                  <a:lnTo>
                    <a:pt x="2736366" y="3518825"/>
                  </a:lnTo>
                  <a:lnTo>
                    <a:pt x="2721654" y="3518825"/>
                  </a:lnTo>
                  <a:lnTo>
                    <a:pt x="2706943" y="3518825"/>
                  </a:lnTo>
                  <a:lnTo>
                    <a:pt x="2692231" y="3518825"/>
                  </a:lnTo>
                  <a:lnTo>
                    <a:pt x="2677519" y="3518825"/>
                  </a:lnTo>
                  <a:lnTo>
                    <a:pt x="2662808" y="3518825"/>
                  </a:lnTo>
                  <a:lnTo>
                    <a:pt x="2648096" y="3518825"/>
                  </a:lnTo>
                  <a:lnTo>
                    <a:pt x="2633384" y="3518825"/>
                  </a:lnTo>
                  <a:lnTo>
                    <a:pt x="2618673" y="3518825"/>
                  </a:lnTo>
                  <a:lnTo>
                    <a:pt x="2603961" y="3518825"/>
                  </a:lnTo>
                  <a:lnTo>
                    <a:pt x="2589249" y="3518825"/>
                  </a:lnTo>
                  <a:lnTo>
                    <a:pt x="2574538" y="3518825"/>
                  </a:lnTo>
                  <a:lnTo>
                    <a:pt x="2559826" y="3518825"/>
                  </a:lnTo>
                  <a:lnTo>
                    <a:pt x="2545115" y="3518825"/>
                  </a:lnTo>
                  <a:lnTo>
                    <a:pt x="2530403" y="3518825"/>
                  </a:lnTo>
                  <a:lnTo>
                    <a:pt x="2515691" y="3518825"/>
                  </a:lnTo>
                  <a:lnTo>
                    <a:pt x="2500980" y="3518825"/>
                  </a:lnTo>
                  <a:lnTo>
                    <a:pt x="2486268" y="3518825"/>
                  </a:lnTo>
                  <a:lnTo>
                    <a:pt x="2471556" y="3518825"/>
                  </a:lnTo>
                  <a:lnTo>
                    <a:pt x="2456845" y="3518825"/>
                  </a:lnTo>
                  <a:lnTo>
                    <a:pt x="2442133" y="3518825"/>
                  </a:lnTo>
                  <a:lnTo>
                    <a:pt x="2427421" y="3518825"/>
                  </a:lnTo>
                  <a:lnTo>
                    <a:pt x="2412710" y="3518825"/>
                  </a:lnTo>
                  <a:lnTo>
                    <a:pt x="2397998" y="3518825"/>
                  </a:lnTo>
                  <a:lnTo>
                    <a:pt x="2383286" y="3518825"/>
                  </a:lnTo>
                  <a:lnTo>
                    <a:pt x="2368575" y="3518825"/>
                  </a:lnTo>
                  <a:lnTo>
                    <a:pt x="2353863" y="3518825"/>
                  </a:lnTo>
                  <a:lnTo>
                    <a:pt x="2339151" y="3518825"/>
                  </a:lnTo>
                  <a:lnTo>
                    <a:pt x="2324440" y="3518825"/>
                  </a:lnTo>
                  <a:lnTo>
                    <a:pt x="2309728" y="3518825"/>
                  </a:lnTo>
                  <a:lnTo>
                    <a:pt x="2295017" y="3518825"/>
                  </a:lnTo>
                  <a:lnTo>
                    <a:pt x="2280305" y="3518825"/>
                  </a:lnTo>
                  <a:lnTo>
                    <a:pt x="2265593" y="3518825"/>
                  </a:lnTo>
                  <a:lnTo>
                    <a:pt x="2250882" y="3518825"/>
                  </a:lnTo>
                  <a:lnTo>
                    <a:pt x="2236170" y="3518825"/>
                  </a:lnTo>
                  <a:lnTo>
                    <a:pt x="2221458" y="3518825"/>
                  </a:lnTo>
                  <a:lnTo>
                    <a:pt x="2206747" y="3518825"/>
                  </a:lnTo>
                  <a:lnTo>
                    <a:pt x="2192035" y="3518825"/>
                  </a:lnTo>
                  <a:lnTo>
                    <a:pt x="2177323" y="3518825"/>
                  </a:lnTo>
                  <a:lnTo>
                    <a:pt x="2162612" y="3518825"/>
                  </a:lnTo>
                  <a:lnTo>
                    <a:pt x="2147900" y="3518825"/>
                  </a:lnTo>
                  <a:lnTo>
                    <a:pt x="2133188" y="3518825"/>
                  </a:lnTo>
                  <a:lnTo>
                    <a:pt x="2118477" y="3518825"/>
                  </a:lnTo>
                  <a:lnTo>
                    <a:pt x="2103765" y="3518825"/>
                  </a:lnTo>
                  <a:lnTo>
                    <a:pt x="2089053" y="3518825"/>
                  </a:lnTo>
                  <a:lnTo>
                    <a:pt x="2074342" y="3518825"/>
                  </a:lnTo>
                  <a:lnTo>
                    <a:pt x="2059630" y="3518825"/>
                  </a:lnTo>
                  <a:lnTo>
                    <a:pt x="2044919" y="3518825"/>
                  </a:lnTo>
                  <a:lnTo>
                    <a:pt x="2030207" y="3518825"/>
                  </a:lnTo>
                  <a:lnTo>
                    <a:pt x="2015495" y="3518825"/>
                  </a:lnTo>
                  <a:lnTo>
                    <a:pt x="2000784" y="3518825"/>
                  </a:lnTo>
                  <a:lnTo>
                    <a:pt x="1986072" y="3518825"/>
                  </a:lnTo>
                  <a:lnTo>
                    <a:pt x="1971360" y="3518825"/>
                  </a:lnTo>
                  <a:lnTo>
                    <a:pt x="1956649" y="3518825"/>
                  </a:lnTo>
                  <a:lnTo>
                    <a:pt x="1941937" y="3518825"/>
                  </a:lnTo>
                  <a:lnTo>
                    <a:pt x="1927225" y="3518825"/>
                  </a:lnTo>
                  <a:lnTo>
                    <a:pt x="1912514" y="3518825"/>
                  </a:lnTo>
                  <a:lnTo>
                    <a:pt x="1897802" y="3518825"/>
                  </a:lnTo>
                  <a:lnTo>
                    <a:pt x="1883090" y="3518825"/>
                  </a:lnTo>
                  <a:lnTo>
                    <a:pt x="1868379" y="3518825"/>
                  </a:lnTo>
                  <a:lnTo>
                    <a:pt x="1853667" y="3518825"/>
                  </a:lnTo>
                  <a:lnTo>
                    <a:pt x="1838955" y="3518825"/>
                  </a:lnTo>
                  <a:lnTo>
                    <a:pt x="1824244" y="3518825"/>
                  </a:lnTo>
                  <a:lnTo>
                    <a:pt x="1809532" y="3518825"/>
                  </a:lnTo>
                  <a:lnTo>
                    <a:pt x="1794821" y="3518825"/>
                  </a:lnTo>
                  <a:lnTo>
                    <a:pt x="1780109" y="3518825"/>
                  </a:lnTo>
                  <a:lnTo>
                    <a:pt x="1765397" y="3518825"/>
                  </a:lnTo>
                  <a:lnTo>
                    <a:pt x="1750686" y="3518825"/>
                  </a:lnTo>
                  <a:lnTo>
                    <a:pt x="1735974" y="3518825"/>
                  </a:lnTo>
                  <a:lnTo>
                    <a:pt x="1721262" y="3518825"/>
                  </a:lnTo>
                  <a:lnTo>
                    <a:pt x="1706551" y="3518825"/>
                  </a:lnTo>
                  <a:lnTo>
                    <a:pt x="1691839" y="3518825"/>
                  </a:lnTo>
                  <a:lnTo>
                    <a:pt x="1677127" y="3518825"/>
                  </a:lnTo>
                  <a:lnTo>
                    <a:pt x="1662416" y="3518825"/>
                  </a:lnTo>
                  <a:lnTo>
                    <a:pt x="1647704" y="3518825"/>
                  </a:lnTo>
                  <a:lnTo>
                    <a:pt x="1632992" y="3518825"/>
                  </a:lnTo>
                  <a:lnTo>
                    <a:pt x="1618281" y="3518825"/>
                  </a:lnTo>
                  <a:lnTo>
                    <a:pt x="1603569" y="3518825"/>
                  </a:lnTo>
                  <a:lnTo>
                    <a:pt x="1588857" y="3518825"/>
                  </a:lnTo>
                  <a:lnTo>
                    <a:pt x="1574146" y="3518825"/>
                  </a:lnTo>
                  <a:lnTo>
                    <a:pt x="1559434" y="3518825"/>
                  </a:lnTo>
                  <a:lnTo>
                    <a:pt x="1544723" y="3518825"/>
                  </a:lnTo>
                  <a:lnTo>
                    <a:pt x="1530011" y="3518825"/>
                  </a:lnTo>
                  <a:lnTo>
                    <a:pt x="1515299" y="3518825"/>
                  </a:lnTo>
                  <a:lnTo>
                    <a:pt x="1500588" y="3518825"/>
                  </a:lnTo>
                  <a:lnTo>
                    <a:pt x="1485876" y="3518825"/>
                  </a:lnTo>
                  <a:lnTo>
                    <a:pt x="1471164" y="3518825"/>
                  </a:lnTo>
                  <a:lnTo>
                    <a:pt x="1456453" y="3518825"/>
                  </a:lnTo>
                  <a:lnTo>
                    <a:pt x="1441741" y="3518825"/>
                  </a:lnTo>
                  <a:lnTo>
                    <a:pt x="1427029" y="3518825"/>
                  </a:lnTo>
                  <a:lnTo>
                    <a:pt x="1412318" y="3518825"/>
                  </a:lnTo>
                  <a:lnTo>
                    <a:pt x="1397606" y="3518825"/>
                  </a:lnTo>
                  <a:lnTo>
                    <a:pt x="1382894" y="3518825"/>
                  </a:lnTo>
                  <a:lnTo>
                    <a:pt x="1368183" y="3518825"/>
                  </a:lnTo>
                  <a:lnTo>
                    <a:pt x="1353471" y="3518825"/>
                  </a:lnTo>
                  <a:lnTo>
                    <a:pt x="1338759" y="3518825"/>
                  </a:lnTo>
                  <a:lnTo>
                    <a:pt x="1324048" y="3518825"/>
                  </a:lnTo>
                  <a:lnTo>
                    <a:pt x="1309336" y="3518825"/>
                  </a:lnTo>
                  <a:lnTo>
                    <a:pt x="1294624" y="3518825"/>
                  </a:lnTo>
                  <a:lnTo>
                    <a:pt x="1279913" y="3518825"/>
                  </a:lnTo>
                  <a:lnTo>
                    <a:pt x="1265201" y="3518825"/>
                  </a:lnTo>
                  <a:lnTo>
                    <a:pt x="1250490" y="3518825"/>
                  </a:lnTo>
                  <a:lnTo>
                    <a:pt x="1235778" y="3518825"/>
                  </a:lnTo>
                  <a:lnTo>
                    <a:pt x="1221066" y="3518825"/>
                  </a:lnTo>
                  <a:lnTo>
                    <a:pt x="1206355" y="3518825"/>
                  </a:lnTo>
                  <a:lnTo>
                    <a:pt x="1191643" y="3518825"/>
                  </a:lnTo>
                  <a:lnTo>
                    <a:pt x="1176931" y="3518825"/>
                  </a:lnTo>
                  <a:lnTo>
                    <a:pt x="1162220" y="3518825"/>
                  </a:lnTo>
                  <a:lnTo>
                    <a:pt x="1147508" y="3518825"/>
                  </a:lnTo>
                  <a:lnTo>
                    <a:pt x="1132796" y="3518825"/>
                  </a:lnTo>
                  <a:lnTo>
                    <a:pt x="1118085" y="3518825"/>
                  </a:lnTo>
                  <a:lnTo>
                    <a:pt x="1103373" y="3518825"/>
                  </a:lnTo>
                  <a:lnTo>
                    <a:pt x="1088661" y="3518825"/>
                  </a:lnTo>
                  <a:lnTo>
                    <a:pt x="1073950" y="3518825"/>
                  </a:lnTo>
                  <a:lnTo>
                    <a:pt x="1059238" y="3518825"/>
                  </a:lnTo>
                  <a:lnTo>
                    <a:pt x="1044526" y="3518825"/>
                  </a:lnTo>
                  <a:lnTo>
                    <a:pt x="1029815" y="3518825"/>
                  </a:lnTo>
                  <a:lnTo>
                    <a:pt x="1015103" y="3518825"/>
                  </a:lnTo>
                  <a:lnTo>
                    <a:pt x="1000392" y="3518825"/>
                  </a:lnTo>
                  <a:lnTo>
                    <a:pt x="985680" y="3518825"/>
                  </a:lnTo>
                  <a:lnTo>
                    <a:pt x="970968" y="3518825"/>
                  </a:lnTo>
                  <a:lnTo>
                    <a:pt x="956257" y="3518825"/>
                  </a:lnTo>
                  <a:lnTo>
                    <a:pt x="941545" y="3518825"/>
                  </a:lnTo>
                  <a:lnTo>
                    <a:pt x="926833" y="3518825"/>
                  </a:lnTo>
                  <a:lnTo>
                    <a:pt x="912122" y="3518825"/>
                  </a:lnTo>
                  <a:lnTo>
                    <a:pt x="897410" y="3518825"/>
                  </a:lnTo>
                  <a:lnTo>
                    <a:pt x="882698" y="3518825"/>
                  </a:lnTo>
                  <a:lnTo>
                    <a:pt x="867987" y="3518825"/>
                  </a:lnTo>
                  <a:lnTo>
                    <a:pt x="853275" y="3518825"/>
                  </a:lnTo>
                  <a:lnTo>
                    <a:pt x="838563" y="3518825"/>
                  </a:lnTo>
                  <a:lnTo>
                    <a:pt x="823852" y="3518825"/>
                  </a:lnTo>
                  <a:lnTo>
                    <a:pt x="809140" y="3518825"/>
                  </a:lnTo>
                  <a:lnTo>
                    <a:pt x="794428" y="3518825"/>
                  </a:lnTo>
                  <a:lnTo>
                    <a:pt x="779717" y="3518825"/>
                  </a:lnTo>
                  <a:lnTo>
                    <a:pt x="765005" y="3518825"/>
                  </a:lnTo>
                  <a:lnTo>
                    <a:pt x="750294" y="3518825"/>
                  </a:lnTo>
                  <a:lnTo>
                    <a:pt x="735582" y="3518825"/>
                  </a:lnTo>
                  <a:lnTo>
                    <a:pt x="720870" y="3518825"/>
                  </a:lnTo>
                  <a:lnTo>
                    <a:pt x="706159" y="3518825"/>
                  </a:lnTo>
                  <a:lnTo>
                    <a:pt x="691447" y="3518825"/>
                  </a:lnTo>
                  <a:lnTo>
                    <a:pt x="676735" y="3518825"/>
                  </a:lnTo>
                  <a:lnTo>
                    <a:pt x="662024" y="3518825"/>
                  </a:lnTo>
                  <a:lnTo>
                    <a:pt x="647312" y="3518825"/>
                  </a:lnTo>
                  <a:lnTo>
                    <a:pt x="632600" y="3518825"/>
                  </a:lnTo>
                  <a:lnTo>
                    <a:pt x="617889" y="3518825"/>
                  </a:lnTo>
                  <a:lnTo>
                    <a:pt x="603177" y="3518825"/>
                  </a:lnTo>
                  <a:lnTo>
                    <a:pt x="588465" y="3518825"/>
                  </a:lnTo>
                  <a:lnTo>
                    <a:pt x="573754" y="3518825"/>
                  </a:lnTo>
                  <a:lnTo>
                    <a:pt x="559042" y="3518825"/>
                  </a:lnTo>
                  <a:lnTo>
                    <a:pt x="544330" y="3518825"/>
                  </a:lnTo>
                  <a:lnTo>
                    <a:pt x="529619" y="3518825"/>
                  </a:lnTo>
                  <a:lnTo>
                    <a:pt x="514907" y="3518825"/>
                  </a:lnTo>
                  <a:lnTo>
                    <a:pt x="500196" y="3518825"/>
                  </a:lnTo>
                  <a:lnTo>
                    <a:pt x="485484" y="3518825"/>
                  </a:lnTo>
                  <a:lnTo>
                    <a:pt x="470772" y="3518825"/>
                  </a:lnTo>
                  <a:lnTo>
                    <a:pt x="456061" y="3518825"/>
                  </a:lnTo>
                  <a:lnTo>
                    <a:pt x="441349" y="3518825"/>
                  </a:lnTo>
                  <a:lnTo>
                    <a:pt x="426637" y="3518825"/>
                  </a:lnTo>
                  <a:lnTo>
                    <a:pt x="411926" y="3518825"/>
                  </a:lnTo>
                  <a:lnTo>
                    <a:pt x="397214" y="3518825"/>
                  </a:lnTo>
                  <a:lnTo>
                    <a:pt x="382502" y="3518825"/>
                  </a:lnTo>
                  <a:lnTo>
                    <a:pt x="367791" y="3518825"/>
                  </a:lnTo>
                  <a:lnTo>
                    <a:pt x="353079" y="3518825"/>
                  </a:lnTo>
                  <a:lnTo>
                    <a:pt x="338367" y="3518825"/>
                  </a:lnTo>
                  <a:lnTo>
                    <a:pt x="323656" y="3518825"/>
                  </a:lnTo>
                  <a:lnTo>
                    <a:pt x="308944" y="3518825"/>
                  </a:lnTo>
                  <a:lnTo>
                    <a:pt x="294232" y="3518825"/>
                  </a:lnTo>
                  <a:lnTo>
                    <a:pt x="279521" y="3518825"/>
                  </a:lnTo>
                  <a:lnTo>
                    <a:pt x="264809" y="3518825"/>
                  </a:lnTo>
                  <a:lnTo>
                    <a:pt x="250098" y="3518825"/>
                  </a:lnTo>
                  <a:lnTo>
                    <a:pt x="235386" y="3518825"/>
                  </a:lnTo>
                  <a:lnTo>
                    <a:pt x="220674" y="3518825"/>
                  </a:lnTo>
                  <a:lnTo>
                    <a:pt x="205963" y="3518825"/>
                  </a:lnTo>
                  <a:lnTo>
                    <a:pt x="191251" y="3518825"/>
                  </a:lnTo>
                  <a:lnTo>
                    <a:pt x="176539" y="3518825"/>
                  </a:lnTo>
                  <a:lnTo>
                    <a:pt x="161828" y="3518825"/>
                  </a:lnTo>
                  <a:lnTo>
                    <a:pt x="147116" y="3518825"/>
                  </a:lnTo>
                  <a:lnTo>
                    <a:pt x="132404" y="3518825"/>
                  </a:lnTo>
                  <a:lnTo>
                    <a:pt x="117693" y="3518825"/>
                  </a:lnTo>
                  <a:lnTo>
                    <a:pt x="102981" y="3518825"/>
                  </a:lnTo>
                  <a:lnTo>
                    <a:pt x="88269" y="3518825"/>
                  </a:lnTo>
                  <a:lnTo>
                    <a:pt x="73558" y="3518825"/>
                  </a:lnTo>
                  <a:lnTo>
                    <a:pt x="58846" y="3518825"/>
                  </a:lnTo>
                  <a:lnTo>
                    <a:pt x="44134" y="3518825"/>
                  </a:lnTo>
                  <a:lnTo>
                    <a:pt x="29423" y="3518825"/>
                  </a:lnTo>
                  <a:lnTo>
                    <a:pt x="14711" y="3518825"/>
                  </a:lnTo>
                  <a:lnTo>
                    <a:pt x="0" y="35188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62351" y="2648855"/>
              <a:ext cx="7517651" cy="2567072"/>
            </a:xfrm>
            <a:custGeom>
              <a:avLst/>
              <a:pathLst>
                <a:path w="7517651" h="2567072">
                  <a:moveTo>
                    <a:pt x="0" y="2567072"/>
                  </a:moveTo>
                  <a:lnTo>
                    <a:pt x="14711" y="2547279"/>
                  </a:lnTo>
                  <a:lnTo>
                    <a:pt x="29423" y="2527466"/>
                  </a:lnTo>
                  <a:lnTo>
                    <a:pt x="44134" y="2507635"/>
                  </a:lnTo>
                  <a:lnTo>
                    <a:pt x="58846" y="2487797"/>
                  </a:lnTo>
                  <a:lnTo>
                    <a:pt x="73558" y="2467964"/>
                  </a:lnTo>
                  <a:lnTo>
                    <a:pt x="88269" y="2448148"/>
                  </a:lnTo>
                  <a:lnTo>
                    <a:pt x="102981" y="2428365"/>
                  </a:lnTo>
                  <a:lnTo>
                    <a:pt x="117693" y="2408602"/>
                  </a:lnTo>
                  <a:lnTo>
                    <a:pt x="132404" y="2388918"/>
                  </a:lnTo>
                  <a:lnTo>
                    <a:pt x="147116" y="2369278"/>
                  </a:lnTo>
                  <a:lnTo>
                    <a:pt x="161828" y="2349704"/>
                  </a:lnTo>
                  <a:lnTo>
                    <a:pt x="176539" y="2330238"/>
                  </a:lnTo>
                  <a:lnTo>
                    <a:pt x="191251" y="2310828"/>
                  </a:lnTo>
                  <a:lnTo>
                    <a:pt x="205963" y="2291558"/>
                  </a:lnTo>
                  <a:lnTo>
                    <a:pt x="220674" y="2272390"/>
                  </a:lnTo>
                  <a:lnTo>
                    <a:pt x="235386" y="2253313"/>
                  </a:lnTo>
                  <a:lnTo>
                    <a:pt x="250098" y="2234433"/>
                  </a:lnTo>
                  <a:lnTo>
                    <a:pt x="264809" y="2215643"/>
                  </a:lnTo>
                  <a:lnTo>
                    <a:pt x="279521" y="2197026"/>
                  </a:lnTo>
                  <a:lnTo>
                    <a:pt x="294232" y="2178586"/>
                  </a:lnTo>
                  <a:lnTo>
                    <a:pt x="308944" y="2160247"/>
                  </a:lnTo>
                  <a:lnTo>
                    <a:pt x="323656" y="2142185"/>
                  </a:lnTo>
                  <a:lnTo>
                    <a:pt x="338367" y="2124251"/>
                  </a:lnTo>
                  <a:lnTo>
                    <a:pt x="353079" y="2106499"/>
                  </a:lnTo>
                  <a:lnTo>
                    <a:pt x="367791" y="2089007"/>
                  </a:lnTo>
                  <a:lnTo>
                    <a:pt x="382502" y="2071642"/>
                  </a:lnTo>
                  <a:lnTo>
                    <a:pt x="397214" y="2054566"/>
                  </a:lnTo>
                  <a:lnTo>
                    <a:pt x="411926" y="2037687"/>
                  </a:lnTo>
                  <a:lnTo>
                    <a:pt x="426637" y="2020974"/>
                  </a:lnTo>
                  <a:lnTo>
                    <a:pt x="441349" y="2004610"/>
                  </a:lnTo>
                  <a:lnTo>
                    <a:pt x="456061" y="1988393"/>
                  </a:lnTo>
                  <a:lnTo>
                    <a:pt x="470772" y="1972450"/>
                  </a:lnTo>
                  <a:lnTo>
                    <a:pt x="485484" y="1956780"/>
                  </a:lnTo>
                  <a:lnTo>
                    <a:pt x="500196" y="1941262"/>
                  </a:lnTo>
                  <a:lnTo>
                    <a:pt x="514907" y="1926135"/>
                  </a:lnTo>
                  <a:lnTo>
                    <a:pt x="529619" y="1911190"/>
                  </a:lnTo>
                  <a:lnTo>
                    <a:pt x="544330" y="1896486"/>
                  </a:lnTo>
                  <a:lnTo>
                    <a:pt x="559042" y="1882126"/>
                  </a:lnTo>
                  <a:lnTo>
                    <a:pt x="573754" y="1867930"/>
                  </a:lnTo>
                  <a:lnTo>
                    <a:pt x="588465" y="1854086"/>
                  </a:lnTo>
                  <a:lnTo>
                    <a:pt x="603177" y="1840488"/>
                  </a:lnTo>
                  <a:lnTo>
                    <a:pt x="617889" y="1827081"/>
                  </a:lnTo>
                  <a:lnTo>
                    <a:pt x="632600" y="1814085"/>
                  </a:lnTo>
                  <a:lnTo>
                    <a:pt x="647312" y="1801254"/>
                  </a:lnTo>
                  <a:lnTo>
                    <a:pt x="662024" y="1788723"/>
                  </a:lnTo>
                  <a:lnTo>
                    <a:pt x="676735" y="1776494"/>
                  </a:lnTo>
                  <a:lnTo>
                    <a:pt x="691447" y="1764429"/>
                  </a:lnTo>
                  <a:lnTo>
                    <a:pt x="706159" y="1752768"/>
                  </a:lnTo>
                  <a:lnTo>
                    <a:pt x="720870" y="1741297"/>
                  </a:lnTo>
                  <a:lnTo>
                    <a:pt x="735582" y="1730064"/>
                  </a:lnTo>
                  <a:lnTo>
                    <a:pt x="750294" y="1719178"/>
                  </a:lnTo>
                  <a:lnTo>
                    <a:pt x="765005" y="1708449"/>
                  </a:lnTo>
                  <a:lnTo>
                    <a:pt x="779717" y="1698052"/>
                  </a:lnTo>
                  <a:lnTo>
                    <a:pt x="794428" y="1687888"/>
                  </a:lnTo>
                  <a:lnTo>
                    <a:pt x="809140" y="1677896"/>
                  </a:lnTo>
                  <a:lnTo>
                    <a:pt x="823852" y="1668281"/>
                  </a:lnTo>
                  <a:lnTo>
                    <a:pt x="838563" y="1658809"/>
                  </a:lnTo>
                  <a:lnTo>
                    <a:pt x="853275" y="1649595"/>
                  </a:lnTo>
                  <a:lnTo>
                    <a:pt x="867987" y="1640642"/>
                  </a:lnTo>
                  <a:lnTo>
                    <a:pt x="882698" y="1631827"/>
                  </a:lnTo>
                  <a:lnTo>
                    <a:pt x="897410" y="1623338"/>
                  </a:lnTo>
                  <a:lnTo>
                    <a:pt x="912122" y="1615006"/>
                  </a:lnTo>
                  <a:lnTo>
                    <a:pt x="926833" y="1606858"/>
                  </a:lnTo>
                  <a:lnTo>
                    <a:pt x="941545" y="1598981"/>
                  </a:lnTo>
                  <a:lnTo>
                    <a:pt x="956257" y="1591223"/>
                  </a:lnTo>
                  <a:lnTo>
                    <a:pt x="970968" y="1583707"/>
                  </a:lnTo>
                  <a:lnTo>
                    <a:pt x="985680" y="1576362"/>
                  </a:lnTo>
                  <a:lnTo>
                    <a:pt x="1000392" y="1569135"/>
                  </a:lnTo>
                  <a:lnTo>
                    <a:pt x="1015103" y="1562171"/>
                  </a:lnTo>
                  <a:lnTo>
                    <a:pt x="1029815" y="1555302"/>
                  </a:lnTo>
                  <a:lnTo>
                    <a:pt x="1044526" y="1548599"/>
                  </a:lnTo>
                  <a:lnTo>
                    <a:pt x="1059238" y="1542063"/>
                  </a:lnTo>
                  <a:lnTo>
                    <a:pt x="1073950" y="1535612"/>
                  </a:lnTo>
                  <a:lnTo>
                    <a:pt x="1088661" y="1529353"/>
                  </a:lnTo>
                  <a:lnTo>
                    <a:pt x="1103373" y="1523185"/>
                  </a:lnTo>
                  <a:lnTo>
                    <a:pt x="1118085" y="1517117"/>
                  </a:lnTo>
                  <a:lnTo>
                    <a:pt x="1132796" y="1511194"/>
                  </a:lnTo>
                  <a:lnTo>
                    <a:pt x="1147508" y="1505332"/>
                  </a:lnTo>
                  <a:lnTo>
                    <a:pt x="1162220" y="1499585"/>
                  </a:lnTo>
                  <a:lnTo>
                    <a:pt x="1176931" y="1493916"/>
                  </a:lnTo>
                  <a:lnTo>
                    <a:pt x="1191643" y="1488298"/>
                  </a:lnTo>
                  <a:lnTo>
                    <a:pt x="1206355" y="1482787"/>
                  </a:lnTo>
                  <a:lnTo>
                    <a:pt x="1221066" y="1477309"/>
                  </a:lnTo>
                  <a:lnTo>
                    <a:pt x="1235778" y="1471887"/>
                  </a:lnTo>
                  <a:lnTo>
                    <a:pt x="1250490" y="1466515"/>
                  </a:lnTo>
                  <a:lnTo>
                    <a:pt x="1265201" y="1461166"/>
                  </a:lnTo>
                  <a:lnTo>
                    <a:pt x="1279913" y="1455858"/>
                  </a:lnTo>
                  <a:lnTo>
                    <a:pt x="1294624" y="1450565"/>
                  </a:lnTo>
                  <a:lnTo>
                    <a:pt x="1309336" y="1445285"/>
                  </a:lnTo>
                  <a:lnTo>
                    <a:pt x="1324048" y="1440013"/>
                  </a:lnTo>
                  <a:lnTo>
                    <a:pt x="1338759" y="1434739"/>
                  </a:lnTo>
                  <a:lnTo>
                    <a:pt x="1353471" y="1429458"/>
                  </a:lnTo>
                  <a:lnTo>
                    <a:pt x="1368183" y="1424160"/>
                  </a:lnTo>
                  <a:lnTo>
                    <a:pt x="1382894" y="1418852"/>
                  </a:lnTo>
                  <a:lnTo>
                    <a:pt x="1397606" y="1413499"/>
                  </a:lnTo>
                  <a:lnTo>
                    <a:pt x="1412318" y="1408124"/>
                  </a:lnTo>
                  <a:lnTo>
                    <a:pt x="1427029" y="1402710"/>
                  </a:lnTo>
                  <a:lnTo>
                    <a:pt x="1441741" y="1397240"/>
                  </a:lnTo>
                  <a:lnTo>
                    <a:pt x="1456453" y="1391739"/>
                  </a:lnTo>
                  <a:lnTo>
                    <a:pt x="1471164" y="1386160"/>
                  </a:lnTo>
                  <a:lnTo>
                    <a:pt x="1485876" y="1380529"/>
                  </a:lnTo>
                  <a:lnTo>
                    <a:pt x="1500588" y="1374846"/>
                  </a:lnTo>
                  <a:lnTo>
                    <a:pt x="1515299" y="1369062"/>
                  </a:lnTo>
                  <a:lnTo>
                    <a:pt x="1530011" y="1363231"/>
                  </a:lnTo>
                  <a:lnTo>
                    <a:pt x="1544723" y="1357306"/>
                  </a:lnTo>
                  <a:lnTo>
                    <a:pt x="1559434" y="1351294"/>
                  </a:lnTo>
                  <a:lnTo>
                    <a:pt x="1574146" y="1345231"/>
                  </a:lnTo>
                  <a:lnTo>
                    <a:pt x="1588857" y="1339023"/>
                  </a:lnTo>
                  <a:lnTo>
                    <a:pt x="1603569" y="1332755"/>
                  </a:lnTo>
                  <a:lnTo>
                    <a:pt x="1618281" y="1326393"/>
                  </a:lnTo>
                  <a:lnTo>
                    <a:pt x="1632992" y="1319907"/>
                  </a:lnTo>
                  <a:lnTo>
                    <a:pt x="1647704" y="1313359"/>
                  </a:lnTo>
                  <a:lnTo>
                    <a:pt x="1662416" y="1306668"/>
                  </a:lnTo>
                  <a:lnTo>
                    <a:pt x="1677127" y="1299888"/>
                  </a:lnTo>
                  <a:lnTo>
                    <a:pt x="1691839" y="1293025"/>
                  </a:lnTo>
                  <a:lnTo>
                    <a:pt x="1706551" y="1286003"/>
                  </a:lnTo>
                  <a:lnTo>
                    <a:pt x="1721262" y="1278913"/>
                  </a:lnTo>
                  <a:lnTo>
                    <a:pt x="1735974" y="1271693"/>
                  </a:lnTo>
                  <a:lnTo>
                    <a:pt x="1750686" y="1264354"/>
                  </a:lnTo>
                  <a:lnTo>
                    <a:pt x="1765397" y="1256946"/>
                  </a:lnTo>
                  <a:lnTo>
                    <a:pt x="1780109" y="1249359"/>
                  </a:lnTo>
                  <a:lnTo>
                    <a:pt x="1794821" y="1241697"/>
                  </a:lnTo>
                  <a:lnTo>
                    <a:pt x="1809532" y="1233924"/>
                  </a:lnTo>
                  <a:lnTo>
                    <a:pt x="1824244" y="1226006"/>
                  </a:lnTo>
                  <a:lnTo>
                    <a:pt x="1838955" y="1218017"/>
                  </a:lnTo>
                  <a:lnTo>
                    <a:pt x="1853667" y="1209872"/>
                  </a:lnTo>
                  <a:lnTo>
                    <a:pt x="1868379" y="1201627"/>
                  </a:lnTo>
                  <a:lnTo>
                    <a:pt x="1883090" y="1193296"/>
                  </a:lnTo>
                  <a:lnTo>
                    <a:pt x="1897802" y="1184795"/>
                  </a:lnTo>
                  <a:lnTo>
                    <a:pt x="1912514" y="1176225"/>
                  </a:lnTo>
                  <a:lnTo>
                    <a:pt x="1927225" y="1167524"/>
                  </a:lnTo>
                  <a:lnTo>
                    <a:pt x="1941937" y="1158701"/>
                  </a:lnTo>
                  <a:lnTo>
                    <a:pt x="1956649" y="1149808"/>
                  </a:lnTo>
                  <a:lnTo>
                    <a:pt x="1971360" y="1140742"/>
                  </a:lnTo>
                  <a:lnTo>
                    <a:pt x="1986072" y="1131599"/>
                  </a:lnTo>
                  <a:lnTo>
                    <a:pt x="2000784" y="1122352"/>
                  </a:lnTo>
                  <a:lnTo>
                    <a:pt x="2015495" y="1112962"/>
                  </a:lnTo>
                  <a:lnTo>
                    <a:pt x="2030207" y="1103504"/>
                  </a:lnTo>
                  <a:lnTo>
                    <a:pt x="2044919" y="1093900"/>
                  </a:lnTo>
                  <a:lnTo>
                    <a:pt x="2059630" y="1084197"/>
                  </a:lnTo>
                  <a:lnTo>
                    <a:pt x="2074342" y="1074415"/>
                  </a:lnTo>
                  <a:lnTo>
                    <a:pt x="2089053" y="1064470"/>
                  </a:lnTo>
                  <a:lnTo>
                    <a:pt x="2103765" y="1054459"/>
                  </a:lnTo>
                  <a:lnTo>
                    <a:pt x="2118477" y="1044326"/>
                  </a:lnTo>
                  <a:lnTo>
                    <a:pt x="2133188" y="1034074"/>
                  </a:lnTo>
                  <a:lnTo>
                    <a:pt x="2147900" y="1023756"/>
                  </a:lnTo>
                  <a:lnTo>
                    <a:pt x="2162612" y="1013274"/>
                  </a:lnTo>
                  <a:lnTo>
                    <a:pt x="2177323" y="1002717"/>
                  </a:lnTo>
                  <a:lnTo>
                    <a:pt x="2192035" y="992062"/>
                  </a:lnTo>
                  <a:lnTo>
                    <a:pt x="2206747" y="981266"/>
                  </a:lnTo>
                  <a:lnTo>
                    <a:pt x="2221458" y="970405"/>
                  </a:lnTo>
                  <a:lnTo>
                    <a:pt x="2236170" y="959404"/>
                  </a:lnTo>
                  <a:lnTo>
                    <a:pt x="2250882" y="948305"/>
                  </a:lnTo>
                  <a:lnTo>
                    <a:pt x="2265593" y="937131"/>
                  </a:lnTo>
                  <a:lnTo>
                    <a:pt x="2280305" y="925794"/>
                  </a:lnTo>
                  <a:lnTo>
                    <a:pt x="2295017" y="914393"/>
                  </a:lnTo>
                  <a:lnTo>
                    <a:pt x="2309728" y="902874"/>
                  </a:lnTo>
                  <a:lnTo>
                    <a:pt x="2324440" y="891235"/>
                  </a:lnTo>
                  <a:lnTo>
                    <a:pt x="2339151" y="879532"/>
                  </a:lnTo>
                  <a:lnTo>
                    <a:pt x="2353863" y="867671"/>
                  </a:lnTo>
                  <a:lnTo>
                    <a:pt x="2368575" y="855733"/>
                  </a:lnTo>
                  <a:lnTo>
                    <a:pt x="2383286" y="843702"/>
                  </a:lnTo>
                  <a:lnTo>
                    <a:pt x="2397998" y="831532"/>
                  </a:lnTo>
                  <a:lnTo>
                    <a:pt x="2412710" y="819299"/>
                  </a:lnTo>
                  <a:lnTo>
                    <a:pt x="2427421" y="806934"/>
                  </a:lnTo>
                  <a:lnTo>
                    <a:pt x="2442133" y="794474"/>
                  </a:lnTo>
                  <a:lnTo>
                    <a:pt x="2456845" y="781947"/>
                  </a:lnTo>
                  <a:lnTo>
                    <a:pt x="2471556" y="769267"/>
                  </a:lnTo>
                  <a:lnTo>
                    <a:pt x="2486268" y="756528"/>
                  </a:lnTo>
                  <a:lnTo>
                    <a:pt x="2500980" y="743688"/>
                  </a:lnTo>
                  <a:lnTo>
                    <a:pt x="2515691" y="730741"/>
                  </a:lnTo>
                  <a:lnTo>
                    <a:pt x="2530403" y="717738"/>
                  </a:lnTo>
                  <a:lnTo>
                    <a:pt x="2545115" y="704607"/>
                  </a:lnTo>
                  <a:lnTo>
                    <a:pt x="2559826" y="691413"/>
                  </a:lnTo>
                  <a:lnTo>
                    <a:pt x="2574538" y="678148"/>
                  </a:lnTo>
                  <a:lnTo>
                    <a:pt x="2589249" y="664777"/>
                  </a:lnTo>
                  <a:lnTo>
                    <a:pt x="2603961" y="651362"/>
                  </a:lnTo>
                  <a:lnTo>
                    <a:pt x="2618673" y="637858"/>
                  </a:lnTo>
                  <a:lnTo>
                    <a:pt x="2633384" y="624293"/>
                  </a:lnTo>
                  <a:lnTo>
                    <a:pt x="2648096" y="610687"/>
                  </a:lnTo>
                  <a:lnTo>
                    <a:pt x="2662808" y="596996"/>
                  </a:lnTo>
                  <a:lnTo>
                    <a:pt x="2677519" y="583276"/>
                  </a:lnTo>
                  <a:lnTo>
                    <a:pt x="2692231" y="569508"/>
                  </a:lnTo>
                  <a:lnTo>
                    <a:pt x="2706943" y="555699"/>
                  </a:lnTo>
                  <a:lnTo>
                    <a:pt x="2721654" y="541870"/>
                  </a:lnTo>
                  <a:lnTo>
                    <a:pt x="2736366" y="528007"/>
                  </a:lnTo>
                  <a:lnTo>
                    <a:pt x="2751078" y="514134"/>
                  </a:lnTo>
                  <a:lnTo>
                    <a:pt x="2765789" y="500251"/>
                  </a:lnTo>
                  <a:lnTo>
                    <a:pt x="2780501" y="486369"/>
                  </a:lnTo>
                  <a:lnTo>
                    <a:pt x="2795213" y="472493"/>
                  </a:lnTo>
                  <a:lnTo>
                    <a:pt x="2809924" y="458635"/>
                  </a:lnTo>
                  <a:lnTo>
                    <a:pt x="2824636" y="444806"/>
                  </a:lnTo>
                  <a:lnTo>
                    <a:pt x="2839348" y="430996"/>
                  </a:lnTo>
                  <a:lnTo>
                    <a:pt x="2854059" y="417256"/>
                  </a:lnTo>
                  <a:lnTo>
                    <a:pt x="2868771" y="403553"/>
                  </a:lnTo>
                  <a:lnTo>
                    <a:pt x="2883482" y="389912"/>
                  </a:lnTo>
                  <a:lnTo>
                    <a:pt x="2898194" y="376364"/>
                  </a:lnTo>
                  <a:lnTo>
                    <a:pt x="2912906" y="362866"/>
                  </a:lnTo>
                  <a:lnTo>
                    <a:pt x="2927617" y="349502"/>
                  </a:lnTo>
                  <a:lnTo>
                    <a:pt x="2942329" y="336227"/>
                  </a:lnTo>
                  <a:lnTo>
                    <a:pt x="2957041" y="323043"/>
                  </a:lnTo>
                  <a:lnTo>
                    <a:pt x="2971752" y="310042"/>
                  </a:lnTo>
                  <a:lnTo>
                    <a:pt x="2986464" y="297127"/>
                  </a:lnTo>
                  <a:lnTo>
                    <a:pt x="3001176" y="284391"/>
                  </a:lnTo>
                  <a:lnTo>
                    <a:pt x="3015887" y="271822"/>
                  </a:lnTo>
                  <a:lnTo>
                    <a:pt x="3030599" y="259353"/>
                  </a:lnTo>
                  <a:lnTo>
                    <a:pt x="3045311" y="247180"/>
                  </a:lnTo>
                  <a:lnTo>
                    <a:pt x="3060022" y="235130"/>
                  </a:lnTo>
                  <a:lnTo>
                    <a:pt x="3074734" y="223282"/>
                  </a:lnTo>
                  <a:lnTo>
                    <a:pt x="3089446" y="211701"/>
                  </a:lnTo>
                  <a:lnTo>
                    <a:pt x="3104157" y="200257"/>
                  </a:lnTo>
                  <a:lnTo>
                    <a:pt x="3118869" y="189142"/>
                  </a:lnTo>
                  <a:lnTo>
                    <a:pt x="3133580" y="178235"/>
                  </a:lnTo>
                  <a:lnTo>
                    <a:pt x="3148292" y="167527"/>
                  </a:lnTo>
                  <a:lnTo>
                    <a:pt x="3163004" y="157203"/>
                  </a:lnTo>
                  <a:lnTo>
                    <a:pt x="3177715" y="147049"/>
                  </a:lnTo>
                  <a:lnTo>
                    <a:pt x="3192427" y="137230"/>
                  </a:lnTo>
                  <a:lnTo>
                    <a:pt x="3207139" y="127720"/>
                  </a:lnTo>
                  <a:lnTo>
                    <a:pt x="3221850" y="118390"/>
                  </a:lnTo>
                  <a:lnTo>
                    <a:pt x="3236562" y="109552"/>
                  </a:lnTo>
                  <a:lnTo>
                    <a:pt x="3251274" y="100919"/>
                  </a:lnTo>
                  <a:lnTo>
                    <a:pt x="3265985" y="92600"/>
                  </a:lnTo>
                  <a:lnTo>
                    <a:pt x="3280697" y="84698"/>
                  </a:lnTo>
                  <a:lnTo>
                    <a:pt x="3295409" y="77000"/>
                  </a:lnTo>
                  <a:lnTo>
                    <a:pt x="3310120" y="69772"/>
                  </a:lnTo>
                  <a:lnTo>
                    <a:pt x="3324832" y="62843"/>
                  </a:lnTo>
                  <a:lnTo>
                    <a:pt x="3339544" y="56181"/>
                  </a:lnTo>
                  <a:lnTo>
                    <a:pt x="3354255" y="50042"/>
                  </a:lnTo>
                  <a:lnTo>
                    <a:pt x="3368967" y="44124"/>
                  </a:lnTo>
                  <a:lnTo>
                    <a:pt x="3383678" y="38627"/>
                  </a:lnTo>
                  <a:lnTo>
                    <a:pt x="3398390" y="33521"/>
                  </a:lnTo>
                  <a:lnTo>
                    <a:pt x="3413102" y="28639"/>
                  </a:lnTo>
                  <a:lnTo>
                    <a:pt x="3427813" y="24334"/>
                  </a:lnTo>
                  <a:lnTo>
                    <a:pt x="3442525" y="20277"/>
                  </a:lnTo>
                  <a:lnTo>
                    <a:pt x="3457237" y="16573"/>
                  </a:lnTo>
                  <a:lnTo>
                    <a:pt x="3471948" y="13343"/>
                  </a:lnTo>
                  <a:lnTo>
                    <a:pt x="3486660" y="10339"/>
                  </a:lnTo>
                  <a:lnTo>
                    <a:pt x="3501372" y="7835"/>
                  </a:lnTo>
                  <a:lnTo>
                    <a:pt x="3516083" y="5654"/>
                  </a:lnTo>
                  <a:lnTo>
                    <a:pt x="3530795" y="3745"/>
                  </a:lnTo>
                  <a:lnTo>
                    <a:pt x="3545507" y="2378"/>
                  </a:lnTo>
                  <a:lnTo>
                    <a:pt x="3560218" y="1230"/>
                  </a:lnTo>
                  <a:lnTo>
                    <a:pt x="3574930" y="492"/>
                  </a:lnTo>
                  <a:lnTo>
                    <a:pt x="3589642" y="138"/>
                  </a:lnTo>
                  <a:lnTo>
                    <a:pt x="3604353" y="0"/>
                  </a:lnTo>
                  <a:lnTo>
                    <a:pt x="3619065" y="394"/>
                  </a:lnTo>
                  <a:lnTo>
                    <a:pt x="3633776" y="1022"/>
                  </a:lnTo>
                  <a:lnTo>
                    <a:pt x="3648488" y="1964"/>
                  </a:lnTo>
                  <a:lnTo>
                    <a:pt x="3663200" y="3336"/>
                  </a:lnTo>
                  <a:lnTo>
                    <a:pt x="3677911" y="4906"/>
                  </a:lnTo>
                  <a:lnTo>
                    <a:pt x="3692623" y="6902"/>
                  </a:lnTo>
                  <a:lnTo>
                    <a:pt x="3707335" y="9179"/>
                  </a:lnTo>
                  <a:lnTo>
                    <a:pt x="3722046" y="11679"/>
                  </a:lnTo>
                  <a:lnTo>
                    <a:pt x="3736758" y="14633"/>
                  </a:lnTo>
                  <a:lnTo>
                    <a:pt x="3751470" y="17766"/>
                  </a:lnTo>
                  <a:lnTo>
                    <a:pt x="3766181" y="21221"/>
                  </a:lnTo>
                  <a:lnTo>
                    <a:pt x="3780893" y="24988"/>
                  </a:lnTo>
                  <a:lnTo>
                    <a:pt x="3795605" y="28924"/>
                  </a:lnTo>
                  <a:lnTo>
                    <a:pt x="3810316" y="33264"/>
                  </a:lnTo>
                  <a:lnTo>
                    <a:pt x="3825028" y="37789"/>
                  </a:lnTo>
                  <a:lnTo>
                    <a:pt x="3839740" y="42544"/>
                  </a:lnTo>
                  <a:lnTo>
                    <a:pt x="3854451" y="47625"/>
                  </a:lnTo>
                  <a:lnTo>
                    <a:pt x="3869163" y="52851"/>
                  </a:lnTo>
                  <a:lnTo>
                    <a:pt x="3883874" y="58382"/>
                  </a:lnTo>
                  <a:lnTo>
                    <a:pt x="3898586" y="64119"/>
                  </a:lnTo>
                  <a:lnTo>
                    <a:pt x="3913298" y="70010"/>
                  </a:lnTo>
                  <a:lnTo>
                    <a:pt x="3928009" y="76225"/>
                  </a:lnTo>
                  <a:lnTo>
                    <a:pt x="3942721" y="82564"/>
                  </a:lnTo>
                  <a:lnTo>
                    <a:pt x="3957433" y="89121"/>
                  </a:lnTo>
                  <a:lnTo>
                    <a:pt x="3972144" y="95894"/>
                  </a:lnTo>
                  <a:lnTo>
                    <a:pt x="3986856" y="102782"/>
                  </a:lnTo>
                  <a:lnTo>
                    <a:pt x="4001568" y="109937"/>
                  </a:lnTo>
                  <a:lnTo>
                    <a:pt x="4016279" y="117217"/>
                  </a:lnTo>
                  <a:lnTo>
                    <a:pt x="4030991" y="124645"/>
                  </a:lnTo>
                  <a:lnTo>
                    <a:pt x="4045703" y="132289"/>
                  </a:lnTo>
                  <a:lnTo>
                    <a:pt x="4060414" y="140027"/>
                  </a:lnTo>
                  <a:lnTo>
                    <a:pt x="4075126" y="147956"/>
                  </a:lnTo>
                  <a:lnTo>
                    <a:pt x="4089838" y="156019"/>
                  </a:lnTo>
                  <a:lnTo>
                    <a:pt x="4104549" y="164175"/>
                  </a:lnTo>
                  <a:lnTo>
                    <a:pt x="4119261" y="172537"/>
                  </a:lnTo>
                  <a:lnTo>
                    <a:pt x="4133972" y="180974"/>
                  </a:lnTo>
                  <a:lnTo>
                    <a:pt x="4148684" y="189542"/>
                  </a:lnTo>
                  <a:lnTo>
                    <a:pt x="4163396" y="198242"/>
                  </a:lnTo>
                  <a:lnTo>
                    <a:pt x="4178107" y="207010"/>
                  </a:lnTo>
                  <a:lnTo>
                    <a:pt x="4192819" y="215932"/>
                  </a:lnTo>
                  <a:lnTo>
                    <a:pt x="4207531" y="224928"/>
                  </a:lnTo>
                  <a:lnTo>
                    <a:pt x="4222242" y="234007"/>
                  </a:lnTo>
                  <a:lnTo>
                    <a:pt x="4236954" y="243207"/>
                  </a:lnTo>
                  <a:lnTo>
                    <a:pt x="4251666" y="252457"/>
                  </a:lnTo>
                  <a:lnTo>
                    <a:pt x="4266377" y="261808"/>
                  </a:lnTo>
                  <a:lnTo>
                    <a:pt x="4281089" y="271228"/>
                  </a:lnTo>
                  <a:lnTo>
                    <a:pt x="4295801" y="280693"/>
                  </a:lnTo>
                  <a:lnTo>
                    <a:pt x="4310512" y="290257"/>
                  </a:lnTo>
                  <a:lnTo>
                    <a:pt x="4325224" y="299854"/>
                  </a:lnTo>
                  <a:lnTo>
                    <a:pt x="4339936" y="309506"/>
                  </a:lnTo>
                  <a:lnTo>
                    <a:pt x="4354647" y="319211"/>
                  </a:lnTo>
                  <a:lnTo>
                    <a:pt x="4369359" y="328941"/>
                  </a:lnTo>
                  <a:lnTo>
                    <a:pt x="4384071" y="338721"/>
                  </a:lnTo>
                  <a:lnTo>
                    <a:pt x="4398782" y="348520"/>
                  </a:lnTo>
                  <a:lnTo>
                    <a:pt x="4413494" y="358339"/>
                  </a:lnTo>
                  <a:lnTo>
                    <a:pt x="4428205" y="368179"/>
                  </a:lnTo>
                  <a:lnTo>
                    <a:pt x="4442917" y="378024"/>
                  </a:lnTo>
                  <a:lnTo>
                    <a:pt x="4457629" y="387873"/>
                  </a:lnTo>
                  <a:lnTo>
                    <a:pt x="4472340" y="397715"/>
                  </a:lnTo>
                  <a:lnTo>
                    <a:pt x="4487052" y="407553"/>
                  </a:lnTo>
                  <a:lnTo>
                    <a:pt x="4501764" y="417361"/>
                  </a:lnTo>
                  <a:lnTo>
                    <a:pt x="4516475" y="427150"/>
                  </a:lnTo>
                  <a:lnTo>
                    <a:pt x="4531187" y="436909"/>
                  </a:lnTo>
                  <a:lnTo>
                    <a:pt x="4545899" y="446615"/>
                  </a:lnTo>
                  <a:lnTo>
                    <a:pt x="4560610" y="456294"/>
                  </a:lnTo>
                  <a:lnTo>
                    <a:pt x="4575322" y="465894"/>
                  </a:lnTo>
                  <a:lnTo>
                    <a:pt x="4590034" y="475439"/>
                  </a:lnTo>
                  <a:lnTo>
                    <a:pt x="4604745" y="484929"/>
                  </a:lnTo>
                  <a:lnTo>
                    <a:pt x="4619457" y="494303"/>
                  </a:lnTo>
                  <a:lnTo>
                    <a:pt x="4634169" y="503622"/>
                  </a:lnTo>
                  <a:lnTo>
                    <a:pt x="4648880" y="512826"/>
                  </a:lnTo>
                  <a:lnTo>
                    <a:pt x="4663592" y="521920"/>
                  </a:lnTo>
                  <a:lnTo>
                    <a:pt x="4678303" y="530947"/>
                  </a:lnTo>
                  <a:lnTo>
                    <a:pt x="4693015" y="539778"/>
                  </a:lnTo>
                  <a:lnTo>
                    <a:pt x="4707727" y="548524"/>
                  </a:lnTo>
                  <a:lnTo>
                    <a:pt x="4722438" y="557136"/>
                  </a:lnTo>
                  <a:lnTo>
                    <a:pt x="4737150" y="565562"/>
                  </a:lnTo>
                  <a:lnTo>
                    <a:pt x="4751862" y="573893"/>
                  </a:lnTo>
                  <a:lnTo>
                    <a:pt x="4766573" y="581998"/>
                  </a:lnTo>
                  <a:lnTo>
                    <a:pt x="4781285" y="589955"/>
                  </a:lnTo>
                  <a:lnTo>
                    <a:pt x="4795997" y="597774"/>
                  </a:lnTo>
                  <a:lnTo>
                    <a:pt x="4810708" y="605319"/>
                  </a:lnTo>
                  <a:lnTo>
                    <a:pt x="4825420" y="612743"/>
                  </a:lnTo>
                  <a:lnTo>
                    <a:pt x="4840132" y="619929"/>
                  </a:lnTo>
                  <a:lnTo>
                    <a:pt x="4854843" y="626891"/>
                  </a:lnTo>
                  <a:lnTo>
                    <a:pt x="4869555" y="633722"/>
                  </a:lnTo>
                  <a:lnTo>
                    <a:pt x="4884267" y="640199"/>
                  </a:lnTo>
                  <a:lnTo>
                    <a:pt x="4898978" y="646522"/>
                  </a:lnTo>
                  <a:lnTo>
                    <a:pt x="4913690" y="652619"/>
                  </a:lnTo>
                  <a:lnTo>
                    <a:pt x="4928401" y="658407"/>
                  </a:lnTo>
                  <a:lnTo>
                    <a:pt x="4943113" y="664044"/>
                  </a:lnTo>
                  <a:lnTo>
                    <a:pt x="4957825" y="669336"/>
                  </a:lnTo>
                  <a:lnTo>
                    <a:pt x="4972536" y="674404"/>
                  </a:lnTo>
                  <a:lnTo>
                    <a:pt x="4987248" y="679275"/>
                  </a:lnTo>
                  <a:lnTo>
                    <a:pt x="5001960" y="683755"/>
                  </a:lnTo>
                  <a:lnTo>
                    <a:pt x="5016671" y="688069"/>
                  </a:lnTo>
                  <a:lnTo>
                    <a:pt x="5031383" y="692072"/>
                  </a:lnTo>
                  <a:lnTo>
                    <a:pt x="5046095" y="695780"/>
                  </a:lnTo>
                  <a:lnTo>
                    <a:pt x="5060806" y="699320"/>
                  </a:lnTo>
                  <a:lnTo>
                    <a:pt x="5075518" y="702432"/>
                  </a:lnTo>
                  <a:lnTo>
                    <a:pt x="5090230" y="705357"/>
                  </a:lnTo>
                  <a:lnTo>
                    <a:pt x="5104941" y="708021"/>
                  </a:lnTo>
                  <a:lnTo>
                    <a:pt x="5119653" y="710330"/>
                  </a:lnTo>
                  <a:lnTo>
                    <a:pt x="5134365" y="712472"/>
                  </a:lnTo>
                  <a:lnTo>
                    <a:pt x="5149076" y="714248"/>
                  </a:lnTo>
                  <a:lnTo>
                    <a:pt x="5163788" y="715785"/>
                  </a:lnTo>
                  <a:lnTo>
                    <a:pt x="5178499" y="717125"/>
                  </a:lnTo>
                  <a:lnTo>
                    <a:pt x="5193211" y="718071"/>
                  </a:lnTo>
                  <a:lnTo>
                    <a:pt x="5207923" y="718860"/>
                  </a:lnTo>
                  <a:lnTo>
                    <a:pt x="5222634" y="719360"/>
                  </a:lnTo>
                  <a:lnTo>
                    <a:pt x="5237346" y="719588"/>
                  </a:lnTo>
                  <a:lnTo>
                    <a:pt x="5252058" y="719665"/>
                  </a:lnTo>
                  <a:lnTo>
                    <a:pt x="5266769" y="719381"/>
                  </a:lnTo>
                  <a:lnTo>
                    <a:pt x="5281481" y="718938"/>
                  </a:lnTo>
                  <a:lnTo>
                    <a:pt x="5296193" y="718287"/>
                  </a:lnTo>
                  <a:lnTo>
                    <a:pt x="5310904" y="717358"/>
                  </a:lnTo>
                  <a:lnTo>
                    <a:pt x="5325616" y="716304"/>
                  </a:lnTo>
                  <a:lnTo>
                    <a:pt x="5340328" y="714988"/>
                  </a:lnTo>
                  <a:lnTo>
                    <a:pt x="5355039" y="713505"/>
                  </a:lnTo>
                  <a:lnTo>
                    <a:pt x="5369751" y="711892"/>
                  </a:lnTo>
                  <a:lnTo>
                    <a:pt x="5384463" y="710026"/>
                  </a:lnTo>
                  <a:lnTo>
                    <a:pt x="5399174" y="708067"/>
                  </a:lnTo>
                  <a:lnTo>
                    <a:pt x="5413886" y="705943"/>
                  </a:lnTo>
                  <a:lnTo>
                    <a:pt x="5428597" y="703671"/>
                  </a:lnTo>
                  <a:lnTo>
                    <a:pt x="5443309" y="701322"/>
                  </a:lnTo>
                  <a:lnTo>
                    <a:pt x="5458021" y="698804"/>
                  </a:lnTo>
                  <a:lnTo>
                    <a:pt x="5472732" y="696219"/>
                  </a:lnTo>
                  <a:lnTo>
                    <a:pt x="5487444" y="693550"/>
                  </a:lnTo>
                  <a:lnTo>
                    <a:pt x="5502156" y="690785"/>
                  </a:lnTo>
                  <a:lnTo>
                    <a:pt x="5516867" y="687981"/>
                  </a:lnTo>
                  <a:lnTo>
                    <a:pt x="5531579" y="685110"/>
                  </a:lnTo>
                  <a:lnTo>
                    <a:pt x="5546291" y="682208"/>
                  </a:lnTo>
                  <a:lnTo>
                    <a:pt x="5561002" y="679284"/>
                  </a:lnTo>
                  <a:lnTo>
                    <a:pt x="5575714" y="676342"/>
                  </a:lnTo>
                  <a:lnTo>
                    <a:pt x="5590426" y="673403"/>
                  </a:lnTo>
                  <a:lnTo>
                    <a:pt x="5605137" y="670473"/>
                  </a:lnTo>
                  <a:lnTo>
                    <a:pt x="5619849" y="667574"/>
                  </a:lnTo>
                  <a:lnTo>
                    <a:pt x="5634561" y="664696"/>
                  </a:lnTo>
                  <a:lnTo>
                    <a:pt x="5649272" y="661887"/>
                  </a:lnTo>
                  <a:lnTo>
                    <a:pt x="5663984" y="659128"/>
                  </a:lnTo>
                  <a:lnTo>
                    <a:pt x="5678696" y="656426"/>
                  </a:lnTo>
                  <a:lnTo>
                    <a:pt x="5693407" y="653839"/>
                  </a:lnTo>
                  <a:lnTo>
                    <a:pt x="5708119" y="651309"/>
                  </a:lnTo>
                  <a:lnTo>
                    <a:pt x="5722830" y="648908"/>
                  </a:lnTo>
                  <a:lnTo>
                    <a:pt x="5737542" y="646620"/>
                  </a:lnTo>
                  <a:lnTo>
                    <a:pt x="5752254" y="644409"/>
                  </a:lnTo>
                  <a:lnTo>
                    <a:pt x="5766965" y="642408"/>
                  </a:lnTo>
                  <a:lnTo>
                    <a:pt x="5781677" y="640495"/>
                  </a:lnTo>
                  <a:lnTo>
                    <a:pt x="5796389" y="638739"/>
                  </a:lnTo>
                  <a:lnTo>
                    <a:pt x="5811100" y="637170"/>
                  </a:lnTo>
                  <a:lnTo>
                    <a:pt x="5825812" y="635701"/>
                  </a:lnTo>
                  <a:lnTo>
                    <a:pt x="5840524" y="634483"/>
                  </a:lnTo>
                  <a:lnTo>
                    <a:pt x="5855235" y="633406"/>
                  </a:lnTo>
                  <a:lnTo>
                    <a:pt x="5869947" y="632483"/>
                  </a:lnTo>
                  <a:lnTo>
                    <a:pt x="5884659" y="631826"/>
                  </a:lnTo>
                  <a:lnTo>
                    <a:pt x="5899370" y="631289"/>
                  </a:lnTo>
                  <a:lnTo>
                    <a:pt x="5914082" y="631001"/>
                  </a:lnTo>
                  <a:lnTo>
                    <a:pt x="5928794" y="630916"/>
                  </a:lnTo>
                  <a:lnTo>
                    <a:pt x="5943505" y="630962"/>
                  </a:lnTo>
                  <a:lnTo>
                    <a:pt x="5958217" y="631346"/>
                  </a:lnTo>
                  <a:lnTo>
                    <a:pt x="5972928" y="631862"/>
                  </a:lnTo>
                  <a:lnTo>
                    <a:pt x="5987640" y="632600"/>
                  </a:lnTo>
                  <a:lnTo>
                    <a:pt x="6002352" y="633600"/>
                  </a:lnTo>
                  <a:lnTo>
                    <a:pt x="6017063" y="634734"/>
                  </a:lnTo>
                  <a:lnTo>
                    <a:pt x="6031775" y="636184"/>
                  </a:lnTo>
                  <a:lnTo>
                    <a:pt x="6046487" y="637810"/>
                  </a:lnTo>
                  <a:lnTo>
                    <a:pt x="6061198" y="639618"/>
                  </a:lnTo>
                  <a:lnTo>
                    <a:pt x="6075910" y="641737"/>
                  </a:lnTo>
                  <a:lnTo>
                    <a:pt x="6090622" y="643990"/>
                  </a:lnTo>
                  <a:lnTo>
                    <a:pt x="6105333" y="646511"/>
                  </a:lnTo>
                  <a:lnTo>
                    <a:pt x="6120045" y="649253"/>
                  </a:lnTo>
                  <a:lnTo>
                    <a:pt x="6134757" y="652127"/>
                  </a:lnTo>
                  <a:lnTo>
                    <a:pt x="6149468" y="655349"/>
                  </a:lnTo>
                  <a:lnTo>
                    <a:pt x="6164180" y="658701"/>
                  </a:lnTo>
                  <a:lnTo>
                    <a:pt x="6178892" y="662267"/>
                  </a:lnTo>
                  <a:lnTo>
                    <a:pt x="6193603" y="666088"/>
                  </a:lnTo>
                  <a:lnTo>
                    <a:pt x="6208315" y="670035"/>
                  </a:lnTo>
                  <a:lnTo>
                    <a:pt x="6223026" y="674270"/>
                  </a:lnTo>
                  <a:lnTo>
                    <a:pt x="6237738" y="678671"/>
                  </a:lnTo>
                  <a:lnTo>
                    <a:pt x="6252450" y="683232"/>
                  </a:lnTo>
                  <a:lnTo>
                    <a:pt x="6267161" y="688076"/>
                  </a:lnTo>
                  <a:lnTo>
                    <a:pt x="6281873" y="693038"/>
                  </a:lnTo>
                  <a:lnTo>
                    <a:pt x="6296585" y="698231"/>
                  </a:lnTo>
                  <a:lnTo>
                    <a:pt x="6311296" y="703621"/>
                  </a:lnTo>
                  <a:lnTo>
                    <a:pt x="6326008" y="709127"/>
                  </a:lnTo>
                  <a:lnTo>
                    <a:pt x="6340720" y="714930"/>
                  </a:lnTo>
                  <a:lnTo>
                    <a:pt x="6355431" y="720851"/>
                  </a:lnTo>
                  <a:lnTo>
                    <a:pt x="6370143" y="726953"/>
                  </a:lnTo>
                  <a:lnTo>
                    <a:pt x="6384855" y="733282"/>
                  </a:lnTo>
                  <a:lnTo>
                    <a:pt x="6399566" y="739722"/>
                  </a:lnTo>
                  <a:lnTo>
                    <a:pt x="6414278" y="746412"/>
                  </a:lnTo>
                  <a:lnTo>
                    <a:pt x="6428990" y="753255"/>
                  </a:lnTo>
                  <a:lnTo>
                    <a:pt x="6443701" y="760238"/>
                  </a:lnTo>
                  <a:lnTo>
                    <a:pt x="6458413" y="767484"/>
                  </a:lnTo>
                  <a:lnTo>
                    <a:pt x="6473124" y="774842"/>
                  </a:lnTo>
                  <a:lnTo>
                    <a:pt x="6487836" y="782412"/>
                  </a:lnTo>
                  <a:lnTo>
                    <a:pt x="6502548" y="790179"/>
                  </a:lnTo>
                  <a:lnTo>
                    <a:pt x="6517259" y="798058"/>
                  </a:lnTo>
                  <a:lnTo>
                    <a:pt x="6531971" y="806231"/>
                  </a:lnTo>
                  <a:lnTo>
                    <a:pt x="6546683" y="814532"/>
                  </a:lnTo>
                  <a:lnTo>
                    <a:pt x="6561394" y="823016"/>
                  </a:lnTo>
                  <a:lnTo>
                    <a:pt x="6576106" y="831751"/>
                  </a:lnTo>
                  <a:lnTo>
                    <a:pt x="6590818" y="840609"/>
                  </a:lnTo>
                  <a:lnTo>
                    <a:pt x="6605529" y="849742"/>
                  </a:lnTo>
                  <a:lnTo>
                    <a:pt x="6620241" y="859060"/>
                  </a:lnTo>
                  <a:lnTo>
                    <a:pt x="6634953" y="868535"/>
                  </a:lnTo>
                  <a:lnTo>
                    <a:pt x="6649664" y="878334"/>
                  </a:lnTo>
                  <a:lnTo>
                    <a:pt x="6664376" y="888271"/>
                  </a:lnTo>
                  <a:lnTo>
                    <a:pt x="6679088" y="898468"/>
                  </a:lnTo>
                  <a:lnTo>
                    <a:pt x="6693799" y="908923"/>
                  </a:lnTo>
                  <a:lnTo>
                    <a:pt x="6708511" y="919523"/>
                  </a:lnTo>
                  <a:lnTo>
                    <a:pt x="6723222" y="930505"/>
                  </a:lnTo>
                  <a:lnTo>
                    <a:pt x="6737934" y="941665"/>
                  </a:lnTo>
                  <a:lnTo>
                    <a:pt x="6752646" y="953065"/>
                  </a:lnTo>
                  <a:lnTo>
                    <a:pt x="6767357" y="964814"/>
                  </a:lnTo>
                  <a:lnTo>
                    <a:pt x="6782069" y="976731"/>
                  </a:lnTo>
                  <a:lnTo>
                    <a:pt x="6796781" y="989021"/>
                  </a:lnTo>
                  <a:lnTo>
                    <a:pt x="6811492" y="1001574"/>
                  </a:lnTo>
                  <a:lnTo>
                    <a:pt x="6826204" y="1014338"/>
                  </a:lnTo>
                  <a:lnTo>
                    <a:pt x="6840916" y="1027559"/>
                  </a:lnTo>
                  <a:lnTo>
                    <a:pt x="6855627" y="1040971"/>
                  </a:lnTo>
                  <a:lnTo>
                    <a:pt x="6870339" y="1054736"/>
                  </a:lnTo>
                  <a:lnTo>
                    <a:pt x="6885051" y="1068863"/>
                  </a:lnTo>
                  <a:lnTo>
                    <a:pt x="6899762" y="1083189"/>
                  </a:lnTo>
                  <a:lnTo>
                    <a:pt x="6914474" y="1098027"/>
                  </a:lnTo>
                  <a:lnTo>
                    <a:pt x="6929186" y="1113110"/>
                  </a:lnTo>
                  <a:lnTo>
                    <a:pt x="6943897" y="1128507"/>
                  </a:lnTo>
                  <a:lnTo>
                    <a:pt x="6958609" y="1144374"/>
                  </a:lnTo>
                  <a:lnTo>
                    <a:pt x="6973321" y="1160459"/>
                  </a:lnTo>
                  <a:lnTo>
                    <a:pt x="6988032" y="1177019"/>
                  </a:lnTo>
                  <a:lnTo>
                    <a:pt x="7002744" y="1193920"/>
                  </a:lnTo>
                  <a:lnTo>
                    <a:pt x="7017455" y="1211079"/>
                  </a:lnTo>
                  <a:lnTo>
                    <a:pt x="7032167" y="1228814"/>
                  </a:lnTo>
                  <a:lnTo>
                    <a:pt x="7046879" y="1246779"/>
                  </a:lnTo>
                  <a:lnTo>
                    <a:pt x="7061590" y="1265161"/>
                  </a:lnTo>
                  <a:lnTo>
                    <a:pt x="7076302" y="1283976"/>
                  </a:lnTo>
                  <a:lnTo>
                    <a:pt x="7091014" y="1303024"/>
                  </a:lnTo>
                  <a:lnTo>
                    <a:pt x="7105725" y="1322646"/>
                  </a:lnTo>
                  <a:lnTo>
                    <a:pt x="7120437" y="1342548"/>
                  </a:lnTo>
                  <a:lnTo>
                    <a:pt x="7135149" y="1362790"/>
                  </a:lnTo>
                  <a:lnTo>
                    <a:pt x="7149860" y="1383543"/>
                  </a:lnTo>
                  <a:lnTo>
                    <a:pt x="7164572" y="1404526"/>
                  </a:lnTo>
                  <a:lnTo>
                    <a:pt x="7179284" y="1425992"/>
                  </a:lnTo>
                  <a:lnTo>
                    <a:pt x="7193995" y="1447809"/>
                  </a:lnTo>
                  <a:lnTo>
                    <a:pt x="7208707" y="1469874"/>
                  </a:lnTo>
                  <a:lnTo>
                    <a:pt x="7223419" y="1492502"/>
                  </a:lnTo>
                  <a:lnTo>
                    <a:pt x="7238130" y="1515346"/>
                  </a:lnTo>
                  <a:lnTo>
                    <a:pt x="7252842" y="1538566"/>
                  </a:lnTo>
                  <a:lnTo>
                    <a:pt x="7267553" y="1562180"/>
                  </a:lnTo>
                  <a:lnTo>
                    <a:pt x="7282265" y="1585999"/>
                  </a:lnTo>
                  <a:lnTo>
                    <a:pt x="7296977" y="1610297"/>
                  </a:lnTo>
                  <a:lnTo>
                    <a:pt x="7311688" y="1634830"/>
                  </a:lnTo>
                  <a:lnTo>
                    <a:pt x="7326400" y="1659630"/>
                  </a:lnTo>
                  <a:lnTo>
                    <a:pt x="7341112" y="1684831"/>
                  </a:lnTo>
                  <a:lnTo>
                    <a:pt x="7355823" y="1710203"/>
                  </a:lnTo>
                  <a:lnTo>
                    <a:pt x="7370535" y="1735919"/>
                  </a:lnTo>
                  <a:lnTo>
                    <a:pt x="7385247" y="1761880"/>
                  </a:lnTo>
                  <a:lnTo>
                    <a:pt x="7399958" y="1788003"/>
                  </a:lnTo>
                  <a:lnTo>
                    <a:pt x="7414670" y="1814491"/>
                  </a:lnTo>
                  <a:lnTo>
                    <a:pt x="7429382" y="1841104"/>
                  </a:lnTo>
                  <a:lnTo>
                    <a:pt x="7444093" y="1867932"/>
                  </a:lnTo>
                  <a:lnTo>
                    <a:pt x="7458805" y="1894974"/>
                  </a:lnTo>
                  <a:lnTo>
                    <a:pt x="7473517" y="1922122"/>
                  </a:lnTo>
                  <a:lnTo>
                    <a:pt x="7488228" y="1949491"/>
                  </a:lnTo>
                  <a:lnTo>
                    <a:pt x="7502940" y="1976960"/>
                  </a:lnTo>
                  <a:lnTo>
                    <a:pt x="7517651" y="2004534"/>
                  </a:lnTo>
                </a:path>
              </a:pathLst>
            </a:cu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33783" y="612598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3783" y="4652889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783" y="31798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0.006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3783" y="17068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3783" y="23380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0.012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541291" y="616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41291" y="4694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41291" y="3221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41291" y="1748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41291" y="275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2569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36560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247420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35828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994621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74404" y="6519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54187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65047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471803" y="6629611"/>
              <a:ext cx="70689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Edge angle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-128023" y="3199127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76086" y="69589"/>
              <a:ext cx="8498324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6086" y="5380010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086" y="3804670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086" y="2229330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76086" y="653989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2687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5681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8676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6086" y="6167681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086" y="4592340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086" y="3017000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6086" y="1441659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1189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4184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7178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62373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61421" y="2537864"/>
              <a:ext cx="99048" cy="36298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160470" y="1085937"/>
              <a:ext cx="99048" cy="508174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259518" y="1811901"/>
              <a:ext cx="99048" cy="43557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358566" y="722956"/>
              <a:ext cx="99048" cy="54447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57614" y="359974"/>
              <a:ext cx="99048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56662" y="2537864"/>
              <a:ext cx="99048" cy="36298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55710" y="359974"/>
              <a:ext cx="99048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54758" y="2537864"/>
              <a:ext cx="99048" cy="36298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853806" y="359974"/>
              <a:ext cx="99048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52854" y="3989791"/>
              <a:ext cx="99048" cy="21778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51902" y="2174882"/>
              <a:ext cx="99048" cy="39927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50950" y="3626809"/>
              <a:ext cx="99048" cy="25408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249998" y="1811901"/>
              <a:ext cx="99048" cy="43557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49046" y="5078736"/>
              <a:ext cx="99048" cy="108894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448094" y="1448919"/>
              <a:ext cx="99048" cy="471876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547143" y="722956"/>
              <a:ext cx="99048" cy="54447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46191" y="3263827"/>
              <a:ext cx="99048" cy="29038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745239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44287" y="3989791"/>
              <a:ext cx="99048" cy="21778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943335" y="2537864"/>
              <a:ext cx="99048" cy="36298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42383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141431" y="2900846"/>
              <a:ext cx="99048" cy="326683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240479" y="2174882"/>
              <a:ext cx="99048" cy="39927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339527" y="4352772"/>
              <a:ext cx="99048" cy="181490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38575" y="3989791"/>
              <a:ext cx="99048" cy="21778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37623" y="3263827"/>
              <a:ext cx="99048" cy="29038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636671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735719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34767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933816" y="5078736"/>
              <a:ext cx="99048" cy="108894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032864" y="5441717"/>
              <a:ext cx="99048" cy="72596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31912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30960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30008" y="5441717"/>
              <a:ext cx="99048" cy="72596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29056" y="3626809"/>
              <a:ext cx="99048" cy="25408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28104" y="5078736"/>
              <a:ext cx="99048" cy="108894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627152" y="4715754"/>
              <a:ext cx="99048" cy="145192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726200" y="5441717"/>
              <a:ext cx="99048" cy="72596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25248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24296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23344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122392" y="5441717"/>
              <a:ext cx="99048" cy="72596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221440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320489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419537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518585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617633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16681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815729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14777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013825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112873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211921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310969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10017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509065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608113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707162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806210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905258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004306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103354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02402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301450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400498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7499546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598594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97642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796690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895738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994786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8093835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8192883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291931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8390979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490027" y="6167681"/>
              <a:ext cx="9904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589075" y="5804699"/>
              <a:ext cx="99048" cy="3629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043394" y="1813659"/>
              <a:ext cx="7574374" cy="4354022"/>
            </a:xfrm>
            <a:custGeom>
              <a:avLst/>
              <a:pathLst>
                <a:path w="7574374" h="4354022">
                  <a:moveTo>
                    <a:pt x="0" y="2095502"/>
                  </a:moveTo>
                  <a:lnTo>
                    <a:pt x="14822" y="2010435"/>
                  </a:lnTo>
                  <a:lnTo>
                    <a:pt x="29645" y="1925308"/>
                  </a:lnTo>
                  <a:lnTo>
                    <a:pt x="44467" y="1840214"/>
                  </a:lnTo>
                  <a:lnTo>
                    <a:pt x="59290" y="1755358"/>
                  </a:lnTo>
                  <a:lnTo>
                    <a:pt x="74113" y="1671014"/>
                  </a:lnTo>
                  <a:lnTo>
                    <a:pt x="88935" y="1587226"/>
                  </a:lnTo>
                  <a:lnTo>
                    <a:pt x="103758" y="1504089"/>
                  </a:lnTo>
                  <a:lnTo>
                    <a:pt x="118581" y="1422078"/>
                  </a:lnTo>
                  <a:lnTo>
                    <a:pt x="133403" y="1341282"/>
                  </a:lnTo>
                  <a:lnTo>
                    <a:pt x="148226" y="1261638"/>
                  </a:lnTo>
                  <a:lnTo>
                    <a:pt x="163049" y="1183237"/>
                  </a:lnTo>
                  <a:lnTo>
                    <a:pt x="177871" y="1106917"/>
                  </a:lnTo>
                  <a:lnTo>
                    <a:pt x="192694" y="1032322"/>
                  </a:lnTo>
                  <a:lnTo>
                    <a:pt x="207517" y="959414"/>
                  </a:lnTo>
                  <a:lnTo>
                    <a:pt x="222339" y="888304"/>
                  </a:lnTo>
                  <a:lnTo>
                    <a:pt x="237162" y="820134"/>
                  </a:lnTo>
                  <a:lnTo>
                    <a:pt x="251985" y="754024"/>
                  </a:lnTo>
                  <a:lnTo>
                    <a:pt x="266807" y="690029"/>
                  </a:lnTo>
                  <a:lnTo>
                    <a:pt x="281630" y="628485"/>
                  </a:lnTo>
                  <a:lnTo>
                    <a:pt x="296453" y="570230"/>
                  </a:lnTo>
                  <a:lnTo>
                    <a:pt x="311275" y="514356"/>
                  </a:lnTo>
                  <a:lnTo>
                    <a:pt x="326098" y="460901"/>
                  </a:lnTo>
                  <a:lnTo>
                    <a:pt x="340920" y="410461"/>
                  </a:lnTo>
                  <a:lnTo>
                    <a:pt x="355743" y="363388"/>
                  </a:lnTo>
                  <a:lnTo>
                    <a:pt x="370566" y="318881"/>
                  </a:lnTo>
                  <a:lnTo>
                    <a:pt x="385388" y="276955"/>
                  </a:lnTo>
                  <a:lnTo>
                    <a:pt x="400211" y="238465"/>
                  </a:lnTo>
                  <a:lnTo>
                    <a:pt x="415034" y="203190"/>
                  </a:lnTo>
                  <a:lnTo>
                    <a:pt x="429856" y="170524"/>
                  </a:lnTo>
                  <a:lnTo>
                    <a:pt x="444679" y="140465"/>
                  </a:lnTo>
                  <a:lnTo>
                    <a:pt x="459502" y="114081"/>
                  </a:lnTo>
                  <a:lnTo>
                    <a:pt x="474324" y="90583"/>
                  </a:lnTo>
                  <a:lnTo>
                    <a:pt x="489147" y="69610"/>
                  </a:lnTo>
                  <a:lnTo>
                    <a:pt x="503970" y="51142"/>
                  </a:lnTo>
                  <a:lnTo>
                    <a:pt x="518792" y="36389"/>
                  </a:lnTo>
                  <a:lnTo>
                    <a:pt x="533615" y="24079"/>
                  </a:lnTo>
                  <a:lnTo>
                    <a:pt x="548438" y="14102"/>
                  </a:lnTo>
                  <a:lnTo>
                    <a:pt x="563260" y="6574"/>
                  </a:lnTo>
                  <a:lnTo>
                    <a:pt x="578083" y="2297"/>
                  </a:lnTo>
                  <a:lnTo>
                    <a:pt x="592906" y="121"/>
                  </a:lnTo>
                  <a:lnTo>
                    <a:pt x="607728" y="0"/>
                  </a:lnTo>
                  <a:lnTo>
                    <a:pt x="622551" y="2202"/>
                  </a:lnTo>
                  <a:lnTo>
                    <a:pt x="637374" y="6988"/>
                  </a:lnTo>
                  <a:lnTo>
                    <a:pt x="652196" y="13545"/>
                  </a:lnTo>
                  <a:lnTo>
                    <a:pt x="667019" y="21820"/>
                  </a:lnTo>
                  <a:lnTo>
                    <a:pt x="681841" y="32162"/>
                  </a:lnTo>
                  <a:lnTo>
                    <a:pt x="696664" y="44425"/>
                  </a:lnTo>
                  <a:lnTo>
                    <a:pt x="711487" y="58095"/>
                  </a:lnTo>
                  <a:lnTo>
                    <a:pt x="726309" y="73113"/>
                  </a:lnTo>
                  <a:lnTo>
                    <a:pt x="741132" y="89832"/>
                  </a:lnTo>
                  <a:lnTo>
                    <a:pt x="755955" y="107863"/>
                  </a:lnTo>
                  <a:lnTo>
                    <a:pt x="770777" y="126925"/>
                  </a:lnTo>
                  <a:lnTo>
                    <a:pt x="785600" y="146959"/>
                  </a:lnTo>
                  <a:lnTo>
                    <a:pt x="800423" y="168252"/>
                  </a:lnTo>
                  <a:lnTo>
                    <a:pt x="815245" y="190334"/>
                  </a:lnTo>
                  <a:lnTo>
                    <a:pt x="830068" y="213083"/>
                  </a:lnTo>
                  <a:lnTo>
                    <a:pt x="844891" y="236454"/>
                  </a:lnTo>
                  <a:lnTo>
                    <a:pt x="859713" y="260580"/>
                  </a:lnTo>
                  <a:lnTo>
                    <a:pt x="874536" y="285090"/>
                  </a:lnTo>
                  <a:lnTo>
                    <a:pt x="889359" y="309935"/>
                  </a:lnTo>
                  <a:lnTo>
                    <a:pt x="904181" y="335089"/>
                  </a:lnTo>
                  <a:lnTo>
                    <a:pt x="919004" y="360494"/>
                  </a:lnTo>
                  <a:lnTo>
                    <a:pt x="933827" y="385993"/>
                  </a:lnTo>
                  <a:lnTo>
                    <a:pt x="948649" y="411545"/>
                  </a:lnTo>
                  <a:lnTo>
                    <a:pt x="963472" y="437094"/>
                  </a:lnTo>
                  <a:lnTo>
                    <a:pt x="978295" y="462533"/>
                  </a:lnTo>
                  <a:lnTo>
                    <a:pt x="993117" y="487837"/>
                  </a:lnTo>
                  <a:lnTo>
                    <a:pt x="1007940" y="512975"/>
                  </a:lnTo>
                  <a:lnTo>
                    <a:pt x="1022762" y="537831"/>
                  </a:lnTo>
                  <a:lnTo>
                    <a:pt x="1037585" y="562359"/>
                  </a:lnTo>
                  <a:lnTo>
                    <a:pt x="1052408" y="586591"/>
                  </a:lnTo>
                  <a:lnTo>
                    <a:pt x="1067230" y="610507"/>
                  </a:lnTo>
                  <a:lnTo>
                    <a:pt x="1082053" y="633929"/>
                  </a:lnTo>
                  <a:lnTo>
                    <a:pt x="1096876" y="656928"/>
                  </a:lnTo>
                  <a:lnTo>
                    <a:pt x="1111698" y="679541"/>
                  </a:lnTo>
                  <a:lnTo>
                    <a:pt x="1126521" y="701759"/>
                  </a:lnTo>
                  <a:lnTo>
                    <a:pt x="1141344" y="723360"/>
                  </a:lnTo>
                  <a:lnTo>
                    <a:pt x="1156166" y="744540"/>
                  </a:lnTo>
                  <a:lnTo>
                    <a:pt x="1170989" y="765312"/>
                  </a:lnTo>
                  <a:lnTo>
                    <a:pt x="1185812" y="785649"/>
                  </a:lnTo>
                  <a:lnTo>
                    <a:pt x="1200634" y="805398"/>
                  </a:lnTo>
                  <a:lnTo>
                    <a:pt x="1215457" y="824766"/>
                  </a:lnTo>
                  <a:lnTo>
                    <a:pt x="1230280" y="843759"/>
                  </a:lnTo>
                  <a:lnTo>
                    <a:pt x="1245102" y="862329"/>
                  </a:lnTo>
                  <a:lnTo>
                    <a:pt x="1259925" y="880436"/>
                  </a:lnTo>
                  <a:lnTo>
                    <a:pt x="1274748" y="898228"/>
                  </a:lnTo>
                  <a:lnTo>
                    <a:pt x="1289570" y="915720"/>
                  </a:lnTo>
                  <a:lnTo>
                    <a:pt x="1304393" y="932858"/>
                  </a:lnTo>
                  <a:lnTo>
                    <a:pt x="1319215" y="949679"/>
                  </a:lnTo>
                  <a:lnTo>
                    <a:pt x="1334038" y="966277"/>
                  </a:lnTo>
                  <a:lnTo>
                    <a:pt x="1348861" y="982666"/>
                  </a:lnTo>
                  <a:lnTo>
                    <a:pt x="1363683" y="998804"/>
                  </a:lnTo>
                  <a:lnTo>
                    <a:pt x="1378506" y="1014762"/>
                  </a:lnTo>
                  <a:lnTo>
                    <a:pt x="1393329" y="1030586"/>
                  </a:lnTo>
                  <a:lnTo>
                    <a:pt x="1408151" y="1046289"/>
                  </a:lnTo>
                  <a:lnTo>
                    <a:pt x="1422974" y="1061848"/>
                  </a:lnTo>
                  <a:lnTo>
                    <a:pt x="1437797" y="1077327"/>
                  </a:lnTo>
                  <a:lnTo>
                    <a:pt x="1452619" y="1092741"/>
                  </a:lnTo>
                  <a:lnTo>
                    <a:pt x="1467442" y="1108098"/>
                  </a:lnTo>
                  <a:lnTo>
                    <a:pt x="1482265" y="1123393"/>
                  </a:lnTo>
                  <a:lnTo>
                    <a:pt x="1497087" y="1138657"/>
                  </a:lnTo>
                  <a:lnTo>
                    <a:pt x="1511910" y="1153892"/>
                  </a:lnTo>
                  <a:lnTo>
                    <a:pt x="1526733" y="1169100"/>
                  </a:lnTo>
                  <a:lnTo>
                    <a:pt x="1541555" y="1184274"/>
                  </a:lnTo>
                  <a:lnTo>
                    <a:pt x="1556378" y="1199422"/>
                  </a:lnTo>
                  <a:lnTo>
                    <a:pt x="1571201" y="1214540"/>
                  </a:lnTo>
                  <a:lnTo>
                    <a:pt x="1586023" y="1229616"/>
                  </a:lnTo>
                  <a:lnTo>
                    <a:pt x="1600846" y="1244633"/>
                  </a:lnTo>
                  <a:lnTo>
                    <a:pt x="1615669" y="1259593"/>
                  </a:lnTo>
                  <a:lnTo>
                    <a:pt x="1630491" y="1274489"/>
                  </a:lnTo>
                  <a:lnTo>
                    <a:pt x="1645314" y="1289286"/>
                  </a:lnTo>
                  <a:lnTo>
                    <a:pt x="1660136" y="1303966"/>
                  </a:lnTo>
                  <a:lnTo>
                    <a:pt x="1674959" y="1318538"/>
                  </a:lnTo>
                  <a:lnTo>
                    <a:pt x="1689782" y="1332994"/>
                  </a:lnTo>
                  <a:lnTo>
                    <a:pt x="1704604" y="1347260"/>
                  </a:lnTo>
                  <a:lnTo>
                    <a:pt x="1719427" y="1361354"/>
                  </a:lnTo>
                  <a:lnTo>
                    <a:pt x="1734250" y="1375285"/>
                  </a:lnTo>
                  <a:lnTo>
                    <a:pt x="1749072" y="1389045"/>
                  </a:lnTo>
                  <a:lnTo>
                    <a:pt x="1763895" y="1402523"/>
                  </a:lnTo>
                  <a:lnTo>
                    <a:pt x="1778718" y="1415798"/>
                  </a:lnTo>
                  <a:lnTo>
                    <a:pt x="1793540" y="1428871"/>
                  </a:lnTo>
                  <a:lnTo>
                    <a:pt x="1808363" y="1441724"/>
                  </a:lnTo>
                  <a:lnTo>
                    <a:pt x="1823186" y="1454266"/>
                  </a:lnTo>
                  <a:lnTo>
                    <a:pt x="1838008" y="1466600"/>
                  </a:lnTo>
                  <a:lnTo>
                    <a:pt x="1852831" y="1478727"/>
                  </a:lnTo>
                  <a:lnTo>
                    <a:pt x="1867654" y="1490616"/>
                  </a:lnTo>
                  <a:lnTo>
                    <a:pt x="1882476" y="1502242"/>
                  </a:lnTo>
                  <a:lnTo>
                    <a:pt x="1897299" y="1513691"/>
                  </a:lnTo>
                  <a:lnTo>
                    <a:pt x="1912122" y="1524973"/>
                  </a:lnTo>
                  <a:lnTo>
                    <a:pt x="1926944" y="1536064"/>
                  </a:lnTo>
                  <a:lnTo>
                    <a:pt x="1941767" y="1546998"/>
                  </a:lnTo>
                  <a:lnTo>
                    <a:pt x="1956590" y="1557835"/>
                  </a:lnTo>
                  <a:lnTo>
                    <a:pt x="1971412" y="1568591"/>
                  </a:lnTo>
                  <a:lnTo>
                    <a:pt x="1986235" y="1579279"/>
                  </a:lnTo>
                  <a:lnTo>
                    <a:pt x="2001057" y="1589959"/>
                  </a:lnTo>
                  <a:lnTo>
                    <a:pt x="2015880" y="1600662"/>
                  </a:lnTo>
                  <a:lnTo>
                    <a:pt x="2030703" y="1611409"/>
                  </a:lnTo>
                  <a:lnTo>
                    <a:pt x="2045525" y="1622287"/>
                  </a:lnTo>
                  <a:lnTo>
                    <a:pt x="2060348" y="1633318"/>
                  </a:lnTo>
                  <a:lnTo>
                    <a:pt x="2075171" y="1644519"/>
                  </a:lnTo>
                  <a:lnTo>
                    <a:pt x="2089993" y="1655919"/>
                  </a:lnTo>
                  <a:lnTo>
                    <a:pt x="2104816" y="1667699"/>
                  </a:lnTo>
                  <a:lnTo>
                    <a:pt x="2119639" y="1679779"/>
                  </a:lnTo>
                  <a:lnTo>
                    <a:pt x="2134461" y="1692183"/>
                  </a:lnTo>
                  <a:lnTo>
                    <a:pt x="2149284" y="1704984"/>
                  </a:lnTo>
                  <a:lnTo>
                    <a:pt x="2164107" y="1718362"/>
                  </a:lnTo>
                  <a:lnTo>
                    <a:pt x="2178929" y="1732184"/>
                  </a:lnTo>
                  <a:lnTo>
                    <a:pt x="2193752" y="1746472"/>
                  </a:lnTo>
                  <a:lnTo>
                    <a:pt x="2208575" y="1761363"/>
                  </a:lnTo>
                  <a:lnTo>
                    <a:pt x="2223397" y="1776960"/>
                  </a:lnTo>
                  <a:lnTo>
                    <a:pt x="2238220" y="1793116"/>
                  </a:lnTo>
                  <a:lnTo>
                    <a:pt x="2253043" y="1809845"/>
                  </a:lnTo>
                  <a:lnTo>
                    <a:pt x="2267865" y="1827358"/>
                  </a:lnTo>
                  <a:lnTo>
                    <a:pt x="2282688" y="1845627"/>
                  </a:lnTo>
                  <a:lnTo>
                    <a:pt x="2297510" y="1864520"/>
                  </a:lnTo>
                  <a:lnTo>
                    <a:pt x="2312333" y="1884045"/>
                  </a:lnTo>
                  <a:lnTo>
                    <a:pt x="2327156" y="1904478"/>
                  </a:lnTo>
                  <a:lnTo>
                    <a:pt x="2341978" y="1925631"/>
                  </a:lnTo>
                  <a:lnTo>
                    <a:pt x="2356801" y="1947420"/>
                  </a:lnTo>
                  <a:lnTo>
                    <a:pt x="2371624" y="1969841"/>
                  </a:lnTo>
                  <a:lnTo>
                    <a:pt x="2386446" y="1993206"/>
                  </a:lnTo>
                  <a:lnTo>
                    <a:pt x="2401269" y="2017187"/>
                  </a:lnTo>
                  <a:lnTo>
                    <a:pt x="2416092" y="2041755"/>
                  </a:lnTo>
                  <a:lnTo>
                    <a:pt x="2430914" y="2066936"/>
                  </a:lnTo>
                  <a:lnTo>
                    <a:pt x="2445737" y="2092914"/>
                  </a:lnTo>
                  <a:lnTo>
                    <a:pt x="2460560" y="2119393"/>
                  </a:lnTo>
                  <a:lnTo>
                    <a:pt x="2475382" y="2146354"/>
                  </a:lnTo>
                  <a:lnTo>
                    <a:pt x="2490205" y="2173847"/>
                  </a:lnTo>
                  <a:lnTo>
                    <a:pt x="2505028" y="2201894"/>
                  </a:lnTo>
                  <a:lnTo>
                    <a:pt x="2519850" y="2230298"/>
                  </a:lnTo>
                  <a:lnTo>
                    <a:pt x="2534673" y="2259032"/>
                  </a:lnTo>
                  <a:lnTo>
                    <a:pt x="2549496" y="2288133"/>
                  </a:lnTo>
                  <a:lnTo>
                    <a:pt x="2564318" y="2317520"/>
                  </a:lnTo>
                  <a:lnTo>
                    <a:pt x="2579141" y="2347084"/>
                  </a:lnTo>
                  <a:lnTo>
                    <a:pt x="2593964" y="2376794"/>
                  </a:lnTo>
                  <a:lnTo>
                    <a:pt x="2608786" y="2406627"/>
                  </a:lnTo>
                  <a:lnTo>
                    <a:pt x="2623609" y="2436485"/>
                  </a:lnTo>
                  <a:lnTo>
                    <a:pt x="2638431" y="2466320"/>
                  </a:lnTo>
                  <a:lnTo>
                    <a:pt x="2653254" y="2496099"/>
                  </a:lnTo>
                  <a:lnTo>
                    <a:pt x="2668077" y="2525701"/>
                  </a:lnTo>
                  <a:lnTo>
                    <a:pt x="2682899" y="2555099"/>
                  </a:lnTo>
                  <a:lnTo>
                    <a:pt x="2697722" y="2584269"/>
                  </a:lnTo>
                  <a:lnTo>
                    <a:pt x="2712545" y="2613175"/>
                  </a:lnTo>
                  <a:lnTo>
                    <a:pt x="2727367" y="2641584"/>
                  </a:lnTo>
                  <a:lnTo>
                    <a:pt x="2742190" y="2669604"/>
                  </a:lnTo>
                  <a:lnTo>
                    <a:pt x="2757013" y="2697208"/>
                  </a:lnTo>
                  <a:lnTo>
                    <a:pt x="2771835" y="2724306"/>
                  </a:lnTo>
                  <a:lnTo>
                    <a:pt x="2786658" y="2750678"/>
                  </a:lnTo>
                  <a:lnTo>
                    <a:pt x="2801481" y="2776497"/>
                  </a:lnTo>
                  <a:lnTo>
                    <a:pt x="2816303" y="2801739"/>
                  </a:lnTo>
                  <a:lnTo>
                    <a:pt x="2831126" y="2826236"/>
                  </a:lnTo>
                  <a:lnTo>
                    <a:pt x="2845949" y="2849868"/>
                  </a:lnTo>
                  <a:lnTo>
                    <a:pt x="2860771" y="2872821"/>
                  </a:lnTo>
                  <a:lnTo>
                    <a:pt x="2875594" y="2895078"/>
                  </a:lnTo>
                  <a:lnTo>
                    <a:pt x="2890417" y="2916383"/>
                  </a:lnTo>
                  <a:lnTo>
                    <a:pt x="2905239" y="2936776"/>
                  </a:lnTo>
                  <a:lnTo>
                    <a:pt x="2920062" y="2956414"/>
                  </a:lnTo>
                  <a:lnTo>
                    <a:pt x="2934885" y="2975290"/>
                  </a:lnTo>
                  <a:lnTo>
                    <a:pt x="2949707" y="2993068"/>
                  </a:lnTo>
                  <a:lnTo>
                    <a:pt x="2964530" y="3009974"/>
                  </a:lnTo>
                  <a:lnTo>
                    <a:pt x="2979352" y="3026107"/>
                  </a:lnTo>
                  <a:lnTo>
                    <a:pt x="2994175" y="3041470"/>
                  </a:lnTo>
                  <a:lnTo>
                    <a:pt x="3008998" y="3055676"/>
                  </a:lnTo>
                  <a:lnTo>
                    <a:pt x="3023820" y="3069121"/>
                  </a:lnTo>
                  <a:lnTo>
                    <a:pt x="3038643" y="3081837"/>
                  </a:lnTo>
                  <a:lnTo>
                    <a:pt x="3053466" y="3093785"/>
                  </a:lnTo>
                  <a:lnTo>
                    <a:pt x="3068288" y="3104722"/>
                  </a:lnTo>
                  <a:lnTo>
                    <a:pt x="3083111" y="3115012"/>
                  </a:lnTo>
                  <a:lnTo>
                    <a:pt x="3097934" y="3124673"/>
                  </a:lnTo>
                  <a:lnTo>
                    <a:pt x="3112756" y="3133628"/>
                  </a:lnTo>
                  <a:lnTo>
                    <a:pt x="3127579" y="3141826"/>
                  </a:lnTo>
                  <a:lnTo>
                    <a:pt x="3142402" y="3149518"/>
                  </a:lnTo>
                  <a:lnTo>
                    <a:pt x="3157224" y="3156730"/>
                  </a:lnTo>
                  <a:lnTo>
                    <a:pt x="3172047" y="3163387"/>
                  </a:lnTo>
                  <a:lnTo>
                    <a:pt x="3186870" y="3169567"/>
                  </a:lnTo>
                  <a:lnTo>
                    <a:pt x="3201692" y="3175421"/>
                  </a:lnTo>
                  <a:lnTo>
                    <a:pt x="3216515" y="3180980"/>
                  </a:lnTo>
                  <a:lnTo>
                    <a:pt x="3231338" y="3186209"/>
                  </a:lnTo>
                  <a:lnTo>
                    <a:pt x="3246160" y="3191239"/>
                  </a:lnTo>
                  <a:lnTo>
                    <a:pt x="3260983" y="3196141"/>
                  </a:lnTo>
                  <a:lnTo>
                    <a:pt x="3275805" y="3200948"/>
                  </a:lnTo>
                  <a:lnTo>
                    <a:pt x="3290628" y="3205708"/>
                  </a:lnTo>
                  <a:lnTo>
                    <a:pt x="3305451" y="3210507"/>
                  </a:lnTo>
                  <a:lnTo>
                    <a:pt x="3320273" y="3215375"/>
                  </a:lnTo>
                  <a:lnTo>
                    <a:pt x="3335096" y="3220348"/>
                  </a:lnTo>
                  <a:lnTo>
                    <a:pt x="3349919" y="3225569"/>
                  </a:lnTo>
                  <a:lnTo>
                    <a:pt x="3364741" y="3231010"/>
                  </a:lnTo>
                  <a:lnTo>
                    <a:pt x="3379564" y="3236696"/>
                  </a:lnTo>
                  <a:lnTo>
                    <a:pt x="3394387" y="3242691"/>
                  </a:lnTo>
                  <a:lnTo>
                    <a:pt x="3409209" y="3249147"/>
                  </a:lnTo>
                  <a:lnTo>
                    <a:pt x="3424032" y="3255964"/>
                  </a:lnTo>
                  <a:lnTo>
                    <a:pt x="3438855" y="3263158"/>
                  </a:lnTo>
                  <a:lnTo>
                    <a:pt x="3453677" y="3270844"/>
                  </a:lnTo>
                  <a:lnTo>
                    <a:pt x="3468500" y="3279101"/>
                  </a:lnTo>
                  <a:lnTo>
                    <a:pt x="3483323" y="3287807"/>
                  </a:lnTo>
                  <a:lnTo>
                    <a:pt x="3498145" y="3296970"/>
                  </a:lnTo>
                  <a:lnTo>
                    <a:pt x="3512968" y="3306753"/>
                  </a:lnTo>
                  <a:lnTo>
                    <a:pt x="3527791" y="3317120"/>
                  </a:lnTo>
                  <a:lnTo>
                    <a:pt x="3542613" y="3327964"/>
                  </a:lnTo>
                  <a:lnTo>
                    <a:pt x="3557436" y="3339285"/>
                  </a:lnTo>
                  <a:lnTo>
                    <a:pt x="3572259" y="3351277"/>
                  </a:lnTo>
                  <a:lnTo>
                    <a:pt x="3587081" y="3363784"/>
                  </a:lnTo>
                  <a:lnTo>
                    <a:pt x="3601904" y="3376739"/>
                  </a:lnTo>
                  <a:lnTo>
                    <a:pt x="3616726" y="3390133"/>
                  </a:lnTo>
                  <a:lnTo>
                    <a:pt x="3631549" y="3404159"/>
                  </a:lnTo>
                  <a:lnTo>
                    <a:pt x="3646372" y="3418579"/>
                  </a:lnTo>
                  <a:lnTo>
                    <a:pt x="3661194" y="3433368"/>
                  </a:lnTo>
                  <a:lnTo>
                    <a:pt x="3676017" y="3448533"/>
                  </a:lnTo>
                  <a:lnTo>
                    <a:pt x="3690840" y="3464158"/>
                  </a:lnTo>
                  <a:lnTo>
                    <a:pt x="3705662" y="3480057"/>
                  </a:lnTo>
                  <a:lnTo>
                    <a:pt x="3720485" y="3496209"/>
                  </a:lnTo>
                  <a:lnTo>
                    <a:pt x="3735308" y="3512628"/>
                  </a:lnTo>
                  <a:lnTo>
                    <a:pt x="3750130" y="3529294"/>
                  </a:lnTo>
                  <a:lnTo>
                    <a:pt x="3764953" y="3546102"/>
                  </a:lnTo>
                  <a:lnTo>
                    <a:pt x="3779776" y="3563032"/>
                  </a:lnTo>
                  <a:lnTo>
                    <a:pt x="3794598" y="3580071"/>
                  </a:lnTo>
                  <a:lnTo>
                    <a:pt x="3809421" y="3597162"/>
                  </a:lnTo>
                  <a:lnTo>
                    <a:pt x="3824244" y="3614260"/>
                  </a:lnTo>
                  <a:lnTo>
                    <a:pt x="3839066" y="3631345"/>
                  </a:lnTo>
                  <a:lnTo>
                    <a:pt x="3853889" y="3648361"/>
                  </a:lnTo>
                  <a:lnTo>
                    <a:pt x="3868712" y="3665270"/>
                  </a:lnTo>
                  <a:lnTo>
                    <a:pt x="3883534" y="3682062"/>
                  </a:lnTo>
                  <a:lnTo>
                    <a:pt x="3898357" y="3698721"/>
                  </a:lnTo>
                  <a:lnTo>
                    <a:pt x="3913180" y="3715132"/>
                  </a:lnTo>
                  <a:lnTo>
                    <a:pt x="3928002" y="3731328"/>
                  </a:lnTo>
                  <a:lnTo>
                    <a:pt x="3942825" y="3747307"/>
                  </a:lnTo>
                  <a:lnTo>
                    <a:pt x="3957647" y="3763049"/>
                  </a:lnTo>
                  <a:lnTo>
                    <a:pt x="3972470" y="3778400"/>
                  </a:lnTo>
                  <a:lnTo>
                    <a:pt x="3987293" y="3793472"/>
                  </a:lnTo>
                  <a:lnTo>
                    <a:pt x="4002115" y="3808255"/>
                  </a:lnTo>
                  <a:lnTo>
                    <a:pt x="4016938" y="3822703"/>
                  </a:lnTo>
                  <a:lnTo>
                    <a:pt x="4031761" y="3836704"/>
                  </a:lnTo>
                  <a:lnTo>
                    <a:pt x="4046583" y="3850381"/>
                  </a:lnTo>
                  <a:lnTo>
                    <a:pt x="4061406" y="3863729"/>
                  </a:lnTo>
                  <a:lnTo>
                    <a:pt x="4076229" y="3876669"/>
                  </a:lnTo>
                  <a:lnTo>
                    <a:pt x="4091051" y="3889160"/>
                  </a:lnTo>
                  <a:lnTo>
                    <a:pt x="4105874" y="3901310"/>
                  </a:lnTo>
                  <a:lnTo>
                    <a:pt x="4120697" y="3913120"/>
                  </a:lnTo>
                  <a:lnTo>
                    <a:pt x="4135519" y="3924479"/>
                  </a:lnTo>
                  <a:lnTo>
                    <a:pt x="4150342" y="3935426"/>
                  </a:lnTo>
                  <a:lnTo>
                    <a:pt x="4165165" y="3946040"/>
                  </a:lnTo>
                  <a:lnTo>
                    <a:pt x="4179987" y="3956323"/>
                  </a:lnTo>
                  <a:lnTo>
                    <a:pt x="4194810" y="3966146"/>
                  </a:lnTo>
                  <a:lnTo>
                    <a:pt x="4209633" y="3975615"/>
                  </a:lnTo>
                  <a:lnTo>
                    <a:pt x="4224455" y="3984776"/>
                  </a:lnTo>
                  <a:lnTo>
                    <a:pt x="4239278" y="3993633"/>
                  </a:lnTo>
                  <a:lnTo>
                    <a:pt x="4254101" y="4002045"/>
                  </a:lnTo>
                  <a:lnTo>
                    <a:pt x="4268923" y="4010172"/>
                  </a:lnTo>
                  <a:lnTo>
                    <a:pt x="4283746" y="4018025"/>
                  </a:lnTo>
                  <a:lnTo>
                    <a:pt x="4298568" y="4025593"/>
                  </a:lnTo>
                  <a:lnTo>
                    <a:pt x="4313391" y="4032790"/>
                  </a:lnTo>
                  <a:lnTo>
                    <a:pt x="4328214" y="4039747"/>
                  </a:lnTo>
                  <a:lnTo>
                    <a:pt x="4343036" y="4046472"/>
                  </a:lnTo>
                  <a:lnTo>
                    <a:pt x="4357859" y="4052934"/>
                  </a:lnTo>
                  <a:lnTo>
                    <a:pt x="4372682" y="4059108"/>
                  </a:lnTo>
                  <a:lnTo>
                    <a:pt x="4387504" y="4065083"/>
                  </a:lnTo>
                  <a:lnTo>
                    <a:pt x="4402327" y="4070865"/>
                  </a:lnTo>
                  <a:lnTo>
                    <a:pt x="4417150" y="4076415"/>
                  </a:lnTo>
                  <a:lnTo>
                    <a:pt x="4431972" y="4081748"/>
                  </a:lnTo>
                  <a:lnTo>
                    <a:pt x="4446795" y="4086919"/>
                  </a:lnTo>
                  <a:lnTo>
                    <a:pt x="4461618" y="4091936"/>
                  </a:lnTo>
                  <a:lnTo>
                    <a:pt x="4476440" y="4096751"/>
                  </a:lnTo>
                  <a:lnTo>
                    <a:pt x="4491263" y="4101408"/>
                  </a:lnTo>
                  <a:lnTo>
                    <a:pt x="4506086" y="4105936"/>
                  </a:lnTo>
                  <a:lnTo>
                    <a:pt x="4520908" y="4110340"/>
                  </a:lnTo>
                  <a:lnTo>
                    <a:pt x="4535731" y="4114574"/>
                  </a:lnTo>
                  <a:lnTo>
                    <a:pt x="4550554" y="4118695"/>
                  </a:lnTo>
                  <a:lnTo>
                    <a:pt x="4565376" y="4122713"/>
                  </a:lnTo>
                  <a:lnTo>
                    <a:pt x="4580199" y="4126631"/>
                  </a:lnTo>
                  <a:lnTo>
                    <a:pt x="4595021" y="4130411"/>
                  </a:lnTo>
                  <a:lnTo>
                    <a:pt x="4609844" y="4134108"/>
                  </a:lnTo>
                  <a:lnTo>
                    <a:pt x="4624667" y="4137725"/>
                  </a:lnTo>
                  <a:lnTo>
                    <a:pt x="4639489" y="4141254"/>
                  </a:lnTo>
                  <a:lnTo>
                    <a:pt x="4654312" y="4144683"/>
                  </a:lnTo>
                  <a:lnTo>
                    <a:pt x="4669135" y="4148045"/>
                  </a:lnTo>
                  <a:lnTo>
                    <a:pt x="4683957" y="4151343"/>
                  </a:lnTo>
                  <a:lnTo>
                    <a:pt x="4698780" y="4154567"/>
                  </a:lnTo>
                  <a:lnTo>
                    <a:pt x="4713603" y="4157717"/>
                  </a:lnTo>
                  <a:lnTo>
                    <a:pt x="4728425" y="4160814"/>
                  </a:lnTo>
                  <a:lnTo>
                    <a:pt x="4743248" y="4163861"/>
                  </a:lnTo>
                  <a:lnTo>
                    <a:pt x="4758071" y="4166844"/>
                  </a:lnTo>
                  <a:lnTo>
                    <a:pt x="4772893" y="4169772"/>
                  </a:lnTo>
                  <a:lnTo>
                    <a:pt x="4787716" y="4172660"/>
                  </a:lnTo>
                  <a:lnTo>
                    <a:pt x="4802539" y="4175506"/>
                  </a:lnTo>
                  <a:lnTo>
                    <a:pt x="4817361" y="4178299"/>
                  </a:lnTo>
                  <a:lnTo>
                    <a:pt x="4832184" y="4181054"/>
                  </a:lnTo>
                  <a:lnTo>
                    <a:pt x="4847007" y="4183775"/>
                  </a:lnTo>
                  <a:lnTo>
                    <a:pt x="4861829" y="4186464"/>
                  </a:lnTo>
                  <a:lnTo>
                    <a:pt x="4876652" y="4189108"/>
                  </a:lnTo>
                  <a:lnTo>
                    <a:pt x="4891475" y="4191725"/>
                  </a:lnTo>
                  <a:lnTo>
                    <a:pt x="4906297" y="4194315"/>
                  </a:lnTo>
                  <a:lnTo>
                    <a:pt x="4921120" y="4196879"/>
                  </a:lnTo>
                  <a:lnTo>
                    <a:pt x="4935942" y="4199408"/>
                  </a:lnTo>
                  <a:lnTo>
                    <a:pt x="4950765" y="4201915"/>
                  </a:lnTo>
                  <a:lnTo>
                    <a:pt x="4965588" y="4204400"/>
                  </a:lnTo>
                  <a:lnTo>
                    <a:pt x="4980410" y="4206862"/>
                  </a:lnTo>
                  <a:lnTo>
                    <a:pt x="4995233" y="4209297"/>
                  </a:lnTo>
                  <a:lnTo>
                    <a:pt x="5010056" y="4211713"/>
                  </a:lnTo>
                  <a:lnTo>
                    <a:pt x="5024878" y="4214111"/>
                  </a:lnTo>
                  <a:lnTo>
                    <a:pt x="5039701" y="4216485"/>
                  </a:lnTo>
                  <a:lnTo>
                    <a:pt x="5054524" y="4218836"/>
                  </a:lnTo>
                  <a:lnTo>
                    <a:pt x="5069346" y="4221169"/>
                  </a:lnTo>
                  <a:lnTo>
                    <a:pt x="5084169" y="4223484"/>
                  </a:lnTo>
                  <a:lnTo>
                    <a:pt x="5098992" y="4225774"/>
                  </a:lnTo>
                  <a:lnTo>
                    <a:pt x="5113814" y="4228042"/>
                  </a:lnTo>
                  <a:lnTo>
                    <a:pt x="5128637" y="4230291"/>
                  </a:lnTo>
                  <a:lnTo>
                    <a:pt x="5143460" y="4232521"/>
                  </a:lnTo>
                  <a:lnTo>
                    <a:pt x="5158282" y="4234721"/>
                  </a:lnTo>
                  <a:lnTo>
                    <a:pt x="5173105" y="4236899"/>
                  </a:lnTo>
                  <a:lnTo>
                    <a:pt x="5187928" y="4239056"/>
                  </a:lnTo>
                  <a:lnTo>
                    <a:pt x="5202750" y="4241191"/>
                  </a:lnTo>
                  <a:lnTo>
                    <a:pt x="5217573" y="4243293"/>
                  </a:lnTo>
                  <a:lnTo>
                    <a:pt x="5232396" y="4245371"/>
                  </a:lnTo>
                  <a:lnTo>
                    <a:pt x="5247218" y="4247427"/>
                  </a:lnTo>
                  <a:lnTo>
                    <a:pt x="5262041" y="4249457"/>
                  </a:lnTo>
                  <a:lnTo>
                    <a:pt x="5276863" y="4251453"/>
                  </a:lnTo>
                  <a:lnTo>
                    <a:pt x="5291686" y="4253426"/>
                  </a:lnTo>
                  <a:lnTo>
                    <a:pt x="5306509" y="4255376"/>
                  </a:lnTo>
                  <a:lnTo>
                    <a:pt x="5321331" y="4257297"/>
                  </a:lnTo>
                  <a:lnTo>
                    <a:pt x="5336154" y="4259187"/>
                  </a:lnTo>
                  <a:lnTo>
                    <a:pt x="5350977" y="4261055"/>
                  </a:lnTo>
                  <a:lnTo>
                    <a:pt x="5365799" y="4262901"/>
                  </a:lnTo>
                  <a:lnTo>
                    <a:pt x="5380622" y="4264719"/>
                  </a:lnTo>
                  <a:lnTo>
                    <a:pt x="5395445" y="4266512"/>
                  </a:lnTo>
                  <a:lnTo>
                    <a:pt x="5410267" y="4268286"/>
                  </a:lnTo>
                  <a:lnTo>
                    <a:pt x="5425090" y="4270042"/>
                  </a:lnTo>
                  <a:lnTo>
                    <a:pt x="5439913" y="4271774"/>
                  </a:lnTo>
                  <a:lnTo>
                    <a:pt x="5454735" y="4273489"/>
                  </a:lnTo>
                  <a:lnTo>
                    <a:pt x="5469558" y="4275190"/>
                  </a:lnTo>
                  <a:lnTo>
                    <a:pt x="5484381" y="4276879"/>
                  </a:lnTo>
                  <a:lnTo>
                    <a:pt x="5499203" y="4278550"/>
                  </a:lnTo>
                  <a:lnTo>
                    <a:pt x="5514026" y="4280212"/>
                  </a:lnTo>
                  <a:lnTo>
                    <a:pt x="5528849" y="4281867"/>
                  </a:lnTo>
                  <a:lnTo>
                    <a:pt x="5543671" y="4283514"/>
                  </a:lnTo>
                  <a:lnTo>
                    <a:pt x="5558494" y="4285153"/>
                  </a:lnTo>
                  <a:lnTo>
                    <a:pt x="5573316" y="4286789"/>
                  </a:lnTo>
                  <a:lnTo>
                    <a:pt x="5588139" y="4288422"/>
                  </a:lnTo>
                  <a:lnTo>
                    <a:pt x="5602962" y="4290053"/>
                  </a:lnTo>
                  <a:lnTo>
                    <a:pt x="5617784" y="4291682"/>
                  </a:lnTo>
                  <a:lnTo>
                    <a:pt x="5632607" y="4293312"/>
                  </a:lnTo>
                  <a:lnTo>
                    <a:pt x="5647430" y="4294942"/>
                  </a:lnTo>
                  <a:lnTo>
                    <a:pt x="5662252" y="4296573"/>
                  </a:lnTo>
                  <a:lnTo>
                    <a:pt x="5677075" y="4298205"/>
                  </a:lnTo>
                  <a:lnTo>
                    <a:pt x="5691898" y="4299837"/>
                  </a:lnTo>
                  <a:lnTo>
                    <a:pt x="5706720" y="4301470"/>
                  </a:lnTo>
                  <a:lnTo>
                    <a:pt x="5721543" y="4303103"/>
                  </a:lnTo>
                  <a:lnTo>
                    <a:pt x="5736366" y="4304734"/>
                  </a:lnTo>
                  <a:lnTo>
                    <a:pt x="5751188" y="4306363"/>
                  </a:lnTo>
                  <a:lnTo>
                    <a:pt x="5766011" y="4307990"/>
                  </a:lnTo>
                  <a:lnTo>
                    <a:pt x="5780834" y="4309610"/>
                  </a:lnTo>
                  <a:lnTo>
                    <a:pt x="5795656" y="4311224"/>
                  </a:lnTo>
                  <a:lnTo>
                    <a:pt x="5810479" y="4312830"/>
                  </a:lnTo>
                  <a:lnTo>
                    <a:pt x="5825302" y="4314427"/>
                  </a:lnTo>
                  <a:lnTo>
                    <a:pt x="5840124" y="4316008"/>
                  </a:lnTo>
                  <a:lnTo>
                    <a:pt x="5854947" y="4317574"/>
                  </a:lnTo>
                  <a:lnTo>
                    <a:pt x="5869770" y="4319126"/>
                  </a:lnTo>
                  <a:lnTo>
                    <a:pt x="5884592" y="4320660"/>
                  </a:lnTo>
                  <a:lnTo>
                    <a:pt x="5899415" y="4322166"/>
                  </a:lnTo>
                  <a:lnTo>
                    <a:pt x="5914237" y="4323650"/>
                  </a:lnTo>
                  <a:lnTo>
                    <a:pt x="5929060" y="4325112"/>
                  </a:lnTo>
                  <a:lnTo>
                    <a:pt x="5943883" y="4326544"/>
                  </a:lnTo>
                  <a:lnTo>
                    <a:pt x="5958705" y="4327940"/>
                  </a:lnTo>
                  <a:lnTo>
                    <a:pt x="5973528" y="4329306"/>
                  </a:lnTo>
                  <a:lnTo>
                    <a:pt x="5988351" y="4330643"/>
                  </a:lnTo>
                  <a:lnTo>
                    <a:pt x="6003173" y="4331938"/>
                  </a:lnTo>
                  <a:lnTo>
                    <a:pt x="6017996" y="4333192"/>
                  </a:lnTo>
                  <a:lnTo>
                    <a:pt x="6032819" y="4334412"/>
                  </a:lnTo>
                  <a:lnTo>
                    <a:pt x="6047641" y="4335596"/>
                  </a:lnTo>
                  <a:lnTo>
                    <a:pt x="6062464" y="4336728"/>
                  </a:lnTo>
                  <a:lnTo>
                    <a:pt x="6077287" y="4337818"/>
                  </a:lnTo>
                  <a:lnTo>
                    <a:pt x="6092109" y="4338870"/>
                  </a:lnTo>
                  <a:lnTo>
                    <a:pt x="6106932" y="4339884"/>
                  </a:lnTo>
                  <a:lnTo>
                    <a:pt x="6121755" y="4340839"/>
                  </a:lnTo>
                  <a:lnTo>
                    <a:pt x="6136577" y="4341755"/>
                  </a:lnTo>
                  <a:lnTo>
                    <a:pt x="6151400" y="4342632"/>
                  </a:lnTo>
                  <a:lnTo>
                    <a:pt x="6166223" y="4343468"/>
                  </a:lnTo>
                  <a:lnTo>
                    <a:pt x="6181045" y="4344248"/>
                  </a:lnTo>
                  <a:lnTo>
                    <a:pt x="6195868" y="4344990"/>
                  </a:lnTo>
                  <a:lnTo>
                    <a:pt x="6210691" y="4345696"/>
                  </a:lnTo>
                  <a:lnTo>
                    <a:pt x="6225513" y="4346359"/>
                  </a:lnTo>
                  <a:lnTo>
                    <a:pt x="6240336" y="4346973"/>
                  </a:lnTo>
                  <a:lnTo>
                    <a:pt x="6255158" y="4347553"/>
                  </a:lnTo>
                  <a:lnTo>
                    <a:pt x="6269981" y="4348100"/>
                  </a:lnTo>
                  <a:lnTo>
                    <a:pt x="6284804" y="4348606"/>
                  </a:lnTo>
                  <a:lnTo>
                    <a:pt x="6299626" y="4349071"/>
                  </a:lnTo>
                  <a:lnTo>
                    <a:pt x="6314449" y="4349508"/>
                  </a:lnTo>
                  <a:lnTo>
                    <a:pt x="6329272" y="4349914"/>
                  </a:lnTo>
                  <a:lnTo>
                    <a:pt x="6344094" y="4350283"/>
                  </a:lnTo>
                  <a:lnTo>
                    <a:pt x="6358917" y="4350621"/>
                  </a:lnTo>
                  <a:lnTo>
                    <a:pt x="6373740" y="4350933"/>
                  </a:lnTo>
                  <a:lnTo>
                    <a:pt x="6388562" y="4351221"/>
                  </a:lnTo>
                  <a:lnTo>
                    <a:pt x="6403385" y="4351475"/>
                  </a:lnTo>
                  <a:lnTo>
                    <a:pt x="6418208" y="4351706"/>
                  </a:lnTo>
                  <a:lnTo>
                    <a:pt x="6433030" y="4351916"/>
                  </a:lnTo>
                  <a:lnTo>
                    <a:pt x="6447853" y="4352105"/>
                  </a:lnTo>
                  <a:lnTo>
                    <a:pt x="6462676" y="4352264"/>
                  </a:lnTo>
                  <a:lnTo>
                    <a:pt x="6477498" y="4352406"/>
                  </a:lnTo>
                  <a:lnTo>
                    <a:pt x="6492321" y="4352530"/>
                  </a:lnTo>
                  <a:lnTo>
                    <a:pt x="6507144" y="4352635"/>
                  </a:lnTo>
                  <a:lnTo>
                    <a:pt x="6521966" y="4352717"/>
                  </a:lnTo>
                  <a:lnTo>
                    <a:pt x="6536789" y="4352783"/>
                  </a:lnTo>
                  <a:lnTo>
                    <a:pt x="6551611" y="4352833"/>
                  </a:lnTo>
                  <a:lnTo>
                    <a:pt x="6566434" y="4352865"/>
                  </a:lnTo>
                  <a:lnTo>
                    <a:pt x="6581257" y="4352877"/>
                  </a:lnTo>
                  <a:lnTo>
                    <a:pt x="6596079" y="4352875"/>
                  </a:lnTo>
                  <a:lnTo>
                    <a:pt x="6610902" y="4352857"/>
                  </a:lnTo>
                  <a:lnTo>
                    <a:pt x="6625725" y="4352820"/>
                  </a:lnTo>
                  <a:lnTo>
                    <a:pt x="6640547" y="4352764"/>
                  </a:lnTo>
                  <a:lnTo>
                    <a:pt x="6655370" y="4352692"/>
                  </a:lnTo>
                  <a:lnTo>
                    <a:pt x="6670193" y="4352605"/>
                  </a:lnTo>
                  <a:lnTo>
                    <a:pt x="6685015" y="4352495"/>
                  </a:lnTo>
                  <a:lnTo>
                    <a:pt x="6699838" y="4352365"/>
                  </a:lnTo>
                  <a:lnTo>
                    <a:pt x="6714661" y="4352218"/>
                  </a:lnTo>
                  <a:lnTo>
                    <a:pt x="6729483" y="4352053"/>
                  </a:lnTo>
                  <a:lnTo>
                    <a:pt x="6744306" y="4351859"/>
                  </a:lnTo>
                  <a:lnTo>
                    <a:pt x="6759129" y="4351644"/>
                  </a:lnTo>
                  <a:lnTo>
                    <a:pt x="6773951" y="4351408"/>
                  </a:lnTo>
                  <a:lnTo>
                    <a:pt x="6788774" y="4351150"/>
                  </a:lnTo>
                  <a:lnTo>
                    <a:pt x="6803597" y="4350858"/>
                  </a:lnTo>
                  <a:lnTo>
                    <a:pt x="6818419" y="4350541"/>
                  </a:lnTo>
                  <a:lnTo>
                    <a:pt x="6833242" y="4350201"/>
                  </a:lnTo>
                  <a:lnTo>
                    <a:pt x="6848065" y="4349830"/>
                  </a:lnTo>
                  <a:lnTo>
                    <a:pt x="6862887" y="4349422"/>
                  </a:lnTo>
                  <a:lnTo>
                    <a:pt x="6877710" y="4348987"/>
                  </a:lnTo>
                  <a:lnTo>
                    <a:pt x="6892532" y="4348523"/>
                  </a:lnTo>
                  <a:lnTo>
                    <a:pt x="6907355" y="4348022"/>
                  </a:lnTo>
                  <a:lnTo>
                    <a:pt x="6922178" y="4347482"/>
                  </a:lnTo>
                  <a:lnTo>
                    <a:pt x="6937000" y="4346911"/>
                  </a:lnTo>
                  <a:lnTo>
                    <a:pt x="6951823" y="4346308"/>
                  </a:lnTo>
                  <a:lnTo>
                    <a:pt x="6966646" y="4345662"/>
                  </a:lnTo>
                  <a:lnTo>
                    <a:pt x="6981468" y="4344978"/>
                  </a:lnTo>
                  <a:lnTo>
                    <a:pt x="6996291" y="4344261"/>
                  </a:lnTo>
                  <a:lnTo>
                    <a:pt x="7011114" y="4343511"/>
                  </a:lnTo>
                  <a:lnTo>
                    <a:pt x="7025936" y="4342714"/>
                  </a:lnTo>
                  <a:lnTo>
                    <a:pt x="7040759" y="4341883"/>
                  </a:lnTo>
                  <a:lnTo>
                    <a:pt x="7055582" y="4341020"/>
                  </a:lnTo>
                  <a:lnTo>
                    <a:pt x="7070404" y="4340126"/>
                  </a:lnTo>
                  <a:lnTo>
                    <a:pt x="7085227" y="4339187"/>
                  </a:lnTo>
                  <a:lnTo>
                    <a:pt x="7100050" y="4338221"/>
                  </a:lnTo>
                  <a:lnTo>
                    <a:pt x="7114872" y="4337228"/>
                  </a:lnTo>
                  <a:lnTo>
                    <a:pt x="7129695" y="4336206"/>
                  </a:lnTo>
                  <a:lnTo>
                    <a:pt x="7144518" y="4335153"/>
                  </a:lnTo>
                  <a:lnTo>
                    <a:pt x="7159340" y="4334080"/>
                  </a:lnTo>
                  <a:lnTo>
                    <a:pt x="7174163" y="4332989"/>
                  </a:lnTo>
                  <a:lnTo>
                    <a:pt x="7188986" y="4331879"/>
                  </a:lnTo>
                  <a:lnTo>
                    <a:pt x="7203808" y="4330754"/>
                  </a:lnTo>
                  <a:lnTo>
                    <a:pt x="7218631" y="4329621"/>
                  </a:lnTo>
                  <a:lnTo>
                    <a:pt x="7233453" y="4328483"/>
                  </a:lnTo>
                  <a:lnTo>
                    <a:pt x="7248276" y="4327343"/>
                  </a:lnTo>
                  <a:lnTo>
                    <a:pt x="7263099" y="4326207"/>
                  </a:lnTo>
                  <a:lnTo>
                    <a:pt x="7277921" y="4325078"/>
                  </a:lnTo>
                  <a:lnTo>
                    <a:pt x="7292744" y="4323959"/>
                  </a:lnTo>
                  <a:lnTo>
                    <a:pt x="7307567" y="4322862"/>
                  </a:lnTo>
                  <a:lnTo>
                    <a:pt x="7322389" y="4321788"/>
                  </a:lnTo>
                  <a:lnTo>
                    <a:pt x="7337212" y="4320738"/>
                  </a:lnTo>
                  <a:lnTo>
                    <a:pt x="7352035" y="4319715"/>
                  </a:lnTo>
                  <a:lnTo>
                    <a:pt x="7366857" y="4318742"/>
                  </a:lnTo>
                  <a:lnTo>
                    <a:pt x="7381680" y="4317808"/>
                  </a:lnTo>
                  <a:lnTo>
                    <a:pt x="7396503" y="4316915"/>
                  </a:lnTo>
                  <a:lnTo>
                    <a:pt x="7411325" y="4316070"/>
                  </a:lnTo>
                  <a:lnTo>
                    <a:pt x="7426148" y="4315298"/>
                  </a:lnTo>
                  <a:lnTo>
                    <a:pt x="7440971" y="4314580"/>
                  </a:lnTo>
                  <a:lnTo>
                    <a:pt x="7455793" y="4313918"/>
                  </a:lnTo>
                  <a:lnTo>
                    <a:pt x="7470616" y="4313325"/>
                  </a:lnTo>
                  <a:lnTo>
                    <a:pt x="7485439" y="4312819"/>
                  </a:lnTo>
                  <a:lnTo>
                    <a:pt x="7500261" y="4312377"/>
                  </a:lnTo>
                  <a:lnTo>
                    <a:pt x="7515084" y="4312003"/>
                  </a:lnTo>
                  <a:lnTo>
                    <a:pt x="7529906" y="4311717"/>
                  </a:lnTo>
                  <a:lnTo>
                    <a:pt x="7544729" y="4311520"/>
                  </a:lnTo>
                  <a:lnTo>
                    <a:pt x="7559552" y="4311395"/>
                  </a:lnTo>
                  <a:lnTo>
                    <a:pt x="7574374" y="4311343"/>
                  </a:lnTo>
                  <a:lnTo>
                    <a:pt x="7574374" y="4354022"/>
                  </a:lnTo>
                  <a:lnTo>
                    <a:pt x="7559552" y="4354022"/>
                  </a:lnTo>
                  <a:lnTo>
                    <a:pt x="7544729" y="4354022"/>
                  </a:lnTo>
                  <a:lnTo>
                    <a:pt x="7529906" y="4354022"/>
                  </a:lnTo>
                  <a:lnTo>
                    <a:pt x="7515084" y="4354022"/>
                  </a:lnTo>
                  <a:lnTo>
                    <a:pt x="7500261" y="4354022"/>
                  </a:lnTo>
                  <a:lnTo>
                    <a:pt x="7485439" y="4354022"/>
                  </a:lnTo>
                  <a:lnTo>
                    <a:pt x="7470616" y="4354022"/>
                  </a:lnTo>
                  <a:lnTo>
                    <a:pt x="7455793" y="4354022"/>
                  </a:lnTo>
                  <a:lnTo>
                    <a:pt x="7440971" y="4354022"/>
                  </a:lnTo>
                  <a:lnTo>
                    <a:pt x="7426148" y="4354022"/>
                  </a:lnTo>
                  <a:lnTo>
                    <a:pt x="7411325" y="4354022"/>
                  </a:lnTo>
                  <a:lnTo>
                    <a:pt x="7396503" y="4354022"/>
                  </a:lnTo>
                  <a:lnTo>
                    <a:pt x="7381680" y="4354022"/>
                  </a:lnTo>
                  <a:lnTo>
                    <a:pt x="7366857" y="4354022"/>
                  </a:lnTo>
                  <a:lnTo>
                    <a:pt x="7352035" y="4354022"/>
                  </a:lnTo>
                  <a:lnTo>
                    <a:pt x="7337212" y="4354022"/>
                  </a:lnTo>
                  <a:lnTo>
                    <a:pt x="7322389" y="4354022"/>
                  </a:lnTo>
                  <a:lnTo>
                    <a:pt x="7307567" y="4354022"/>
                  </a:lnTo>
                  <a:lnTo>
                    <a:pt x="7292744" y="4354022"/>
                  </a:lnTo>
                  <a:lnTo>
                    <a:pt x="7277921" y="4354022"/>
                  </a:lnTo>
                  <a:lnTo>
                    <a:pt x="7263099" y="4354022"/>
                  </a:lnTo>
                  <a:lnTo>
                    <a:pt x="7248276" y="4354022"/>
                  </a:lnTo>
                  <a:lnTo>
                    <a:pt x="7233453" y="4354022"/>
                  </a:lnTo>
                  <a:lnTo>
                    <a:pt x="7218631" y="4354022"/>
                  </a:lnTo>
                  <a:lnTo>
                    <a:pt x="7203808" y="4354022"/>
                  </a:lnTo>
                  <a:lnTo>
                    <a:pt x="7188986" y="4354022"/>
                  </a:lnTo>
                  <a:lnTo>
                    <a:pt x="7174163" y="4354022"/>
                  </a:lnTo>
                  <a:lnTo>
                    <a:pt x="7159340" y="4354022"/>
                  </a:lnTo>
                  <a:lnTo>
                    <a:pt x="7144518" y="4354022"/>
                  </a:lnTo>
                  <a:lnTo>
                    <a:pt x="7129695" y="4354022"/>
                  </a:lnTo>
                  <a:lnTo>
                    <a:pt x="7114872" y="4354022"/>
                  </a:lnTo>
                  <a:lnTo>
                    <a:pt x="7100050" y="4354022"/>
                  </a:lnTo>
                  <a:lnTo>
                    <a:pt x="7085227" y="4354022"/>
                  </a:lnTo>
                  <a:lnTo>
                    <a:pt x="7070404" y="4354022"/>
                  </a:lnTo>
                  <a:lnTo>
                    <a:pt x="7055582" y="4354022"/>
                  </a:lnTo>
                  <a:lnTo>
                    <a:pt x="7040759" y="4354022"/>
                  </a:lnTo>
                  <a:lnTo>
                    <a:pt x="7025936" y="4354022"/>
                  </a:lnTo>
                  <a:lnTo>
                    <a:pt x="7011114" y="4354022"/>
                  </a:lnTo>
                  <a:lnTo>
                    <a:pt x="6996291" y="4354022"/>
                  </a:lnTo>
                  <a:lnTo>
                    <a:pt x="6981468" y="4354022"/>
                  </a:lnTo>
                  <a:lnTo>
                    <a:pt x="6966646" y="4354022"/>
                  </a:lnTo>
                  <a:lnTo>
                    <a:pt x="6951823" y="4354022"/>
                  </a:lnTo>
                  <a:lnTo>
                    <a:pt x="6937000" y="4354022"/>
                  </a:lnTo>
                  <a:lnTo>
                    <a:pt x="6922178" y="4354022"/>
                  </a:lnTo>
                  <a:lnTo>
                    <a:pt x="6907355" y="4354022"/>
                  </a:lnTo>
                  <a:lnTo>
                    <a:pt x="6892532" y="4354022"/>
                  </a:lnTo>
                  <a:lnTo>
                    <a:pt x="6877710" y="4354022"/>
                  </a:lnTo>
                  <a:lnTo>
                    <a:pt x="6862887" y="4354022"/>
                  </a:lnTo>
                  <a:lnTo>
                    <a:pt x="6848065" y="4354022"/>
                  </a:lnTo>
                  <a:lnTo>
                    <a:pt x="6833242" y="4354022"/>
                  </a:lnTo>
                  <a:lnTo>
                    <a:pt x="6818419" y="4354022"/>
                  </a:lnTo>
                  <a:lnTo>
                    <a:pt x="6803597" y="4354022"/>
                  </a:lnTo>
                  <a:lnTo>
                    <a:pt x="6788774" y="4354022"/>
                  </a:lnTo>
                  <a:lnTo>
                    <a:pt x="6773951" y="4354022"/>
                  </a:lnTo>
                  <a:lnTo>
                    <a:pt x="6759129" y="4354022"/>
                  </a:lnTo>
                  <a:lnTo>
                    <a:pt x="6744306" y="4354022"/>
                  </a:lnTo>
                  <a:lnTo>
                    <a:pt x="6729483" y="4354022"/>
                  </a:lnTo>
                  <a:lnTo>
                    <a:pt x="6714661" y="4354022"/>
                  </a:lnTo>
                  <a:lnTo>
                    <a:pt x="6699838" y="4354022"/>
                  </a:lnTo>
                  <a:lnTo>
                    <a:pt x="6685015" y="4354022"/>
                  </a:lnTo>
                  <a:lnTo>
                    <a:pt x="6670193" y="4354022"/>
                  </a:lnTo>
                  <a:lnTo>
                    <a:pt x="6655370" y="4354022"/>
                  </a:lnTo>
                  <a:lnTo>
                    <a:pt x="6640547" y="4354022"/>
                  </a:lnTo>
                  <a:lnTo>
                    <a:pt x="6625725" y="4354022"/>
                  </a:lnTo>
                  <a:lnTo>
                    <a:pt x="6610902" y="4354022"/>
                  </a:lnTo>
                  <a:lnTo>
                    <a:pt x="6596079" y="4354022"/>
                  </a:lnTo>
                  <a:lnTo>
                    <a:pt x="6581257" y="4354022"/>
                  </a:lnTo>
                  <a:lnTo>
                    <a:pt x="6566434" y="4354022"/>
                  </a:lnTo>
                  <a:lnTo>
                    <a:pt x="6551611" y="4354022"/>
                  </a:lnTo>
                  <a:lnTo>
                    <a:pt x="6536789" y="4354022"/>
                  </a:lnTo>
                  <a:lnTo>
                    <a:pt x="6521966" y="4354022"/>
                  </a:lnTo>
                  <a:lnTo>
                    <a:pt x="6507144" y="4354022"/>
                  </a:lnTo>
                  <a:lnTo>
                    <a:pt x="6492321" y="4354022"/>
                  </a:lnTo>
                  <a:lnTo>
                    <a:pt x="6477498" y="4354022"/>
                  </a:lnTo>
                  <a:lnTo>
                    <a:pt x="6462676" y="4354022"/>
                  </a:lnTo>
                  <a:lnTo>
                    <a:pt x="6447853" y="4354022"/>
                  </a:lnTo>
                  <a:lnTo>
                    <a:pt x="6433030" y="4354022"/>
                  </a:lnTo>
                  <a:lnTo>
                    <a:pt x="6418208" y="4354022"/>
                  </a:lnTo>
                  <a:lnTo>
                    <a:pt x="6403385" y="4354022"/>
                  </a:lnTo>
                  <a:lnTo>
                    <a:pt x="6388562" y="4354022"/>
                  </a:lnTo>
                  <a:lnTo>
                    <a:pt x="6373740" y="4354022"/>
                  </a:lnTo>
                  <a:lnTo>
                    <a:pt x="6358917" y="4354022"/>
                  </a:lnTo>
                  <a:lnTo>
                    <a:pt x="6344094" y="4354022"/>
                  </a:lnTo>
                  <a:lnTo>
                    <a:pt x="6329272" y="4354022"/>
                  </a:lnTo>
                  <a:lnTo>
                    <a:pt x="6314449" y="4354022"/>
                  </a:lnTo>
                  <a:lnTo>
                    <a:pt x="6299626" y="4354022"/>
                  </a:lnTo>
                  <a:lnTo>
                    <a:pt x="6284804" y="4354022"/>
                  </a:lnTo>
                  <a:lnTo>
                    <a:pt x="6269981" y="4354022"/>
                  </a:lnTo>
                  <a:lnTo>
                    <a:pt x="6255158" y="4354022"/>
                  </a:lnTo>
                  <a:lnTo>
                    <a:pt x="6240336" y="4354022"/>
                  </a:lnTo>
                  <a:lnTo>
                    <a:pt x="6225513" y="4354022"/>
                  </a:lnTo>
                  <a:lnTo>
                    <a:pt x="6210691" y="4354022"/>
                  </a:lnTo>
                  <a:lnTo>
                    <a:pt x="6195868" y="4354022"/>
                  </a:lnTo>
                  <a:lnTo>
                    <a:pt x="6181045" y="4354022"/>
                  </a:lnTo>
                  <a:lnTo>
                    <a:pt x="6166223" y="4354022"/>
                  </a:lnTo>
                  <a:lnTo>
                    <a:pt x="6151400" y="4354022"/>
                  </a:lnTo>
                  <a:lnTo>
                    <a:pt x="6136577" y="4354022"/>
                  </a:lnTo>
                  <a:lnTo>
                    <a:pt x="6121755" y="4354022"/>
                  </a:lnTo>
                  <a:lnTo>
                    <a:pt x="6106932" y="4354022"/>
                  </a:lnTo>
                  <a:lnTo>
                    <a:pt x="6092109" y="4354022"/>
                  </a:lnTo>
                  <a:lnTo>
                    <a:pt x="6077287" y="4354022"/>
                  </a:lnTo>
                  <a:lnTo>
                    <a:pt x="6062464" y="4354022"/>
                  </a:lnTo>
                  <a:lnTo>
                    <a:pt x="6047641" y="4354022"/>
                  </a:lnTo>
                  <a:lnTo>
                    <a:pt x="6032819" y="4354022"/>
                  </a:lnTo>
                  <a:lnTo>
                    <a:pt x="6017996" y="4354022"/>
                  </a:lnTo>
                  <a:lnTo>
                    <a:pt x="6003173" y="4354022"/>
                  </a:lnTo>
                  <a:lnTo>
                    <a:pt x="5988351" y="4354022"/>
                  </a:lnTo>
                  <a:lnTo>
                    <a:pt x="5973528" y="4354022"/>
                  </a:lnTo>
                  <a:lnTo>
                    <a:pt x="5958705" y="4354022"/>
                  </a:lnTo>
                  <a:lnTo>
                    <a:pt x="5943883" y="4354022"/>
                  </a:lnTo>
                  <a:lnTo>
                    <a:pt x="5929060" y="4354022"/>
                  </a:lnTo>
                  <a:lnTo>
                    <a:pt x="5914237" y="4354022"/>
                  </a:lnTo>
                  <a:lnTo>
                    <a:pt x="5899415" y="4354022"/>
                  </a:lnTo>
                  <a:lnTo>
                    <a:pt x="5884592" y="4354022"/>
                  </a:lnTo>
                  <a:lnTo>
                    <a:pt x="5869770" y="4354022"/>
                  </a:lnTo>
                  <a:lnTo>
                    <a:pt x="5854947" y="4354022"/>
                  </a:lnTo>
                  <a:lnTo>
                    <a:pt x="5840124" y="4354022"/>
                  </a:lnTo>
                  <a:lnTo>
                    <a:pt x="5825302" y="4354022"/>
                  </a:lnTo>
                  <a:lnTo>
                    <a:pt x="5810479" y="4354022"/>
                  </a:lnTo>
                  <a:lnTo>
                    <a:pt x="5795656" y="4354022"/>
                  </a:lnTo>
                  <a:lnTo>
                    <a:pt x="5780834" y="4354022"/>
                  </a:lnTo>
                  <a:lnTo>
                    <a:pt x="5766011" y="4354022"/>
                  </a:lnTo>
                  <a:lnTo>
                    <a:pt x="5751188" y="4354022"/>
                  </a:lnTo>
                  <a:lnTo>
                    <a:pt x="5736366" y="4354022"/>
                  </a:lnTo>
                  <a:lnTo>
                    <a:pt x="5721543" y="4354022"/>
                  </a:lnTo>
                  <a:lnTo>
                    <a:pt x="5706720" y="4354022"/>
                  </a:lnTo>
                  <a:lnTo>
                    <a:pt x="5691898" y="4354022"/>
                  </a:lnTo>
                  <a:lnTo>
                    <a:pt x="5677075" y="4354022"/>
                  </a:lnTo>
                  <a:lnTo>
                    <a:pt x="5662252" y="4354022"/>
                  </a:lnTo>
                  <a:lnTo>
                    <a:pt x="5647430" y="4354022"/>
                  </a:lnTo>
                  <a:lnTo>
                    <a:pt x="5632607" y="4354022"/>
                  </a:lnTo>
                  <a:lnTo>
                    <a:pt x="5617784" y="4354022"/>
                  </a:lnTo>
                  <a:lnTo>
                    <a:pt x="5602962" y="4354022"/>
                  </a:lnTo>
                  <a:lnTo>
                    <a:pt x="5588139" y="4354022"/>
                  </a:lnTo>
                  <a:lnTo>
                    <a:pt x="5573316" y="4354022"/>
                  </a:lnTo>
                  <a:lnTo>
                    <a:pt x="5558494" y="4354022"/>
                  </a:lnTo>
                  <a:lnTo>
                    <a:pt x="5543671" y="4354022"/>
                  </a:lnTo>
                  <a:lnTo>
                    <a:pt x="5528849" y="4354022"/>
                  </a:lnTo>
                  <a:lnTo>
                    <a:pt x="5514026" y="4354022"/>
                  </a:lnTo>
                  <a:lnTo>
                    <a:pt x="5499203" y="4354022"/>
                  </a:lnTo>
                  <a:lnTo>
                    <a:pt x="5484381" y="4354022"/>
                  </a:lnTo>
                  <a:lnTo>
                    <a:pt x="5469558" y="4354022"/>
                  </a:lnTo>
                  <a:lnTo>
                    <a:pt x="5454735" y="4354022"/>
                  </a:lnTo>
                  <a:lnTo>
                    <a:pt x="5439913" y="4354022"/>
                  </a:lnTo>
                  <a:lnTo>
                    <a:pt x="5425090" y="4354022"/>
                  </a:lnTo>
                  <a:lnTo>
                    <a:pt x="5410267" y="4354022"/>
                  </a:lnTo>
                  <a:lnTo>
                    <a:pt x="5395445" y="4354022"/>
                  </a:lnTo>
                  <a:lnTo>
                    <a:pt x="5380622" y="4354022"/>
                  </a:lnTo>
                  <a:lnTo>
                    <a:pt x="5365799" y="4354022"/>
                  </a:lnTo>
                  <a:lnTo>
                    <a:pt x="5350977" y="4354022"/>
                  </a:lnTo>
                  <a:lnTo>
                    <a:pt x="5336154" y="4354022"/>
                  </a:lnTo>
                  <a:lnTo>
                    <a:pt x="5321331" y="4354022"/>
                  </a:lnTo>
                  <a:lnTo>
                    <a:pt x="5306509" y="4354022"/>
                  </a:lnTo>
                  <a:lnTo>
                    <a:pt x="5291686" y="4354022"/>
                  </a:lnTo>
                  <a:lnTo>
                    <a:pt x="5276863" y="4354022"/>
                  </a:lnTo>
                  <a:lnTo>
                    <a:pt x="5262041" y="4354022"/>
                  </a:lnTo>
                  <a:lnTo>
                    <a:pt x="5247218" y="4354022"/>
                  </a:lnTo>
                  <a:lnTo>
                    <a:pt x="5232396" y="4354022"/>
                  </a:lnTo>
                  <a:lnTo>
                    <a:pt x="5217573" y="4354022"/>
                  </a:lnTo>
                  <a:lnTo>
                    <a:pt x="5202750" y="4354022"/>
                  </a:lnTo>
                  <a:lnTo>
                    <a:pt x="5187928" y="4354022"/>
                  </a:lnTo>
                  <a:lnTo>
                    <a:pt x="5173105" y="4354022"/>
                  </a:lnTo>
                  <a:lnTo>
                    <a:pt x="5158282" y="4354022"/>
                  </a:lnTo>
                  <a:lnTo>
                    <a:pt x="5143460" y="4354022"/>
                  </a:lnTo>
                  <a:lnTo>
                    <a:pt x="5128637" y="4354022"/>
                  </a:lnTo>
                  <a:lnTo>
                    <a:pt x="5113814" y="4354022"/>
                  </a:lnTo>
                  <a:lnTo>
                    <a:pt x="5098992" y="4354022"/>
                  </a:lnTo>
                  <a:lnTo>
                    <a:pt x="5084169" y="4354022"/>
                  </a:lnTo>
                  <a:lnTo>
                    <a:pt x="5069346" y="4354022"/>
                  </a:lnTo>
                  <a:lnTo>
                    <a:pt x="5054524" y="4354022"/>
                  </a:lnTo>
                  <a:lnTo>
                    <a:pt x="5039701" y="4354022"/>
                  </a:lnTo>
                  <a:lnTo>
                    <a:pt x="5024878" y="4354022"/>
                  </a:lnTo>
                  <a:lnTo>
                    <a:pt x="5010056" y="4354022"/>
                  </a:lnTo>
                  <a:lnTo>
                    <a:pt x="4995233" y="4354022"/>
                  </a:lnTo>
                  <a:lnTo>
                    <a:pt x="4980410" y="4354022"/>
                  </a:lnTo>
                  <a:lnTo>
                    <a:pt x="4965588" y="4354022"/>
                  </a:lnTo>
                  <a:lnTo>
                    <a:pt x="4950765" y="4354022"/>
                  </a:lnTo>
                  <a:lnTo>
                    <a:pt x="4935942" y="4354022"/>
                  </a:lnTo>
                  <a:lnTo>
                    <a:pt x="4921120" y="4354022"/>
                  </a:lnTo>
                  <a:lnTo>
                    <a:pt x="4906297" y="4354022"/>
                  </a:lnTo>
                  <a:lnTo>
                    <a:pt x="4891475" y="4354022"/>
                  </a:lnTo>
                  <a:lnTo>
                    <a:pt x="4876652" y="4354022"/>
                  </a:lnTo>
                  <a:lnTo>
                    <a:pt x="4861829" y="4354022"/>
                  </a:lnTo>
                  <a:lnTo>
                    <a:pt x="4847007" y="4354022"/>
                  </a:lnTo>
                  <a:lnTo>
                    <a:pt x="4832184" y="4354022"/>
                  </a:lnTo>
                  <a:lnTo>
                    <a:pt x="4817361" y="4354022"/>
                  </a:lnTo>
                  <a:lnTo>
                    <a:pt x="4802539" y="4354022"/>
                  </a:lnTo>
                  <a:lnTo>
                    <a:pt x="4787716" y="4354022"/>
                  </a:lnTo>
                  <a:lnTo>
                    <a:pt x="4772893" y="4354022"/>
                  </a:lnTo>
                  <a:lnTo>
                    <a:pt x="4758071" y="4354022"/>
                  </a:lnTo>
                  <a:lnTo>
                    <a:pt x="4743248" y="4354022"/>
                  </a:lnTo>
                  <a:lnTo>
                    <a:pt x="4728425" y="4354022"/>
                  </a:lnTo>
                  <a:lnTo>
                    <a:pt x="4713603" y="4354022"/>
                  </a:lnTo>
                  <a:lnTo>
                    <a:pt x="4698780" y="4354022"/>
                  </a:lnTo>
                  <a:lnTo>
                    <a:pt x="4683957" y="4354022"/>
                  </a:lnTo>
                  <a:lnTo>
                    <a:pt x="4669135" y="4354022"/>
                  </a:lnTo>
                  <a:lnTo>
                    <a:pt x="4654312" y="4354022"/>
                  </a:lnTo>
                  <a:lnTo>
                    <a:pt x="4639489" y="4354022"/>
                  </a:lnTo>
                  <a:lnTo>
                    <a:pt x="4624667" y="4354022"/>
                  </a:lnTo>
                  <a:lnTo>
                    <a:pt x="4609844" y="4354022"/>
                  </a:lnTo>
                  <a:lnTo>
                    <a:pt x="4595021" y="4354022"/>
                  </a:lnTo>
                  <a:lnTo>
                    <a:pt x="4580199" y="4354022"/>
                  </a:lnTo>
                  <a:lnTo>
                    <a:pt x="4565376" y="4354022"/>
                  </a:lnTo>
                  <a:lnTo>
                    <a:pt x="4550554" y="4354022"/>
                  </a:lnTo>
                  <a:lnTo>
                    <a:pt x="4535731" y="4354022"/>
                  </a:lnTo>
                  <a:lnTo>
                    <a:pt x="4520908" y="4354022"/>
                  </a:lnTo>
                  <a:lnTo>
                    <a:pt x="4506086" y="4354022"/>
                  </a:lnTo>
                  <a:lnTo>
                    <a:pt x="4491263" y="4354022"/>
                  </a:lnTo>
                  <a:lnTo>
                    <a:pt x="4476440" y="4354022"/>
                  </a:lnTo>
                  <a:lnTo>
                    <a:pt x="4461618" y="4354022"/>
                  </a:lnTo>
                  <a:lnTo>
                    <a:pt x="4446795" y="4354022"/>
                  </a:lnTo>
                  <a:lnTo>
                    <a:pt x="4431972" y="4354022"/>
                  </a:lnTo>
                  <a:lnTo>
                    <a:pt x="4417150" y="4354022"/>
                  </a:lnTo>
                  <a:lnTo>
                    <a:pt x="4402327" y="4354022"/>
                  </a:lnTo>
                  <a:lnTo>
                    <a:pt x="4387504" y="4354022"/>
                  </a:lnTo>
                  <a:lnTo>
                    <a:pt x="4372682" y="4354022"/>
                  </a:lnTo>
                  <a:lnTo>
                    <a:pt x="4357859" y="4354022"/>
                  </a:lnTo>
                  <a:lnTo>
                    <a:pt x="4343036" y="4354022"/>
                  </a:lnTo>
                  <a:lnTo>
                    <a:pt x="4328214" y="4354022"/>
                  </a:lnTo>
                  <a:lnTo>
                    <a:pt x="4313391" y="4354022"/>
                  </a:lnTo>
                  <a:lnTo>
                    <a:pt x="4298568" y="4354022"/>
                  </a:lnTo>
                  <a:lnTo>
                    <a:pt x="4283746" y="4354022"/>
                  </a:lnTo>
                  <a:lnTo>
                    <a:pt x="4268923" y="4354022"/>
                  </a:lnTo>
                  <a:lnTo>
                    <a:pt x="4254101" y="4354022"/>
                  </a:lnTo>
                  <a:lnTo>
                    <a:pt x="4239278" y="4354022"/>
                  </a:lnTo>
                  <a:lnTo>
                    <a:pt x="4224455" y="4354022"/>
                  </a:lnTo>
                  <a:lnTo>
                    <a:pt x="4209633" y="4354022"/>
                  </a:lnTo>
                  <a:lnTo>
                    <a:pt x="4194810" y="4354022"/>
                  </a:lnTo>
                  <a:lnTo>
                    <a:pt x="4179987" y="4354022"/>
                  </a:lnTo>
                  <a:lnTo>
                    <a:pt x="4165165" y="4354022"/>
                  </a:lnTo>
                  <a:lnTo>
                    <a:pt x="4150342" y="4354022"/>
                  </a:lnTo>
                  <a:lnTo>
                    <a:pt x="4135519" y="4354022"/>
                  </a:lnTo>
                  <a:lnTo>
                    <a:pt x="4120697" y="4354022"/>
                  </a:lnTo>
                  <a:lnTo>
                    <a:pt x="4105874" y="4354022"/>
                  </a:lnTo>
                  <a:lnTo>
                    <a:pt x="4091051" y="4354022"/>
                  </a:lnTo>
                  <a:lnTo>
                    <a:pt x="4076229" y="4354022"/>
                  </a:lnTo>
                  <a:lnTo>
                    <a:pt x="4061406" y="4354022"/>
                  </a:lnTo>
                  <a:lnTo>
                    <a:pt x="4046583" y="4354022"/>
                  </a:lnTo>
                  <a:lnTo>
                    <a:pt x="4031761" y="4354022"/>
                  </a:lnTo>
                  <a:lnTo>
                    <a:pt x="4016938" y="4354022"/>
                  </a:lnTo>
                  <a:lnTo>
                    <a:pt x="4002115" y="4354022"/>
                  </a:lnTo>
                  <a:lnTo>
                    <a:pt x="3987293" y="4354022"/>
                  </a:lnTo>
                  <a:lnTo>
                    <a:pt x="3972470" y="4354022"/>
                  </a:lnTo>
                  <a:lnTo>
                    <a:pt x="3957647" y="4354022"/>
                  </a:lnTo>
                  <a:lnTo>
                    <a:pt x="3942825" y="4354022"/>
                  </a:lnTo>
                  <a:lnTo>
                    <a:pt x="3928002" y="4354022"/>
                  </a:lnTo>
                  <a:lnTo>
                    <a:pt x="3913180" y="4354022"/>
                  </a:lnTo>
                  <a:lnTo>
                    <a:pt x="3898357" y="4354022"/>
                  </a:lnTo>
                  <a:lnTo>
                    <a:pt x="3883534" y="4354022"/>
                  </a:lnTo>
                  <a:lnTo>
                    <a:pt x="3868712" y="4354022"/>
                  </a:lnTo>
                  <a:lnTo>
                    <a:pt x="3853889" y="4354022"/>
                  </a:lnTo>
                  <a:lnTo>
                    <a:pt x="3839066" y="4354022"/>
                  </a:lnTo>
                  <a:lnTo>
                    <a:pt x="3824244" y="4354022"/>
                  </a:lnTo>
                  <a:lnTo>
                    <a:pt x="3809421" y="4354022"/>
                  </a:lnTo>
                  <a:lnTo>
                    <a:pt x="3794598" y="4354022"/>
                  </a:lnTo>
                  <a:lnTo>
                    <a:pt x="3779776" y="4354022"/>
                  </a:lnTo>
                  <a:lnTo>
                    <a:pt x="3764953" y="4354022"/>
                  </a:lnTo>
                  <a:lnTo>
                    <a:pt x="3750130" y="4354022"/>
                  </a:lnTo>
                  <a:lnTo>
                    <a:pt x="3735308" y="4354022"/>
                  </a:lnTo>
                  <a:lnTo>
                    <a:pt x="3720485" y="4354022"/>
                  </a:lnTo>
                  <a:lnTo>
                    <a:pt x="3705662" y="4354022"/>
                  </a:lnTo>
                  <a:lnTo>
                    <a:pt x="3690840" y="4354022"/>
                  </a:lnTo>
                  <a:lnTo>
                    <a:pt x="3676017" y="4354022"/>
                  </a:lnTo>
                  <a:lnTo>
                    <a:pt x="3661194" y="4354022"/>
                  </a:lnTo>
                  <a:lnTo>
                    <a:pt x="3646372" y="4354022"/>
                  </a:lnTo>
                  <a:lnTo>
                    <a:pt x="3631549" y="4354022"/>
                  </a:lnTo>
                  <a:lnTo>
                    <a:pt x="3616726" y="4354022"/>
                  </a:lnTo>
                  <a:lnTo>
                    <a:pt x="3601904" y="4354022"/>
                  </a:lnTo>
                  <a:lnTo>
                    <a:pt x="3587081" y="4354022"/>
                  </a:lnTo>
                  <a:lnTo>
                    <a:pt x="3572259" y="4354022"/>
                  </a:lnTo>
                  <a:lnTo>
                    <a:pt x="3557436" y="4354022"/>
                  </a:lnTo>
                  <a:lnTo>
                    <a:pt x="3542613" y="4354022"/>
                  </a:lnTo>
                  <a:lnTo>
                    <a:pt x="3527791" y="4354022"/>
                  </a:lnTo>
                  <a:lnTo>
                    <a:pt x="3512968" y="4354022"/>
                  </a:lnTo>
                  <a:lnTo>
                    <a:pt x="3498145" y="4354022"/>
                  </a:lnTo>
                  <a:lnTo>
                    <a:pt x="3483323" y="4354022"/>
                  </a:lnTo>
                  <a:lnTo>
                    <a:pt x="3468500" y="4354022"/>
                  </a:lnTo>
                  <a:lnTo>
                    <a:pt x="3453677" y="4354022"/>
                  </a:lnTo>
                  <a:lnTo>
                    <a:pt x="3438855" y="4354022"/>
                  </a:lnTo>
                  <a:lnTo>
                    <a:pt x="3424032" y="4354022"/>
                  </a:lnTo>
                  <a:lnTo>
                    <a:pt x="3409209" y="4354022"/>
                  </a:lnTo>
                  <a:lnTo>
                    <a:pt x="3394387" y="4354022"/>
                  </a:lnTo>
                  <a:lnTo>
                    <a:pt x="3379564" y="4354022"/>
                  </a:lnTo>
                  <a:lnTo>
                    <a:pt x="3364741" y="4354022"/>
                  </a:lnTo>
                  <a:lnTo>
                    <a:pt x="3349919" y="4354022"/>
                  </a:lnTo>
                  <a:lnTo>
                    <a:pt x="3335096" y="4354022"/>
                  </a:lnTo>
                  <a:lnTo>
                    <a:pt x="3320273" y="4354022"/>
                  </a:lnTo>
                  <a:lnTo>
                    <a:pt x="3305451" y="4354022"/>
                  </a:lnTo>
                  <a:lnTo>
                    <a:pt x="3290628" y="4354022"/>
                  </a:lnTo>
                  <a:lnTo>
                    <a:pt x="3275805" y="4354022"/>
                  </a:lnTo>
                  <a:lnTo>
                    <a:pt x="3260983" y="4354022"/>
                  </a:lnTo>
                  <a:lnTo>
                    <a:pt x="3246160" y="4354022"/>
                  </a:lnTo>
                  <a:lnTo>
                    <a:pt x="3231338" y="4354022"/>
                  </a:lnTo>
                  <a:lnTo>
                    <a:pt x="3216515" y="4354022"/>
                  </a:lnTo>
                  <a:lnTo>
                    <a:pt x="3201692" y="4354022"/>
                  </a:lnTo>
                  <a:lnTo>
                    <a:pt x="3186870" y="4354022"/>
                  </a:lnTo>
                  <a:lnTo>
                    <a:pt x="3172047" y="4354022"/>
                  </a:lnTo>
                  <a:lnTo>
                    <a:pt x="3157224" y="4354022"/>
                  </a:lnTo>
                  <a:lnTo>
                    <a:pt x="3142402" y="4354022"/>
                  </a:lnTo>
                  <a:lnTo>
                    <a:pt x="3127579" y="4354022"/>
                  </a:lnTo>
                  <a:lnTo>
                    <a:pt x="3112756" y="4354022"/>
                  </a:lnTo>
                  <a:lnTo>
                    <a:pt x="3097934" y="4354022"/>
                  </a:lnTo>
                  <a:lnTo>
                    <a:pt x="3083111" y="4354022"/>
                  </a:lnTo>
                  <a:lnTo>
                    <a:pt x="3068288" y="4354022"/>
                  </a:lnTo>
                  <a:lnTo>
                    <a:pt x="3053466" y="4354022"/>
                  </a:lnTo>
                  <a:lnTo>
                    <a:pt x="3038643" y="4354022"/>
                  </a:lnTo>
                  <a:lnTo>
                    <a:pt x="3023820" y="4354022"/>
                  </a:lnTo>
                  <a:lnTo>
                    <a:pt x="3008998" y="4354022"/>
                  </a:lnTo>
                  <a:lnTo>
                    <a:pt x="2994175" y="4354022"/>
                  </a:lnTo>
                  <a:lnTo>
                    <a:pt x="2979352" y="4354022"/>
                  </a:lnTo>
                  <a:lnTo>
                    <a:pt x="2964530" y="4354022"/>
                  </a:lnTo>
                  <a:lnTo>
                    <a:pt x="2949707" y="4354022"/>
                  </a:lnTo>
                  <a:lnTo>
                    <a:pt x="2934885" y="4354022"/>
                  </a:lnTo>
                  <a:lnTo>
                    <a:pt x="2920062" y="4354022"/>
                  </a:lnTo>
                  <a:lnTo>
                    <a:pt x="2905239" y="4354022"/>
                  </a:lnTo>
                  <a:lnTo>
                    <a:pt x="2890417" y="4354022"/>
                  </a:lnTo>
                  <a:lnTo>
                    <a:pt x="2875594" y="4354022"/>
                  </a:lnTo>
                  <a:lnTo>
                    <a:pt x="2860771" y="4354022"/>
                  </a:lnTo>
                  <a:lnTo>
                    <a:pt x="2845949" y="4354022"/>
                  </a:lnTo>
                  <a:lnTo>
                    <a:pt x="2831126" y="4354022"/>
                  </a:lnTo>
                  <a:lnTo>
                    <a:pt x="2816303" y="4354022"/>
                  </a:lnTo>
                  <a:lnTo>
                    <a:pt x="2801481" y="4354022"/>
                  </a:lnTo>
                  <a:lnTo>
                    <a:pt x="2786658" y="4354022"/>
                  </a:lnTo>
                  <a:lnTo>
                    <a:pt x="2771835" y="4354022"/>
                  </a:lnTo>
                  <a:lnTo>
                    <a:pt x="2757013" y="4354022"/>
                  </a:lnTo>
                  <a:lnTo>
                    <a:pt x="2742190" y="4354022"/>
                  </a:lnTo>
                  <a:lnTo>
                    <a:pt x="2727367" y="4354022"/>
                  </a:lnTo>
                  <a:lnTo>
                    <a:pt x="2712545" y="4354022"/>
                  </a:lnTo>
                  <a:lnTo>
                    <a:pt x="2697722" y="4354022"/>
                  </a:lnTo>
                  <a:lnTo>
                    <a:pt x="2682899" y="4354022"/>
                  </a:lnTo>
                  <a:lnTo>
                    <a:pt x="2668077" y="4354022"/>
                  </a:lnTo>
                  <a:lnTo>
                    <a:pt x="2653254" y="4354022"/>
                  </a:lnTo>
                  <a:lnTo>
                    <a:pt x="2638431" y="4354022"/>
                  </a:lnTo>
                  <a:lnTo>
                    <a:pt x="2623609" y="4354022"/>
                  </a:lnTo>
                  <a:lnTo>
                    <a:pt x="2608786" y="4354022"/>
                  </a:lnTo>
                  <a:lnTo>
                    <a:pt x="2593964" y="4354022"/>
                  </a:lnTo>
                  <a:lnTo>
                    <a:pt x="2579141" y="4354022"/>
                  </a:lnTo>
                  <a:lnTo>
                    <a:pt x="2564318" y="4354022"/>
                  </a:lnTo>
                  <a:lnTo>
                    <a:pt x="2549496" y="4354022"/>
                  </a:lnTo>
                  <a:lnTo>
                    <a:pt x="2534673" y="4354022"/>
                  </a:lnTo>
                  <a:lnTo>
                    <a:pt x="2519850" y="4354022"/>
                  </a:lnTo>
                  <a:lnTo>
                    <a:pt x="2505028" y="4354022"/>
                  </a:lnTo>
                  <a:lnTo>
                    <a:pt x="2490205" y="4354022"/>
                  </a:lnTo>
                  <a:lnTo>
                    <a:pt x="2475382" y="4354022"/>
                  </a:lnTo>
                  <a:lnTo>
                    <a:pt x="2460560" y="4354022"/>
                  </a:lnTo>
                  <a:lnTo>
                    <a:pt x="2445737" y="4354022"/>
                  </a:lnTo>
                  <a:lnTo>
                    <a:pt x="2430914" y="4354022"/>
                  </a:lnTo>
                  <a:lnTo>
                    <a:pt x="2416092" y="4354022"/>
                  </a:lnTo>
                  <a:lnTo>
                    <a:pt x="2401269" y="4354022"/>
                  </a:lnTo>
                  <a:lnTo>
                    <a:pt x="2386446" y="4354022"/>
                  </a:lnTo>
                  <a:lnTo>
                    <a:pt x="2371624" y="4354022"/>
                  </a:lnTo>
                  <a:lnTo>
                    <a:pt x="2356801" y="4354022"/>
                  </a:lnTo>
                  <a:lnTo>
                    <a:pt x="2341978" y="4354022"/>
                  </a:lnTo>
                  <a:lnTo>
                    <a:pt x="2327156" y="4354022"/>
                  </a:lnTo>
                  <a:lnTo>
                    <a:pt x="2312333" y="4354022"/>
                  </a:lnTo>
                  <a:lnTo>
                    <a:pt x="2297510" y="4354022"/>
                  </a:lnTo>
                  <a:lnTo>
                    <a:pt x="2282688" y="4354022"/>
                  </a:lnTo>
                  <a:lnTo>
                    <a:pt x="2267865" y="4354022"/>
                  </a:lnTo>
                  <a:lnTo>
                    <a:pt x="2253043" y="4354022"/>
                  </a:lnTo>
                  <a:lnTo>
                    <a:pt x="2238220" y="4354022"/>
                  </a:lnTo>
                  <a:lnTo>
                    <a:pt x="2223397" y="4354022"/>
                  </a:lnTo>
                  <a:lnTo>
                    <a:pt x="2208575" y="4354022"/>
                  </a:lnTo>
                  <a:lnTo>
                    <a:pt x="2193752" y="4354022"/>
                  </a:lnTo>
                  <a:lnTo>
                    <a:pt x="2178929" y="4354022"/>
                  </a:lnTo>
                  <a:lnTo>
                    <a:pt x="2164107" y="4354022"/>
                  </a:lnTo>
                  <a:lnTo>
                    <a:pt x="2149284" y="4354022"/>
                  </a:lnTo>
                  <a:lnTo>
                    <a:pt x="2134461" y="4354022"/>
                  </a:lnTo>
                  <a:lnTo>
                    <a:pt x="2119639" y="4354022"/>
                  </a:lnTo>
                  <a:lnTo>
                    <a:pt x="2104816" y="4354022"/>
                  </a:lnTo>
                  <a:lnTo>
                    <a:pt x="2089993" y="4354022"/>
                  </a:lnTo>
                  <a:lnTo>
                    <a:pt x="2075171" y="4354022"/>
                  </a:lnTo>
                  <a:lnTo>
                    <a:pt x="2060348" y="4354022"/>
                  </a:lnTo>
                  <a:lnTo>
                    <a:pt x="2045525" y="4354022"/>
                  </a:lnTo>
                  <a:lnTo>
                    <a:pt x="2030703" y="4354022"/>
                  </a:lnTo>
                  <a:lnTo>
                    <a:pt x="2015880" y="4354022"/>
                  </a:lnTo>
                  <a:lnTo>
                    <a:pt x="2001057" y="4354022"/>
                  </a:lnTo>
                  <a:lnTo>
                    <a:pt x="1986235" y="4354022"/>
                  </a:lnTo>
                  <a:lnTo>
                    <a:pt x="1971412" y="4354022"/>
                  </a:lnTo>
                  <a:lnTo>
                    <a:pt x="1956590" y="4354022"/>
                  </a:lnTo>
                  <a:lnTo>
                    <a:pt x="1941767" y="4354022"/>
                  </a:lnTo>
                  <a:lnTo>
                    <a:pt x="1926944" y="4354022"/>
                  </a:lnTo>
                  <a:lnTo>
                    <a:pt x="1912122" y="4354022"/>
                  </a:lnTo>
                  <a:lnTo>
                    <a:pt x="1897299" y="4354022"/>
                  </a:lnTo>
                  <a:lnTo>
                    <a:pt x="1882476" y="4354022"/>
                  </a:lnTo>
                  <a:lnTo>
                    <a:pt x="1867654" y="4354022"/>
                  </a:lnTo>
                  <a:lnTo>
                    <a:pt x="1852831" y="4354022"/>
                  </a:lnTo>
                  <a:lnTo>
                    <a:pt x="1838008" y="4354022"/>
                  </a:lnTo>
                  <a:lnTo>
                    <a:pt x="1823186" y="4354022"/>
                  </a:lnTo>
                  <a:lnTo>
                    <a:pt x="1808363" y="4354022"/>
                  </a:lnTo>
                  <a:lnTo>
                    <a:pt x="1793540" y="4354022"/>
                  </a:lnTo>
                  <a:lnTo>
                    <a:pt x="1778718" y="4354022"/>
                  </a:lnTo>
                  <a:lnTo>
                    <a:pt x="1763895" y="4354022"/>
                  </a:lnTo>
                  <a:lnTo>
                    <a:pt x="1749072" y="4354022"/>
                  </a:lnTo>
                  <a:lnTo>
                    <a:pt x="1734250" y="4354022"/>
                  </a:lnTo>
                  <a:lnTo>
                    <a:pt x="1719427" y="4354022"/>
                  </a:lnTo>
                  <a:lnTo>
                    <a:pt x="1704604" y="4354022"/>
                  </a:lnTo>
                  <a:lnTo>
                    <a:pt x="1689782" y="4354022"/>
                  </a:lnTo>
                  <a:lnTo>
                    <a:pt x="1674959" y="4354022"/>
                  </a:lnTo>
                  <a:lnTo>
                    <a:pt x="1660136" y="4354022"/>
                  </a:lnTo>
                  <a:lnTo>
                    <a:pt x="1645314" y="4354022"/>
                  </a:lnTo>
                  <a:lnTo>
                    <a:pt x="1630491" y="4354022"/>
                  </a:lnTo>
                  <a:lnTo>
                    <a:pt x="1615669" y="4354022"/>
                  </a:lnTo>
                  <a:lnTo>
                    <a:pt x="1600846" y="4354022"/>
                  </a:lnTo>
                  <a:lnTo>
                    <a:pt x="1586023" y="4354022"/>
                  </a:lnTo>
                  <a:lnTo>
                    <a:pt x="1571201" y="4354022"/>
                  </a:lnTo>
                  <a:lnTo>
                    <a:pt x="1556378" y="4354022"/>
                  </a:lnTo>
                  <a:lnTo>
                    <a:pt x="1541555" y="4354022"/>
                  </a:lnTo>
                  <a:lnTo>
                    <a:pt x="1526733" y="4354022"/>
                  </a:lnTo>
                  <a:lnTo>
                    <a:pt x="1511910" y="4354022"/>
                  </a:lnTo>
                  <a:lnTo>
                    <a:pt x="1497087" y="4354022"/>
                  </a:lnTo>
                  <a:lnTo>
                    <a:pt x="1482265" y="4354022"/>
                  </a:lnTo>
                  <a:lnTo>
                    <a:pt x="1467442" y="4354022"/>
                  </a:lnTo>
                  <a:lnTo>
                    <a:pt x="1452619" y="4354022"/>
                  </a:lnTo>
                  <a:lnTo>
                    <a:pt x="1437797" y="4354022"/>
                  </a:lnTo>
                  <a:lnTo>
                    <a:pt x="1422974" y="4354022"/>
                  </a:lnTo>
                  <a:lnTo>
                    <a:pt x="1408151" y="4354022"/>
                  </a:lnTo>
                  <a:lnTo>
                    <a:pt x="1393329" y="4354022"/>
                  </a:lnTo>
                  <a:lnTo>
                    <a:pt x="1378506" y="4354022"/>
                  </a:lnTo>
                  <a:lnTo>
                    <a:pt x="1363683" y="4354022"/>
                  </a:lnTo>
                  <a:lnTo>
                    <a:pt x="1348861" y="4354022"/>
                  </a:lnTo>
                  <a:lnTo>
                    <a:pt x="1334038" y="4354022"/>
                  </a:lnTo>
                  <a:lnTo>
                    <a:pt x="1319215" y="4354022"/>
                  </a:lnTo>
                  <a:lnTo>
                    <a:pt x="1304393" y="4354022"/>
                  </a:lnTo>
                  <a:lnTo>
                    <a:pt x="1289570" y="4354022"/>
                  </a:lnTo>
                  <a:lnTo>
                    <a:pt x="1274748" y="4354022"/>
                  </a:lnTo>
                  <a:lnTo>
                    <a:pt x="1259925" y="4354022"/>
                  </a:lnTo>
                  <a:lnTo>
                    <a:pt x="1245102" y="4354022"/>
                  </a:lnTo>
                  <a:lnTo>
                    <a:pt x="1230280" y="4354022"/>
                  </a:lnTo>
                  <a:lnTo>
                    <a:pt x="1215457" y="4354022"/>
                  </a:lnTo>
                  <a:lnTo>
                    <a:pt x="1200634" y="4354022"/>
                  </a:lnTo>
                  <a:lnTo>
                    <a:pt x="1185812" y="4354022"/>
                  </a:lnTo>
                  <a:lnTo>
                    <a:pt x="1170989" y="4354022"/>
                  </a:lnTo>
                  <a:lnTo>
                    <a:pt x="1156166" y="4354022"/>
                  </a:lnTo>
                  <a:lnTo>
                    <a:pt x="1141344" y="4354022"/>
                  </a:lnTo>
                  <a:lnTo>
                    <a:pt x="1126521" y="4354022"/>
                  </a:lnTo>
                  <a:lnTo>
                    <a:pt x="1111698" y="4354022"/>
                  </a:lnTo>
                  <a:lnTo>
                    <a:pt x="1096876" y="4354022"/>
                  </a:lnTo>
                  <a:lnTo>
                    <a:pt x="1082053" y="4354022"/>
                  </a:lnTo>
                  <a:lnTo>
                    <a:pt x="1067230" y="4354022"/>
                  </a:lnTo>
                  <a:lnTo>
                    <a:pt x="1052408" y="4354022"/>
                  </a:lnTo>
                  <a:lnTo>
                    <a:pt x="1037585" y="4354022"/>
                  </a:lnTo>
                  <a:lnTo>
                    <a:pt x="1022762" y="4354022"/>
                  </a:lnTo>
                  <a:lnTo>
                    <a:pt x="1007940" y="4354022"/>
                  </a:lnTo>
                  <a:lnTo>
                    <a:pt x="993117" y="4354022"/>
                  </a:lnTo>
                  <a:lnTo>
                    <a:pt x="978295" y="4354022"/>
                  </a:lnTo>
                  <a:lnTo>
                    <a:pt x="963472" y="4354022"/>
                  </a:lnTo>
                  <a:lnTo>
                    <a:pt x="948649" y="4354022"/>
                  </a:lnTo>
                  <a:lnTo>
                    <a:pt x="933827" y="4354022"/>
                  </a:lnTo>
                  <a:lnTo>
                    <a:pt x="919004" y="4354022"/>
                  </a:lnTo>
                  <a:lnTo>
                    <a:pt x="904181" y="4354022"/>
                  </a:lnTo>
                  <a:lnTo>
                    <a:pt x="889359" y="4354022"/>
                  </a:lnTo>
                  <a:lnTo>
                    <a:pt x="874536" y="4354022"/>
                  </a:lnTo>
                  <a:lnTo>
                    <a:pt x="859713" y="4354022"/>
                  </a:lnTo>
                  <a:lnTo>
                    <a:pt x="844891" y="4354022"/>
                  </a:lnTo>
                  <a:lnTo>
                    <a:pt x="830068" y="4354022"/>
                  </a:lnTo>
                  <a:lnTo>
                    <a:pt x="815245" y="4354022"/>
                  </a:lnTo>
                  <a:lnTo>
                    <a:pt x="800423" y="4354022"/>
                  </a:lnTo>
                  <a:lnTo>
                    <a:pt x="785600" y="4354022"/>
                  </a:lnTo>
                  <a:lnTo>
                    <a:pt x="770777" y="4354022"/>
                  </a:lnTo>
                  <a:lnTo>
                    <a:pt x="755955" y="4354022"/>
                  </a:lnTo>
                  <a:lnTo>
                    <a:pt x="741132" y="4354022"/>
                  </a:lnTo>
                  <a:lnTo>
                    <a:pt x="726309" y="4354022"/>
                  </a:lnTo>
                  <a:lnTo>
                    <a:pt x="711487" y="4354022"/>
                  </a:lnTo>
                  <a:lnTo>
                    <a:pt x="696664" y="4354022"/>
                  </a:lnTo>
                  <a:lnTo>
                    <a:pt x="681841" y="4354022"/>
                  </a:lnTo>
                  <a:lnTo>
                    <a:pt x="667019" y="4354022"/>
                  </a:lnTo>
                  <a:lnTo>
                    <a:pt x="652196" y="4354022"/>
                  </a:lnTo>
                  <a:lnTo>
                    <a:pt x="637374" y="4354022"/>
                  </a:lnTo>
                  <a:lnTo>
                    <a:pt x="622551" y="4354022"/>
                  </a:lnTo>
                  <a:lnTo>
                    <a:pt x="607728" y="4354022"/>
                  </a:lnTo>
                  <a:lnTo>
                    <a:pt x="592906" y="4354022"/>
                  </a:lnTo>
                  <a:lnTo>
                    <a:pt x="578083" y="4354022"/>
                  </a:lnTo>
                  <a:lnTo>
                    <a:pt x="563260" y="4354022"/>
                  </a:lnTo>
                  <a:lnTo>
                    <a:pt x="548438" y="4354022"/>
                  </a:lnTo>
                  <a:lnTo>
                    <a:pt x="533615" y="4354022"/>
                  </a:lnTo>
                  <a:lnTo>
                    <a:pt x="518792" y="4354022"/>
                  </a:lnTo>
                  <a:lnTo>
                    <a:pt x="503970" y="4354022"/>
                  </a:lnTo>
                  <a:lnTo>
                    <a:pt x="489147" y="4354022"/>
                  </a:lnTo>
                  <a:lnTo>
                    <a:pt x="474324" y="4354022"/>
                  </a:lnTo>
                  <a:lnTo>
                    <a:pt x="459502" y="4354022"/>
                  </a:lnTo>
                  <a:lnTo>
                    <a:pt x="444679" y="4354022"/>
                  </a:lnTo>
                  <a:lnTo>
                    <a:pt x="429856" y="4354022"/>
                  </a:lnTo>
                  <a:lnTo>
                    <a:pt x="415034" y="4354022"/>
                  </a:lnTo>
                  <a:lnTo>
                    <a:pt x="400211" y="4354022"/>
                  </a:lnTo>
                  <a:lnTo>
                    <a:pt x="385388" y="4354022"/>
                  </a:lnTo>
                  <a:lnTo>
                    <a:pt x="370566" y="4354022"/>
                  </a:lnTo>
                  <a:lnTo>
                    <a:pt x="355743" y="4354022"/>
                  </a:lnTo>
                  <a:lnTo>
                    <a:pt x="340920" y="4354022"/>
                  </a:lnTo>
                  <a:lnTo>
                    <a:pt x="326098" y="4354022"/>
                  </a:lnTo>
                  <a:lnTo>
                    <a:pt x="311275" y="4354022"/>
                  </a:lnTo>
                  <a:lnTo>
                    <a:pt x="296453" y="4354022"/>
                  </a:lnTo>
                  <a:lnTo>
                    <a:pt x="281630" y="4354022"/>
                  </a:lnTo>
                  <a:lnTo>
                    <a:pt x="266807" y="4354022"/>
                  </a:lnTo>
                  <a:lnTo>
                    <a:pt x="251985" y="4354022"/>
                  </a:lnTo>
                  <a:lnTo>
                    <a:pt x="237162" y="4354022"/>
                  </a:lnTo>
                  <a:lnTo>
                    <a:pt x="222339" y="4354022"/>
                  </a:lnTo>
                  <a:lnTo>
                    <a:pt x="207517" y="4354022"/>
                  </a:lnTo>
                  <a:lnTo>
                    <a:pt x="192694" y="4354022"/>
                  </a:lnTo>
                  <a:lnTo>
                    <a:pt x="177871" y="4354022"/>
                  </a:lnTo>
                  <a:lnTo>
                    <a:pt x="163049" y="4354022"/>
                  </a:lnTo>
                  <a:lnTo>
                    <a:pt x="148226" y="4354022"/>
                  </a:lnTo>
                  <a:lnTo>
                    <a:pt x="133403" y="4354022"/>
                  </a:lnTo>
                  <a:lnTo>
                    <a:pt x="118581" y="4354022"/>
                  </a:lnTo>
                  <a:lnTo>
                    <a:pt x="103758" y="4354022"/>
                  </a:lnTo>
                  <a:lnTo>
                    <a:pt x="88935" y="4354022"/>
                  </a:lnTo>
                  <a:lnTo>
                    <a:pt x="74113" y="4354022"/>
                  </a:lnTo>
                  <a:lnTo>
                    <a:pt x="59290" y="4354022"/>
                  </a:lnTo>
                  <a:lnTo>
                    <a:pt x="44467" y="4354022"/>
                  </a:lnTo>
                  <a:lnTo>
                    <a:pt x="29645" y="4354022"/>
                  </a:lnTo>
                  <a:lnTo>
                    <a:pt x="14822" y="4354022"/>
                  </a:lnTo>
                  <a:lnTo>
                    <a:pt x="0" y="435402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43394" y="1813659"/>
              <a:ext cx="7574374" cy="4352877"/>
            </a:xfrm>
            <a:custGeom>
              <a:avLst/>
              <a:pathLst>
                <a:path w="7574374" h="4352877">
                  <a:moveTo>
                    <a:pt x="0" y="2095502"/>
                  </a:moveTo>
                  <a:lnTo>
                    <a:pt x="14822" y="2010435"/>
                  </a:lnTo>
                  <a:lnTo>
                    <a:pt x="29645" y="1925308"/>
                  </a:lnTo>
                  <a:lnTo>
                    <a:pt x="44467" y="1840214"/>
                  </a:lnTo>
                  <a:lnTo>
                    <a:pt x="59290" y="1755358"/>
                  </a:lnTo>
                  <a:lnTo>
                    <a:pt x="74113" y="1671014"/>
                  </a:lnTo>
                  <a:lnTo>
                    <a:pt x="88935" y="1587226"/>
                  </a:lnTo>
                  <a:lnTo>
                    <a:pt x="103758" y="1504089"/>
                  </a:lnTo>
                  <a:lnTo>
                    <a:pt x="118581" y="1422078"/>
                  </a:lnTo>
                  <a:lnTo>
                    <a:pt x="133403" y="1341282"/>
                  </a:lnTo>
                  <a:lnTo>
                    <a:pt x="148226" y="1261638"/>
                  </a:lnTo>
                  <a:lnTo>
                    <a:pt x="163049" y="1183237"/>
                  </a:lnTo>
                  <a:lnTo>
                    <a:pt x="177871" y="1106917"/>
                  </a:lnTo>
                  <a:lnTo>
                    <a:pt x="192694" y="1032322"/>
                  </a:lnTo>
                  <a:lnTo>
                    <a:pt x="207517" y="959414"/>
                  </a:lnTo>
                  <a:lnTo>
                    <a:pt x="222339" y="888304"/>
                  </a:lnTo>
                  <a:lnTo>
                    <a:pt x="237162" y="820134"/>
                  </a:lnTo>
                  <a:lnTo>
                    <a:pt x="251985" y="754024"/>
                  </a:lnTo>
                  <a:lnTo>
                    <a:pt x="266807" y="690029"/>
                  </a:lnTo>
                  <a:lnTo>
                    <a:pt x="281630" y="628485"/>
                  </a:lnTo>
                  <a:lnTo>
                    <a:pt x="296453" y="570230"/>
                  </a:lnTo>
                  <a:lnTo>
                    <a:pt x="311275" y="514356"/>
                  </a:lnTo>
                  <a:lnTo>
                    <a:pt x="326098" y="460901"/>
                  </a:lnTo>
                  <a:lnTo>
                    <a:pt x="340920" y="410461"/>
                  </a:lnTo>
                  <a:lnTo>
                    <a:pt x="355743" y="363388"/>
                  </a:lnTo>
                  <a:lnTo>
                    <a:pt x="370566" y="318881"/>
                  </a:lnTo>
                  <a:lnTo>
                    <a:pt x="385388" y="276955"/>
                  </a:lnTo>
                  <a:lnTo>
                    <a:pt x="400211" y="238465"/>
                  </a:lnTo>
                  <a:lnTo>
                    <a:pt x="415034" y="203190"/>
                  </a:lnTo>
                  <a:lnTo>
                    <a:pt x="429856" y="170524"/>
                  </a:lnTo>
                  <a:lnTo>
                    <a:pt x="444679" y="140465"/>
                  </a:lnTo>
                  <a:lnTo>
                    <a:pt x="459502" y="114081"/>
                  </a:lnTo>
                  <a:lnTo>
                    <a:pt x="474324" y="90583"/>
                  </a:lnTo>
                  <a:lnTo>
                    <a:pt x="489147" y="69610"/>
                  </a:lnTo>
                  <a:lnTo>
                    <a:pt x="503970" y="51142"/>
                  </a:lnTo>
                  <a:lnTo>
                    <a:pt x="518792" y="36389"/>
                  </a:lnTo>
                  <a:lnTo>
                    <a:pt x="533615" y="24079"/>
                  </a:lnTo>
                  <a:lnTo>
                    <a:pt x="548438" y="14102"/>
                  </a:lnTo>
                  <a:lnTo>
                    <a:pt x="563260" y="6574"/>
                  </a:lnTo>
                  <a:lnTo>
                    <a:pt x="578083" y="2297"/>
                  </a:lnTo>
                  <a:lnTo>
                    <a:pt x="592906" y="121"/>
                  </a:lnTo>
                  <a:lnTo>
                    <a:pt x="607728" y="0"/>
                  </a:lnTo>
                  <a:lnTo>
                    <a:pt x="622551" y="2202"/>
                  </a:lnTo>
                  <a:lnTo>
                    <a:pt x="637374" y="6988"/>
                  </a:lnTo>
                  <a:lnTo>
                    <a:pt x="652196" y="13545"/>
                  </a:lnTo>
                  <a:lnTo>
                    <a:pt x="667019" y="21820"/>
                  </a:lnTo>
                  <a:lnTo>
                    <a:pt x="681841" y="32162"/>
                  </a:lnTo>
                  <a:lnTo>
                    <a:pt x="696664" y="44425"/>
                  </a:lnTo>
                  <a:lnTo>
                    <a:pt x="711487" y="58095"/>
                  </a:lnTo>
                  <a:lnTo>
                    <a:pt x="726309" y="73113"/>
                  </a:lnTo>
                  <a:lnTo>
                    <a:pt x="741132" y="89832"/>
                  </a:lnTo>
                  <a:lnTo>
                    <a:pt x="755955" y="107863"/>
                  </a:lnTo>
                  <a:lnTo>
                    <a:pt x="770777" y="126925"/>
                  </a:lnTo>
                  <a:lnTo>
                    <a:pt x="785600" y="146959"/>
                  </a:lnTo>
                  <a:lnTo>
                    <a:pt x="800423" y="168252"/>
                  </a:lnTo>
                  <a:lnTo>
                    <a:pt x="815245" y="190334"/>
                  </a:lnTo>
                  <a:lnTo>
                    <a:pt x="830068" y="213083"/>
                  </a:lnTo>
                  <a:lnTo>
                    <a:pt x="844891" y="236454"/>
                  </a:lnTo>
                  <a:lnTo>
                    <a:pt x="859713" y="260580"/>
                  </a:lnTo>
                  <a:lnTo>
                    <a:pt x="874536" y="285090"/>
                  </a:lnTo>
                  <a:lnTo>
                    <a:pt x="889359" y="309935"/>
                  </a:lnTo>
                  <a:lnTo>
                    <a:pt x="904181" y="335089"/>
                  </a:lnTo>
                  <a:lnTo>
                    <a:pt x="919004" y="360494"/>
                  </a:lnTo>
                  <a:lnTo>
                    <a:pt x="933827" y="385993"/>
                  </a:lnTo>
                  <a:lnTo>
                    <a:pt x="948649" y="411545"/>
                  </a:lnTo>
                  <a:lnTo>
                    <a:pt x="963472" y="437094"/>
                  </a:lnTo>
                  <a:lnTo>
                    <a:pt x="978295" y="462533"/>
                  </a:lnTo>
                  <a:lnTo>
                    <a:pt x="993117" y="487837"/>
                  </a:lnTo>
                  <a:lnTo>
                    <a:pt x="1007940" y="512975"/>
                  </a:lnTo>
                  <a:lnTo>
                    <a:pt x="1022762" y="537831"/>
                  </a:lnTo>
                  <a:lnTo>
                    <a:pt x="1037585" y="562359"/>
                  </a:lnTo>
                  <a:lnTo>
                    <a:pt x="1052408" y="586591"/>
                  </a:lnTo>
                  <a:lnTo>
                    <a:pt x="1067230" y="610507"/>
                  </a:lnTo>
                  <a:lnTo>
                    <a:pt x="1082053" y="633929"/>
                  </a:lnTo>
                  <a:lnTo>
                    <a:pt x="1096876" y="656928"/>
                  </a:lnTo>
                  <a:lnTo>
                    <a:pt x="1111698" y="679541"/>
                  </a:lnTo>
                  <a:lnTo>
                    <a:pt x="1126521" y="701759"/>
                  </a:lnTo>
                  <a:lnTo>
                    <a:pt x="1141344" y="723360"/>
                  </a:lnTo>
                  <a:lnTo>
                    <a:pt x="1156166" y="744540"/>
                  </a:lnTo>
                  <a:lnTo>
                    <a:pt x="1170989" y="765312"/>
                  </a:lnTo>
                  <a:lnTo>
                    <a:pt x="1185812" y="785649"/>
                  </a:lnTo>
                  <a:lnTo>
                    <a:pt x="1200634" y="805398"/>
                  </a:lnTo>
                  <a:lnTo>
                    <a:pt x="1215457" y="824766"/>
                  </a:lnTo>
                  <a:lnTo>
                    <a:pt x="1230280" y="843759"/>
                  </a:lnTo>
                  <a:lnTo>
                    <a:pt x="1245102" y="862329"/>
                  </a:lnTo>
                  <a:lnTo>
                    <a:pt x="1259925" y="880436"/>
                  </a:lnTo>
                  <a:lnTo>
                    <a:pt x="1274748" y="898228"/>
                  </a:lnTo>
                  <a:lnTo>
                    <a:pt x="1289570" y="915720"/>
                  </a:lnTo>
                  <a:lnTo>
                    <a:pt x="1304393" y="932858"/>
                  </a:lnTo>
                  <a:lnTo>
                    <a:pt x="1319215" y="949679"/>
                  </a:lnTo>
                  <a:lnTo>
                    <a:pt x="1334038" y="966277"/>
                  </a:lnTo>
                  <a:lnTo>
                    <a:pt x="1348861" y="982666"/>
                  </a:lnTo>
                  <a:lnTo>
                    <a:pt x="1363683" y="998804"/>
                  </a:lnTo>
                  <a:lnTo>
                    <a:pt x="1378506" y="1014762"/>
                  </a:lnTo>
                  <a:lnTo>
                    <a:pt x="1393329" y="1030586"/>
                  </a:lnTo>
                  <a:lnTo>
                    <a:pt x="1408151" y="1046289"/>
                  </a:lnTo>
                  <a:lnTo>
                    <a:pt x="1422974" y="1061848"/>
                  </a:lnTo>
                  <a:lnTo>
                    <a:pt x="1437797" y="1077327"/>
                  </a:lnTo>
                  <a:lnTo>
                    <a:pt x="1452619" y="1092741"/>
                  </a:lnTo>
                  <a:lnTo>
                    <a:pt x="1467442" y="1108098"/>
                  </a:lnTo>
                  <a:lnTo>
                    <a:pt x="1482265" y="1123393"/>
                  </a:lnTo>
                  <a:lnTo>
                    <a:pt x="1497087" y="1138657"/>
                  </a:lnTo>
                  <a:lnTo>
                    <a:pt x="1511910" y="1153892"/>
                  </a:lnTo>
                  <a:lnTo>
                    <a:pt x="1526733" y="1169100"/>
                  </a:lnTo>
                  <a:lnTo>
                    <a:pt x="1541555" y="1184274"/>
                  </a:lnTo>
                  <a:lnTo>
                    <a:pt x="1556378" y="1199422"/>
                  </a:lnTo>
                  <a:lnTo>
                    <a:pt x="1571201" y="1214540"/>
                  </a:lnTo>
                  <a:lnTo>
                    <a:pt x="1586023" y="1229616"/>
                  </a:lnTo>
                  <a:lnTo>
                    <a:pt x="1600846" y="1244633"/>
                  </a:lnTo>
                  <a:lnTo>
                    <a:pt x="1615669" y="1259593"/>
                  </a:lnTo>
                  <a:lnTo>
                    <a:pt x="1630491" y="1274489"/>
                  </a:lnTo>
                  <a:lnTo>
                    <a:pt x="1645314" y="1289286"/>
                  </a:lnTo>
                  <a:lnTo>
                    <a:pt x="1660136" y="1303966"/>
                  </a:lnTo>
                  <a:lnTo>
                    <a:pt x="1674959" y="1318538"/>
                  </a:lnTo>
                  <a:lnTo>
                    <a:pt x="1689782" y="1332994"/>
                  </a:lnTo>
                  <a:lnTo>
                    <a:pt x="1704604" y="1347260"/>
                  </a:lnTo>
                  <a:lnTo>
                    <a:pt x="1719427" y="1361354"/>
                  </a:lnTo>
                  <a:lnTo>
                    <a:pt x="1734250" y="1375285"/>
                  </a:lnTo>
                  <a:lnTo>
                    <a:pt x="1749072" y="1389045"/>
                  </a:lnTo>
                  <a:lnTo>
                    <a:pt x="1763895" y="1402523"/>
                  </a:lnTo>
                  <a:lnTo>
                    <a:pt x="1778718" y="1415798"/>
                  </a:lnTo>
                  <a:lnTo>
                    <a:pt x="1793540" y="1428871"/>
                  </a:lnTo>
                  <a:lnTo>
                    <a:pt x="1808363" y="1441724"/>
                  </a:lnTo>
                  <a:lnTo>
                    <a:pt x="1823186" y="1454266"/>
                  </a:lnTo>
                  <a:lnTo>
                    <a:pt x="1838008" y="1466600"/>
                  </a:lnTo>
                  <a:lnTo>
                    <a:pt x="1852831" y="1478727"/>
                  </a:lnTo>
                  <a:lnTo>
                    <a:pt x="1867654" y="1490616"/>
                  </a:lnTo>
                  <a:lnTo>
                    <a:pt x="1882476" y="1502242"/>
                  </a:lnTo>
                  <a:lnTo>
                    <a:pt x="1897299" y="1513691"/>
                  </a:lnTo>
                  <a:lnTo>
                    <a:pt x="1912122" y="1524973"/>
                  </a:lnTo>
                  <a:lnTo>
                    <a:pt x="1926944" y="1536064"/>
                  </a:lnTo>
                  <a:lnTo>
                    <a:pt x="1941767" y="1546998"/>
                  </a:lnTo>
                  <a:lnTo>
                    <a:pt x="1956590" y="1557835"/>
                  </a:lnTo>
                  <a:lnTo>
                    <a:pt x="1971412" y="1568591"/>
                  </a:lnTo>
                  <a:lnTo>
                    <a:pt x="1986235" y="1579279"/>
                  </a:lnTo>
                  <a:lnTo>
                    <a:pt x="2001057" y="1589959"/>
                  </a:lnTo>
                  <a:lnTo>
                    <a:pt x="2015880" y="1600662"/>
                  </a:lnTo>
                  <a:lnTo>
                    <a:pt x="2030703" y="1611409"/>
                  </a:lnTo>
                  <a:lnTo>
                    <a:pt x="2045525" y="1622287"/>
                  </a:lnTo>
                  <a:lnTo>
                    <a:pt x="2060348" y="1633318"/>
                  </a:lnTo>
                  <a:lnTo>
                    <a:pt x="2075171" y="1644519"/>
                  </a:lnTo>
                  <a:lnTo>
                    <a:pt x="2089993" y="1655919"/>
                  </a:lnTo>
                  <a:lnTo>
                    <a:pt x="2104816" y="1667699"/>
                  </a:lnTo>
                  <a:lnTo>
                    <a:pt x="2119639" y="1679779"/>
                  </a:lnTo>
                  <a:lnTo>
                    <a:pt x="2134461" y="1692183"/>
                  </a:lnTo>
                  <a:lnTo>
                    <a:pt x="2149284" y="1704984"/>
                  </a:lnTo>
                  <a:lnTo>
                    <a:pt x="2164107" y="1718362"/>
                  </a:lnTo>
                  <a:lnTo>
                    <a:pt x="2178929" y="1732184"/>
                  </a:lnTo>
                  <a:lnTo>
                    <a:pt x="2193752" y="1746472"/>
                  </a:lnTo>
                  <a:lnTo>
                    <a:pt x="2208575" y="1761363"/>
                  </a:lnTo>
                  <a:lnTo>
                    <a:pt x="2223397" y="1776960"/>
                  </a:lnTo>
                  <a:lnTo>
                    <a:pt x="2238220" y="1793116"/>
                  </a:lnTo>
                  <a:lnTo>
                    <a:pt x="2253043" y="1809845"/>
                  </a:lnTo>
                  <a:lnTo>
                    <a:pt x="2267865" y="1827358"/>
                  </a:lnTo>
                  <a:lnTo>
                    <a:pt x="2282688" y="1845627"/>
                  </a:lnTo>
                  <a:lnTo>
                    <a:pt x="2297510" y="1864520"/>
                  </a:lnTo>
                  <a:lnTo>
                    <a:pt x="2312333" y="1884045"/>
                  </a:lnTo>
                  <a:lnTo>
                    <a:pt x="2327156" y="1904478"/>
                  </a:lnTo>
                  <a:lnTo>
                    <a:pt x="2341978" y="1925631"/>
                  </a:lnTo>
                  <a:lnTo>
                    <a:pt x="2356801" y="1947420"/>
                  </a:lnTo>
                  <a:lnTo>
                    <a:pt x="2371624" y="1969841"/>
                  </a:lnTo>
                  <a:lnTo>
                    <a:pt x="2386446" y="1993206"/>
                  </a:lnTo>
                  <a:lnTo>
                    <a:pt x="2401269" y="2017187"/>
                  </a:lnTo>
                  <a:lnTo>
                    <a:pt x="2416092" y="2041755"/>
                  </a:lnTo>
                  <a:lnTo>
                    <a:pt x="2430914" y="2066936"/>
                  </a:lnTo>
                  <a:lnTo>
                    <a:pt x="2445737" y="2092914"/>
                  </a:lnTo>
                  <a:lnTo>
                    <a:pt x="2460560" y="2119393"/>
                  </a:lnTo>
                  <a:lnTo>
                    <a:pt x="2475382" y="2146354"/>
                  </a:lnTo>
                  <a:lnTo>
                    <a:pt x="2490205" y="2173847"/>
                  </a:lnTo>
                  <a:lnTo>
                    <a:pt x="2505028" y="2201894"/>
                  </a:lnTo>
                  <a:lnTo>
                    <a:pt x="2519850" y="2230298"/>
                  </a:lnTo>
                  <a:lnTo>
                    <a:pt x="2534673" y="2259032"/>
                  </a:lnTo>
                  <a:lnTo>
                    <a:pt x="2549496" y="2288133"/>
                  </a:lnTo>
                  <a:lnTo>
                    <a:pt x="2564318" y="2317520"/>
                  </a:lnTo>
                  <a:lnTo>
                    <a:pt x="2579141" y="2347084"/>
                  </a:lnTo>
                  <a:lnTo>
                    <a:pt x="2593964" y="2376794"/>
                  </a:lnTo>
                  <a:lnTo>
                    <a:pt x="2608786" y="2406627"/>
                  </a:lnTo>
                  <a:lnTo>
                    <a:pt x="2623609" y="2436485"/>
                  </a:lnTo>
                  <a:lnTo>
                    <a:pt x="2638431" y="2466320"/>
                  </a:lnTo>
                  <a:lnTo>
                    <a:pt x="2653254" y="2496099"/>
                  </a:lnTo>
                  <a:lnTo>
                    <a:pt x="2668077" y="2525701"/>
                  </a:lnTo>
                  <a:lnTo>
                    <a:pt x="2682899" y="2555099"/>
                  </a:lnTo>
                  <a:lnTo>
                    <a:pt x="2697722" y="2584269"/>
                  </a:lnTo>
                  <a:lnTo>
                    <a:pt x="2712545" y="2613175"/>
                  </a:lnTo>
                  <a:lnTo>
                    <a:pt x="2727367" y="2641584"/>
                  </a:lnTo>
                  <a:lnTo>
                    <a:pt x="2742190" y="2669604"/>
                  </a:lnTo>
                  <a:lnTo>
                    <a:pt x="2757013" y="2697208"/>
                  </a:lnTo>
                  <a:lnTo>
                    <a:pt x="2771835" y="2724306"/>
                  </a:lnTo>
                  <a:lnTo>
                    <a:pt x="2786658" y="2750678"/>
                  </a:lnTo>
                  <a:lnTo>
                    <a:pt x="2801481" y="2776497"/>
                  </a:lnTo>
                  <a:lnTo>
                    <a:pt x="2816303" y="2801739"/>
                  </a:lnTo>
                  <a:lnTo>
                    <a:pt x="2831126" y="2826236"/>
                  </a:lnTo>
                  <a:lnTo>
                    <a:pt x="2845949" y="2849868"/>
                  </a:lnTo>
                  <a:lnTo>
                    <a:pt x="2860771" y="2872821"/>
                  </a:lnTo>
                  <a:lnTo>
                    <a:pt x="2875594" y="2895078"/>
                  </a:lnTo>
                  <a:lnTo>
                    <a:pt x="2890417" y="2916383"/>
                  </a:lnTo>
                  <a:lnTo>
                    <a:pt x="2905239" y="2936776"/>
                  </a:lnTo>
                  <a:lnTo>
                    <a:pt x="2920062" y="2956414"/>
                  </a:lnTo>
                  <a:lnTo>
                    <a:pt x="2934885" y="2975290"/>
                  </a:lnTo>
                  <a:lnTo>
                    <a:pt x="2949707" y="2993068"/>
                  </a:lnTo>
                  <a:lnTo>
                    <a:pt x="2964530" y="3009974"/>
                  </a:lnTo>
                  <a:lnTo>
                    <a:pt x="2979352" y="3026107"/>
                  </a:lnTo>
                  <a:lnTo>
                    <a:pt x="2994175" y="3041470"/>
                  </a:lnTo>
                  <a:lnTo>
                    <a:pt x="3008998" y="3055676"/>
                  </a:lnTo>
                  <a:lnTo>
                    <a:pt x="3023820" y="3069121"/>
                  </a:lnTo>
                  <a:lnTo>
                    <a:pt x="3038643" y="3081837"/>
                  </a:lnTo>
                  <a:lnTo>
                    <a:pt x="3053466" y="3093785"/>
                  </a:lnTo>
                  <a:lnTo>
                    <a:pt x="3068288" y="3104722"/>
                  </a:lnTo>
                  <a:lnTo>
                    <a:pt x="3083111" y="3115012"/>
                  </a:lnTo>
                  <a:lnTo>
                    <a:pt x="3097934" y="3124673"/>
                  </a:lnTo>
                  <a:lnTo>
                    <a:pt x="3112756" y="3133628"/>
                  </a:lnTo>
                  <a:lnTo>
                    <a:pt x="3127579" y="3141826"/>
                  </a:lnTo>
                  <a:lnTo>
                    <a:pt x="3142402" y="3149518"/>
                  </a:lnTo>
                  <a:lnTo>
                    <a:pt x="3157224" y="3156730"/>
                  </a:lnTo>
                  <a:lnTo>
                    <a:pt x="3172047" y="3163387"/>
                  </a:lnTo>
                  <a:lnTo>
                    <a:pt x="3186870" y="3169567"/>
                  </a:lnTo>
                  <a:lnTo>
                    <a:pt x="3201692" y="3175421"/>
                  </a:lnTo>
                  <a:lnTo>
                    <a:pt x="3216515" y="3180980"/>
                  </a:lnTo>
                  <a:lnTo>
                    <a:pt x="3231338" y="3186209"/>
                  </a:lnTo>
                  <a:lnTo>
                    <a:pt x="3246160" y="3191239"/>
                  </a:lnTo>
                  <a:lnTo>
                    <a:pt x="3260983" y="3196141"/>
                  </a:lnTo>
                  <a:lnTo>
                    <a:pt x="3275805" y="3200948"/>
                  </a:lnTo>
                  <a:lnTo>
                    <a:pt x="3290628" y="3205708"/>
                  </a:lnTo>
                  <a:lnTo>
                    <a:pt x="3305451" y="3210507"/>
                  </a:lnTo>
                  <a:lnTo>
                    <a:pt x="3320273" y="3215375"/>
                  </a:lnTo>
                  <a:lnTo>
                    <a:pt x="3335096" y="3220348"/>
                  </a:lnTo>
                  <a:lnTo>
                    <a:pt x="3349919" y="3225569"/>
                  </a:lnTo>
                  <a:lnTo>
                    <a:pt x="3364741" y="3231010"/>
                  </a:lnTo>
                  <a:lnTo>
                    <a:pt x="3379564" y="3236696"/>
                  </a:lnTo>
                  <a:lnTo>
                    <a:pt x="3394387" y="3242691"/>
                  </a:lnTo>
                  <a:lnTo>
                    <a:pt x="3409209" y="3249147"/>
                  </a:lnTo>
                  <a:lnTo>
                    <a:pt x="3424032" y="3255964"/>
                  </a:lnTo>
                  <a:lnTo>
                    <a:pt x="3438855" y="3263158"/>
                  </a:lnTo>
                  <a:lnTo>
                    <a:pt x="3453677" y="3270844"/>
                  </a:lnTo>
                  <a:lnTo>
                    <a:pt x="3468500" y="3279101"/>
                  </a:lnTo>
                  <a:lnTo>
                    <a:pt x="3483323" y="3287807"/>
                  </a:lnTo>
                  <a:lnTo>
                    <a:pt x="3498145" y="3296970"/>
                  </a:lnTo>
                  <a:lnTo>
                    <a:pt x="3512968" y="3306753"/>
                  </a:lnTo>
                  <a:lnTo>
                    <a:pt x="3527791" y="3317120"/>
                  </a:lnTo>
                  <a:lnTo>
                    <a:pt x="3542613" y="3327964"/>
                  </a:lnTo>
                  <a:lnTo>
                    <a:pt x="3557436" y="3339285"/>
                  </a:lnTo>
                  <a:lnTo>
                    <a:pt x="3572259" y="3351277"/>
                  </a:lnTo>
                  <a:lnTo>
                    <a:pt x="3587081" y="3363784"/>
                  </a:lnTo>
                  <a:lnTo>
                    <a:pt x="3601904" y="3376739"/>
                  </a:lnTo>
                  <a:lnTo>
                    <a:pt x="3616726" y="3390133"/>
                  </a:lnTo>
                  <a:lnTo>
                    <a:pt x="3631549" y="3404159"/>
                  </a:lnTo>
                  <a:lnTo>
                    <a:pt x="3646372" y="3418579"/>
                  </a:lnTo>
                  <a:lnTo>
                    <a:pt x="3661194" y="3433368"/>
                  </a:lnTo>
                  <a:lnTo>
                    <a:pt x="3676017" y="3448533"/>
                  </a:lnTo>
                  <a:lnTo>
                    <a:pt x="3690840" y="3464158"/>
                  </a:lnTo>
                  <a:lnTo>
                    <a:pt x="3705662" y="3480057"/>
                  </a:lnTo>
                  <a:lnTo>
                    <a:pt x="3720485" y="3496209"/>
                  </a:lnTo>
                  <a:lnTo>
                    <a:pt x="3735308" y="3512628"/>
                  </a:lnTo>
                  <a:lnTo>
                    <a:pt x="3750130" y="3529294"/>
                  </a:lnTo>
                  <a:lnTo>
                    <a:pt x="3764953" y="3546102"/>
                  </a:lnTo>
                  <a:lnTo>
                    <a:pt x="3779776" y="3563032"/>
                  </a:lnTo>
                  <a:lnTo>
                    <a:pt x="3794598" y="3580071"/>
                  </a:lnTo>
                  <a:lnTo>
                    <a:pt x="3809421" y="3597162"/>
                  </a:lnTo>
                  <a:lnTo>
                    <a:pt x="3824244" y="3614260"/>
                  </a:lnTo>
                  <a:lnTo>
                    <a:pt x="3839066" y="3631345"/>
                  </a:lnTo>
                  <a:lnTo>
                    <a:pt x="3853889" y="3648361"/>
                  </a:lnTo>
                  <a:lnTo>
                    <a:pt x="3868712" y="3665270"/>
                  </a:lnTo>
                  <a:lnTo>
                    <a:pt x="3883534" y="3682062"/>
                  </a:lnTo>
                  <a:lnTo>
                    <a:pt x="3898357" y="3698721"/>
                  </a:lnTo>
                  <a:lnTo>
                    <a:pt x="3913180" y="3715132"/>
                  </a:lnTo>
                  <a:lnTo>
                    <a:pt x="3928002" y="3731328"/>
                  </a:lnTo>
                  <a:lnTo>
                    <a:pt x="3942825" y="3747307"/>
                  </a:lnTo>
                  <a:lnTo>
                    <a:pt x="3957647" y="3763049"/>
                  </a:lnTo>
                  <a:lnTo>
                    <a:pt x="3972470" y="3778400"/>
                  </a:lnTo>
                  <a:lnTo>
                    <a:pt x="3987293" y="3793472"/>
                  </a:lnTo>
                  <a:lnTo>
                    <a:pt x="4002115" y="3808255"/>
                  </a:lnTo>
                  <a:lnTo>
                    <a:pt x="4016938" y="3822703"/>
                  </a:lnTo>
                  <a:lnTo>
                    <a:pt x="4031761" y="3836704"/>
                  </a:lnTo>
                  <a:lnTo>
                    <a:pt x="4046583" y="3850381"/>
                  </a:lnTo>
                  <a:lnTo>
                    <a:pt x="4061406" y="3863729"/>
                  </a:lnTo>
                  <a:lnTo>
                    <a:pt x="4076229" y="3876669"/>
                  </a:lnTo>
                  <a:lnTo>
                    <a:pt x="4091051" y="3889160"/>
                  </a:lnTo>
                  <a:lnTo>
                    <a:pt x="4105874" y="3901310"/>
                  </a:lnTo>
                  <a:lnTo>
                    <a:pt x="4120697" y="3913120"/>
                  </a:lnTo>
                  <a:lnTo>
                    <a:pt x="4135519" y="3924479"/>
                  </a:lnTo>
                  <a:lnTo>
                    <a:pt x="4150342" y="3935426"/>
                  </a:lnTo>
                  <a:lnTo>
                    <a:pt x="4165165" y="3946040"/>
                  </a:lnTo>
                  <a:lnTo>
                    <a:pt x="4179987" y="3956323"/>
                  </a:lnTo>
                  <a:lnTo>
                    <a:pt x="4194810" y="3966146"/>
                  </a:lnTo>
                  <a:lnTo>
                    <a:pt x="4209633" y="3975615"/>
                  </a:lnTo>
                  <a:lnTo>
                    <a:pt x="4224455" y="3984776"/>
                  </a:lnTo>
                  <a:lnTo>
                    <a:pt x="4239278" y="3993633"/>
                  </a:lnTo>
                  <a:lnTo>
                    <a:pt x="4254101" y="4002045"/>
                  </a:lnTo>
                  <a:lnTo>
                    <a:pt x="4268923" y="4010172"/>
                  </a:lnTo>
                  <a:lnTo>
                    <a:pt x="4283746" y="4018025"/>
                  </a:lnTo>
                  <a:lnTo>
                    <a:pt x="4298568" y="4025593"/>
                  </a:lnTo>
                  <a:lnTo>
                    <a:pt x="4313391" y="4032790"/>
                  </a:lnTo>
                  <a:lnTo>
                    <a:pt x="4328214" y="4039747"/>
                  </a:lnTo>
                  <a:lnTo>
                    <a:pt x="4343036" y="4046472"/>
                  </a:lnTo>
                  <a:lnTo>
                    <a:pt x="4357859" y="4052934"/>
                  </a:lnTo>
                  <a:lnTo>
                    <a:pt x="4372682" y="4059108"/>
                  </a:lnTo>
                  <a:lnTo>
                    <a:pt x="4387504" y="4065083"/>
                  </a:lnTo>
                  <a:lnTo>
                    <a:pt x="4402327" y="4070865"/>
                  </a:lnTo>
                  <a:lnTo>
                    <a:pt x="4417150" y="4076415"/>
                  </a:lnTo>
                  <a:lnTo>
                    <a:pt x="4431972" y="4081748"/>
                  </a:lnTo>
                  <a:lnTo>
                    <a:pt x="4446795" y="4086919"/>
                  </a:lnTo>
                  <a:lnTo>
                    <a:pt x="4461618" y="4091936"/>
                  </a:lnTo>
                  <a:lnTo>
                    <a:pt x="4476440" y="4096751"/>
                  </a:lnTo>
                  <a:lnTo>
                    <a:pt x="4491263" y="4101408"/>
                  </a:lnTo>
                  <a:lnTo>
                    <a:pt x="4506086" y="4105936"/>
                  </a:lnTo>
                  <a:lnTo>
                    <a:pt x="4520908" y="4110340"/>
                  </a:lnTo>
                  <a:lnTo>
                    <a:pt x="4535731" y="4114574"/>
                  </a:lnTo>
                  <a:lnTo>
                    <a:pt x="4550554" y="4118695"/>
                  </a:lnTo>
                  <a:lnTo>
                    <a:pt x="4565376" y="4122713"/>
                  </a:lnTo>
                  <a:lnTo>
                    <a:pt x="4580199" y="4126631"/>
                  </a:lnTo>
                  <a:lnTo>
                    <a:pt x="4595021" y="4130411"/>
                  </a:lnTo>
                  <a:lnTo>
                    <a:pt x="4609844" y="4134108"/>
                  </a:lnTo>
                  <a:lnTo>
                    <a:pt x="4624667" y="4137725"/>
                  </a:lnTo>
                  <a:lnTo>
                    <a:pt x="4639489" y="4141254"/>
                  </a:lnTo>
                  <a:lnTo>
                    <a:pt x="4654312" y="4144683"/>
                  </a:lnTo>
                  <a:lnTo>
                    <a:pt x="4669135" y="4148045"/>
                  </a:lnTo>
                  <a:lnTo>
                    <a:pt x="4683957" y="4151343"/>
                  </a:lnTo>
                  <a:lnTo>
                    <a:pt x="4698780" y="4154567"/>
                  </a:lnTo>
                  <a:lnTo>
                    <a:pt x="4713603" y="4157717"/>
                  </a:lnTo>
                  <a:lnTo>
                    <a:pt x="4728425" y="4160814"/>
                  </a:lnTo>
                  <a:lnTo>
                    <a:pt x="4743248" y="4163861"/>
                  </a:lnTo>
                  <a:lnTo>
                    <a:pt x="4758071" y="4166844"/>
                  </a:lnTo>
                  <a:lnTo>
                    <a:pt x="4772893" y="4169772"/>
                  </a:lnTo>
                  <a:lnTo>
                    <a:pt x="4787716" y="4172660"/>
                  </a:lnTo>
                  <a:lnTo>
                    <a:pt x="4802539" y="4175506"/>
                  </a:lnTo>
                  <a:lnTo>
                    <a:pt x="4817361" y="4178299"/>
                  </a:lnTo>
                  <a:lnTo>
                    <a:pt x="4832184" y="4181054"/>
                  </a:lnTo>
                  <a:lnTo>
                    <a:pt x="4847007" y="4183775"/>
                  </a:lnTo>
                  <a:lnTo>
                    <a:pt x="4861829" y="4186464"/>
                  </a:lnTo>
                  <a:lnTo>
                    <a:pt x="4876652" y="4189108"/>
                  </a:lnTo>
                  <a:lnTo>
                    <a:pt x="4891475" y="4191725"/>
                  </a:lnTo>
                  <a:lnTo>
                    <a:pt x="4906297" y="4194315"/>
                  </a:lnTo>
                  <a:lnTo>
                    <a:pt x="4921120" y="4196879"/>
                  </a:lnTo>
                  <a:lnTo>
                    <a:pt x="4935942" y="4199408"/>
                  </a:lnTo>
                  <a:lnTo>
                    <a:pt x="4950765" y="4201915"/>
                  </a:lnTo>
                  <a:lnTo>
                    <a:pt x="4965588" y="4204400"/>
                  </a:lnTo>
                  <a:lnTo>
                    <a:pt x="4980410" y="4206862"/>
                  </a:lnTo>
                  <a:lnTo>
                    <a:pt x="4995233" y="4209297"/>
                  </a:lnTo>
                  <a:lnTo>
                    <a:pt x="5010056" y="4211713"/>
                  </a:lnTo>
                  <a:lnTo>
                    <a:pt x="5024878" y="4214111"/>
                  </a:lnTo>
                  <a:lnTo>
                    <a:pt x="5039701" y="4216485"/>
                  </a:lnTo>
                  <a:lnTo>
                    <a:pt x="5054524" y="4218836"/>
                  </a:lnTo>
                  <a:lnTo>
                    <a:pt x="5069346" y="4221169"/>
                  </a:lnTo>
                  <a:lnTo>
                    <a:pt x="5084169" y="4223484"/>
                  </a:lnTo>
                  <a:lnTo>
                    <a:pt x="5098992" y="4225774"/>
                  </a:lnTo>
                  <a:lnTo>
                    <a:pt x="5113814" y="4228042"/>
                  </a:lnTo>
                  <a:lnTo>
                    <a:pt x="5128637" y="4230291"/>
                  </a:lnTo>
                  <a:lnTo>
                    <a:pt x="5143460" y="4232521"/>
                  </a:lnTo>
                  <a:lnTo>
                    <a:pt x="5158282" y="4234721"/>
                  </a:lnTo>
                  <a:lnTo>
                    <a:pt x="5173105" y="4236899"/>
                  </a:lnTo>
                  <a:lnTo>
                    <a:pt x="5187928" y="4239056"/>
                  </a:lnTo>
                  <a:lnTo>
                    <a:pt x="5202750" y="4241191"/>
                  </a:lnTo>
                  <a:lnTo>
                    <a:pt x="5217573" y="4243293"/>
                  </a:lnTo>
                  <a:lnTo>
                    <a:pt x="5232396" y="4245371"/>
                  </a:lnTo>
                  <a:lnTo>
                    <a:pt x="5247218" y="4247427"/>
                  </a:lnTo>
                  <a:lnTo>
                    <a:pt x="5262041" y="4249457"/>
                  </a:lnTo>
                  <a:lnTo>
                    <a:pt x="5276863" y="4251453"/>
                  </a:lnTo>
                  <a:lnTo>
                    <a:pt x="5291686" y="4253426"/>
                  </a:lnTo>
                  <a:lnTo>
                    <a:pt x="5306509" y="4255376"/>
                  </a:lnTo>
                  <a:lnTo>
                    <a:pt x="5321331" y="4257297"/>
                  </a:lnTo>
                  <a:lnTo>
                    <a:pt x="5336154" y="4259187"/>
                  </a:lnTo>
                  <a:lnTo>
                    <a:pt x="5350977" y="4261055"/>
                  </a:lnTo>
                  <a:lnTo>
                    <a:pt x="5365799" y="4262901"/>
                  </a:lnTo>
                  <a:lnTo>
                    <a:pt x="5380622" y="4264719"/>
                  </a:lnTo>
                  <a:lnTo>
                    <a:pt x="5395445" y="4266512"/>
                  </a:lnTo>
                  <a:lnTo>
                    <a:pt x="5410267" y="4268286"/>
                  </a:lnTo>
                  <a:lnTo>
                    <a:pt x="5425090" y="4270042"/>
                  </a:lnTo>
                  <a:lnTo>
                    <a:pt x="5439913" y="4271774"/>
                  </a:lnTo>
                  <a:lnTo>
                    <a:pt x="5454735" y="4273489"/>
                  </a:lnTo>
                  <a:lnTo>
                    <a:pt x="5469558" y="4275190"/>
                  </a:lnTo>
                  <a:lnTo>
                    <a:pt x="5484381" y="4276879"/>
                  </a:lnTo>
                  <a:lnTo>
                    <a:pt x="5499203" y="4278550"/>
                  </a:lnTo>
                  <a:lnTo>
                    <a:pt x="5514026" y="4280212"/>
                  </a:lnTo>
                  <a:lnTo>
                    <a:pt x="5528849" y="4281867"/>
                  </a:lnTo>
                  <a:lnTo>
                    <a:pt x="5543671" y="4283514"/>
                  </a:lnTo>
                  <a:lnTo>
                    <a:pt x="5558494" y="4285153"/>
                  </a:lnTo>
                  <a:lnTo>
                    <a:pt x="5573316" y="4286789"/>
                  </a:lnTo>
                  <a:lnTo>
                    <a:pt x="5588139" y="4288422"/>
                  </a:lnTo>
                  <a:lnTo>
                    <a:pt x="5602962" y="4290053"/>
                  </a:lnTo>
                  <a:lnTo>
                    <a:pt x="5617784" y="4291682"/>
                  </a:lnTo>
                  <a:lnTo>
                    <a:pt x="5632607" y="4293312"/>
                  </a:lnTo>
                  <a:lnTo>
                    <a:pt x="5647430" y="4294942"/>
                  </a:lnTo>
                  <a:lnTo>
                    <a:pt x="5662252" y="4296573"/>
                  </a:lnTo>
                  <a:lnTo>
                    <a:pt x="5677075" y="4298205"/>
                  </a:lnTo>
                  <a:lnTo>
                    <a:pt x="5691898" y="4299837"/>
                  </a:lnTo>
                  <a:lnTo>
                    <a:pt x="5706720" y="4301470"/>
                  </a:lnTo>
                  <a:lnTo>
                    <a:pt x="5721543" y="4303103"/>
                  </a:lnTo>
                  <a:lnTo>
                    <a:pt x="5736366" y="4304734"/>
                  </a:lnTo>
                  <a:lnTo>
                    <a:pt x="5751188" y="4306363"/>
                  </a:lnTo>
                  <a:lnTo>
                    <a:pt x="5766011" y="4307990"/>
                  </a:lnTo>
                  <a:lnTo>
                    <a:pt x="5780834" y="4309610"/>
                  </a:lnTo>
                  <a:lnTo>
                    <a:pt x="5795656" y="4311224"/>
                  </a:lnTo>
                  <a:lnTo>
                    <a:pt x="5810479" y="4312830"/>
                  </a:lnTo>
                  <a:lnTo>
                    <a:pt x="5825302" y="4314427"/>
                  </a:lnTo>
                  <a:lnTo>
                    <a:pt x="5840124" y="4316008"/>
                  </a:lnTo>
                  <a:lnTo>
                    <a:pt x="5854947" y="4317574"/>
                  </a:lnTo>
                  <a:lnTo>
                    <a:pt x="5869770" y="4319126"/>
                  </a:lnTo>
                  <a:lnTo>
                    <a:pt x="5884592" y="4320660"/>
                  </a:lnTo>
                  <a:lnTo>
                    <a:pt x="5899415" y="4322166"/>
                  </a:lnTo>
                  <a:lnTo>
                    <a:pt x="5914237" y="4323650"/>
                  </a:lnTo>
                  <a:lnTo>
                    <a:pt x="5929060" y="4325112"/>
                  </a:lnTo>
                  <a:lnTo>
                    <a:pt x="5943883" y="4326544"/>
                  </a:lnTo>
                  <a:lnTo>
                    <a:pt x="5958705" y="4327940"/>
                  </a:lnTo>
                  <a:lnTo>
                    <a:pt x="5973528" y="4329306"/>
                  </a:lnTo>
                  <a:lnTo>
                    <a:pt x="5988351" y="4330643"/>
                  </a:lnTo>
                  <a:lnTo>
                    <a:pt x="6003173" y="4331938"/>
                  </a:lnTo>
                  <a:lnTo>
                    <a:pt x="6017996" y="4333192"/>
                  </a:lnTo>
                  <a:lnTo>
                    <a:pt x="6032819" y="4334412"/>
                  </a:lnTo>
                  <a:lnTo>
                    <a:pt x="6047641" y="4335596"/>
                  </a:lnTo>
                  <a:lnTo>
                    <a:pt x="6062464" y="4336728"/>
                  </a:lnTo>
                  <a:lnTo>
                    <a:pt x="6077287" y="4337818"/>
                  </a:lnTo>
                  <a:lnTo>
                    <a:pt x="6092109" y="4338870"/>
                  </a:lnTo>
                  <a:lnTo>
                    <a:pt x="6106932" y="4339884"/>
                  </a:lnTo>
                  <a:lnTo>
                    <a:pt x="6121755" y="4340839"/>
                  </a:lnTo>
                  <a:lnTo>
                    <a:pt x="6136577" y="4341755"/>
                  </a:lnTo>
                  <a:lnTo>
                    <a:pt x="6151400" y="4342632"/>
                  </a:lnTo>
                  <a:lnTo>
                    <a:pt x="6166223" y="4343468"/>
                  </a:lnTo>
                  <a:lnTo>
                    <a:pt x="6181045" y="4344248"/>
                  </a:lnTo>
                  <a:lnTo>
                    <a:pt x="6195868" y="4344990"/>
                  </a:lnTo>
                  <a:lnTo>
                    <a:pt x="6210691" y="4345696"/>
                  </a:lnTo>
                  <a:lnTo>
                    <a:pt x="6225513" y="4346359"/>
                  </a:lnTo>
                  <a:lnTo>
                    <a:pt x="6240336" y="4346973"/>
                  </a:lnTo>
                  <a:lnTo>
                    <a:pt x="6255158" y="4347553"/>
                  </a:lnTo>
                  <a:lnTo>
                    <a:pt x="6269981" y="4348100"/>
                  </a:lnTo>
                  <a:lnTo>
                    <a:pt x="6284804" y="4348606"/>
                  </a:lnTo>
                  <a:lnTo>
                    <a:pt x="6299626" y="4349071"/>
                  </a:lnTo>
                  <a:lnTo>
                    <a:pt x="6314449" y="4349508"/>
                  </a:lnTo>
                  <a:lnTo>
                    <a:pt x="6329272" y="4349914"/>
                  </a:lnTo>
                  <a:lnTo>
                    <a:pt x="6344094" y="4350283"/>
                  </a:lnTo>
                  <a:lnTo>
                    <a:pt x="6358917" y="4350621"/>
                  </a:lnTo>
                  <a:lnTo>
                    <a:pt x="6373740" y="4350933"/>
                  </a:lnTo>
                  <a:lnTo>
                    <a:pt x="6388562" y="4351221"/>
                  </a:lnTo>
                  <a:lnTo>
                    <a:pt x="6403385" y="4351475"/>
                  </a:lnTo>
                  <a:lnTo>
                    <a:pt x="6418208" y="4351706"/>
                  </a:lnTo>
                  <a:lnTo>
                    <a:pt x="6433030" y="4351916"/>
                  </a:lnTo>
                  <a:lnTo>
                    <a:pt x="6447853" y="4352105"/>
                  </a:lnTo>
                  <a:lnTo>
                    <a:pt x="6462676" y="4352264"/>
                  </a:lnTo>
                  <a:lnTo>
                    <a:pt x="6477498" y="4352406"/>
                  </a:lnTo>
                  <a:lnTo>
                    <a:pt x="6492321" y="4352530"/>
                  </a:lnTo>
                  <a:lnTo>
                    <a:pt x="6507144" y="4352635"/>
                  </a:lnTo>
                  <a:lnTo>
                    <a:pt x="6521966" y="4352717"/>
                  </a:lnTo>
                  <a:lnTo>
                    <a:pt x="6536789" y="4352783"/>
                  </a:lnTo>
                  <a:lnTo>
                    <a:pt x="6551611" y="4352833"/>
                  </a:lnTo>
                  <a:lnTo>
                    <a:pt x="6566434" y="4352865"/>
                  </a:lnTo>
                  <a:lnTo>
                    <a:pt x="6581257" y="4352877"/>
                  </a:lnTo>
                  <a:lnTo>
                    <a:pt x="6596079" y="4352875"/>
                  </a:lnTo>
                  <a:lnTo>
                    <a:pt x="6610902" y="4352857"/>
                  </a:lnTo>
                  <a:lnTo>
                    <a:pt x="6625725" y="4352820"/>
                  </a:lnTo>
                  <a:lnTo>
                    <a:pt x="6640547" y="4352764"/>
                  </a:lnTo>
                  <a:lnTo>
                    <a:pt x="6655370" y="4352692"/>
                  </a:lnTo>
                  <a:lnTo>
                    <a:pt x="6670193" y="4352605"/>
                  </a:lnTo>
                  <a:lnTo>
                    <a:pt x="6685015" y="4352495"/>
                  </a:lnTo>
                  <a:lnTo>
                    <a:pt x="6699838" y="4352365"/>
                  </a:lnTo>
                  <a:lnTo>
                    <a:pt x="6714661" y="4352218"/>
                  </a:lnTo>
                  <a:lnTo>
                    <a:pt x="6729483" y="4352053"/>
                  </a:lnTo>
                  <a:lnTo>
                    <a:pt x="6744306" y="4351859"/>
                  </a:lnTo>
                  <a:lnTo>
                    <a:pt x="6759129" y="4351644"/>
                  </a:lnTo>
                  <a:lnTo>
                    <a:pt x="6773951" y="4351408"/>
                  </a:lnTo>
                  <a:lnTo>
                    <a:pt x="6788774" y="4351150"/>
                  </a:lnTo>
                  <a:lnTo>
                    <a:pt x="6803597" y="4350858"/>
                  </a:lnTo>
                  <a:lnTo>
                    <a:pt x="6818419" y="4350541"/>
                  </a:lnTo>
                  <a:lnTo>
                    <a:pt x="6833242" y="4350201"/>
                  </a:lnTo>
                  <a:lnTo>
                    <a:pt x="6848065" y="4349830"/>
                  </a:lnTo>
                  <a:lnTo>
                    <a:pt x="6862887" y="4349422"/>
                  </a:lnTo>
                  <a:lnTo>
                    <a:pt x="6877710" y="4348987"/>
                  </a:lnTo>
                  <a:lnTo>
                    <a:pt x="6892532" y="4348523"/>
                  </a:lnTo>
                  <a:lnTo>
                    <a:pt x="6907355" y="4348022"/>
                  </a:lnTo>
                  <a:lnTo>
                    <a:pt x="6922178" y="4347482"/>
                  </a:lnTo>
                  <a:lnTo>
                    <a:pt x="6937000" y="4346911"/>
                  </a:lnTo>
                  <a:lnTo>
                    <a:pt x="6951823" y="4346308"/>
                  </a:lnTo>
                  <a:lnTo>
                    <a:pt x="6966646" y="4345662"/>
                  </a:lnTo>
                  <a:lnTo>
                    <a:pt x="6981468" y="4344978"/>
                  </a:lnTo>
                  <a:lnTo>
                    <a:pt x="6996291" y="4344261"/>
                  </a:lnTo>
                  <a:lnTo>
                    <a:pt x="7011114" y="4343511"/>
                  </a:lnTo>
                  <a:lnTo>
                    <a:pt x="7025936" y="4342714"/>
                  </a:lnTo>
                  <a:lnTo>
                    <a:pt x="7040759" y="4341883"/>
                  </a:lnTo>
                  <a:lnTo>
                    <a:pt x="7055582" y="4341020"/>
                  </a:lnTo>
                  <a:lnTo>
                    <a:pt x="7070404" y="4340126"/>
                  </a:lnTo>
                  <a:lnTo>
                    <a:pt x="7085227" y="4339187"/>
                  </a:lnTo>
                  <a:lnTo>
                    <a:pt x="7100050" y="4338221"/>
                  </a:lnTo>
                  <a:lnTo>
                    <a:pt x="7114872" y="4337228"/>
                  </a:lnTo>
                  <a:lnTo>
                    <a:pt x="7129695" y="4336206"/>
                  </a:lnTo>
                  <a:lnTo>
                    <a:pt x="7144518" y="4335153"/>
                  </a:lnTo>
                  <a:lnTo>
                    <a:pt x="7159340" y="4334080"/>
                  </a:lnTo>
                  <a:lnTo>
                    <a:pt x="7174163" y="4332989"/>
                  </a:lnTo>
                  <a:lnTo>
                    <a:pt x="7188986" y="4331879"/>
                  </a:lnTo>
                  <a:lnTo>
                    <a:pt x="7203808" y="4330754"/>
                  </a:lnTo>
                  <a:lnTo>
                    <a:pt x="7218631" y="4329621"/>
                  </a:lnTo>
                  <a:lnTo>
                    <a:pt x="7233453" y="4328483"/>
                  </a:lnTo>
                  <a:lnTo>
                    <a:pt x="7248276" y="4327343"/>
                  </a:lnTo>
                  <a:lnTo>
                    <a:pt x="7263099" y="4326207"/>
                  </a:lnTo>
                  <a:lnTo>
                    <a:pt x="7277921" y="4325078"/>
                  </a:lnTo>
                  <a:lnTo>
                    <a:pt x="7292744" y="4323959"/>
                  </a:lnTo>
                  <a:lnTo>
                    <a:pt x="7307567" y="4322862"/>
                  </a:lnTo>
                  <a:lnTo>
                    <a:pt x="7322389" y="4321788"/>
                  </a:lnTo>
                  <a:lnTo>
                    <a:pt x="7337212" y="4320738"/>
                  </a:lnTo>
                  <a:lnTo>
                    <a:pt x="7352035" y="4319715"/>
                  </a:lnTo>
                  <a:lnTo>
                    <a:pt x="7366857" y="4318742"/>
                  </a:lnTo>
                  <a:lnTo>
                    <a:pt x="7381680" y="4317808"/>
                  </a:lnTo>
                  <a:lnTo>
                    <a:pt x="7396503" y="4316915"/>
                  </a:lnTo>
                  <a:lnTo>
                    <a:pt x="7411325" y="4316070"/>
                  </a:lnTo>
                  <a:lnTo>
                    <a:pt x="7426148" y="4315298"/>
                  </a:lnTo>
                  <a:lnTo>
                    <a:pt x="7440971" y="4314580"/>
                  </a:lnTo>
                  <a:lnTo>
                    <a:pt x="7455793" y="4313918"/>
                  </a:lnTo>
                  <a:lnTo>
                    <a:pt x="7470616" y="4313325"/>
                  </a:lnTo>
                  <a:lnTo>
                    <a:pt x="7485439" y="4312819"/>
                  </a:lnTo>
                  <a:lnTo>
                    <a:pt x="7500261" y="4312377"/>
                  </a:lnTo>
                  <a:lnTo>
                    <a:pt x="7515084" y="4312003"/>
                  </a:lnTo>
                  <a:lnTo>
                    <a:pt x="7529906" y="4311717"/>
                  </a:lnTo>
                  <a:lnTo>
                    <a:pt x="7544729" y="4311520"/>
                  </a:lnTo>
                  <a:lnTo>
                    <a:pt x="7559552" y="4311395"/>
                  </a:lnTo>
                  <a:lnTo>
                    <a:pt x="7574374" y="4311343"/>
                  </a:lnTo>
                </a:path>
              </a:pathLst>
            </a:cu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233783" y="612598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3783" y="455064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3783" y="297530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3783" y="139996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0.006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541291" y="616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41291" y="4592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41291" y="3017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41291" y="1441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11897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41842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671787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980820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748609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578554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79681" y="6627906"/>
              <a:ext cx="149113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Edge length (Euclidean)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128023" y="3199127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2022-08-02T21:32:05Z</dcterms:modified>
  <cp:category/>
</cp:coreProperties>
</file>