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460021" y="306591"/>
              <a:ext cx="589716" cy="133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4598-P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1565996" y="941493"/>
              <a:ext cx="6377766" cy="4792133"/>
            </a:xfrm>
            <a:custGeom>
              <a:avLst/>
              <a:pathLst>
                <a:path w="6377766" h="4792133">
                  <a:moveTo>
                    <a:pt x="0" y="4792133"/>
                  </a:moveTo>
                  <a:lnTo>
                    <a:pt x="6377766" y="4792133"/>
                  </a:lnTo>
                  <a:lnTo>
                    <a:pt x="6377766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6137384" y="17602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6467069" y="17639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371937" y="17879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217897" y="17406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207203" y="16977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642911" y="1580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392234" y="14288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301743" y="17497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473478" y="17202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479150" y="16429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117482" y="1609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75721" y="16279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40283" y="17733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66108" y="1630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518606" y="17765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566436" y="15733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509362" y="17567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06520" y="14254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78171" y="15739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516196" y="15656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561996" y="16064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25508" y="16571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424780" y="16407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49734" y="17403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10990" y="16372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36055" y="16460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71224" y="17511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91509" y="17493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93376" y="16622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11806" y="15982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48816" y="15406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09772" y="15571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49437" y="15499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635654" y="16525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99122" y="14825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56121" y="15536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76438" y="18693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527529" y="17689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24930" y="17774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70661" y="17184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20743" y="17230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28784" y="15459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93656" y="1447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531767" y="18094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16791" y="16317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05942" y="15666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22952" y="16583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480310" y="18393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55308" y="15723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600883" y="1627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23552" y="16255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87583" y="15363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93260" y="18881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46472" y="15435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39536" y="16147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00568" y="14123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02398" y="14620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89522" y="17780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440057" y="17273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13707" y="16394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09002" y="18183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05906" y="16409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75815" y="17315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45796" y="17048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86716" y="16665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18296" y="15083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56573" y="1642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508940" y="15366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30486" y="15060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512204" y="16486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86071" y="16023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643255" y="16376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12042" y="18190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07760" y="16428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20785" y="16261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630163" y="17689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60452" y="17827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89534" y="18661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577941" y="16800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37220" y="14406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84527" y="16324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504834" y="17894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00325" y="15781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79806" y="16973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44111" y="16737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61880" y="14375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97911" y="15538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53373" y="15801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22175" y="15266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50230" y="17218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78578" y="15993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530163" y="17126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97897" y="17972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49676" y="16247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34495" y="17044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77461" y="16620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72873" y="17489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98939" y="15424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421214" y="15654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95560" y="19017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91231" y="14730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447978" y="1422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82653" y="16582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90478" y="14951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08421" y="16912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506912" y="18740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26622" y="15593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66344" y="17057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347412" y="15684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91474" y="18237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566877" y="1657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37990" y="17387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428187" y="15614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69773" y="18579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24996" y="18488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60832" y="15347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95571" y="17185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85729" y="16751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40305" y="17752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08877" y="14201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514113" y="17366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00377" y="17812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61042" y="15876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55997" y="16326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69199" y="14716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47527" y="17364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88872" y="16206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71985" y="17076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444057" y="16984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52854" y="17716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04334" y="17190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99925" y="1701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42295" y="16314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551706" y="17457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20988" y="17867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43895" y="17687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43403" y="17808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32619" y="18514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56016" y="16314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30981" y="15533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34454" y="16595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618458" y="15484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93029" y="14668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624928" y="17382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30401" y="15160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41886" y="15923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88592" y="16553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535367" y="17186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97551" y="16536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461135" y="18020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421068" y="16571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82850" y="16683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58667" y="17214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09962" y="17682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65514" y="14547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40908" y="16599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67687" y="16396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74226" y="14851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93712" y="18338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462208" y="17939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72446" y="18903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56853" y="17375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21412" y="1848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94235" y="17613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75495" y="17106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598096" y="1563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58759" y="1617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437231" y="16653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01808" y="16819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400689" y="16302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82635" y="16717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356822" y="18464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09083" y="17023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616617" y="16210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476648" y="16147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562086" y="17698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56540" y="15209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78412" y="16165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460654" y="16924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15682" y="17698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496710" y="17746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95625" y="17573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421077" y="16745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524565" y="16602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10743" y="17137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28131" y="1766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55191" y="18022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202358" y="15803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95921" y="16326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398435" y="17272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63228" y="15965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10920" y="17453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35022" y="16056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707039" y="16538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615936" y="16770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78555" y="16797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29067" y="15124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481623" y="16252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52635" y="17460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501750" y="18537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263627" y="16480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43730" y="14697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35961" y="15942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44313" y="16256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330892" y="14503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300863" y="17240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414930" y="17597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17580" y="14856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406403" y="16514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63063" y="17523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420997" y="17482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289320" y="15840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385117" y="17099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408735" y="18114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36201" y="17642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432787" y="17808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397778" y="17716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607827" y="1764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265636" y="16940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557104" y="17122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525768" y="15377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588642" y="16354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68623" y="18470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545252" y="17246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312936" y="17474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13540" y="16272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10757" y="16223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375779" y="17811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05340" y="17186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508198" y="16064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370118" y="18250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454393" y="15100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354670" y="14519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97016" y="16755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40201" y="15258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446806" y="16426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26826" y="14551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441079" y="18748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13227" y="15847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459919" y="17852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412233" y="15319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273895" y="1735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378675" y="19101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03643" y="18016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406819" y="16661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54938" y="17476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276822" y="17032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501516" y="15949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435633" y="15145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80063" y="15827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38784" y="14345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377745" y="18232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40059" y="15712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477966" y="13817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73910" y="18493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01429" y="15945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274951" y="16270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95619" y="16031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546119" y="15868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402211" y="17914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326216" y="15558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489148" y="14331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380823" y="1686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16531" y="15196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73477" y="14431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96798" y="16958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307848" y="17006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491872" y="18989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13422" y="16685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436491" y="19331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57459" y="1920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389966" y="1541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454187" y="1750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69915" y="18391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406252" y="15389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386732" y="18373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430831" y="17711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423144" y="18006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454474" y="17888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70040" y="15669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605081" y="16533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387628" y="16806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456714" y="17320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526061" y="13202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445490" y="16091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09667" y="17321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46284" y="17228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41735" y="16144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526565" y="19377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75309" y="16544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331578" y="16500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374218" y="16943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483642" y="15653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487506" y="17078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288368" y="17006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467967" y="17834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727220" y="16109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514408" y="19427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255053" y="17082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93103" y="16868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286177" y="15528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225548" y="17145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358219" y="15518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599304" y="17511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353595" y="16274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501081" y="16952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232206" y="15938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395971" y="14650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386402" y="15952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125599" y="17964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392406" y="14920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285999" y="16339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666815" y="15847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518712" y="17456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357435" y="15027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05921" y="18465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341624" y="16629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75882" y="15696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53602" y="15561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458544" y="16821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229654" y="16120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52400" y="16759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24833" y="16960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19471" y="16165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83553" y="1663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140120" y="16379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203928" y="17722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488514" y="16909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442655" y="13460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266189" y="17580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83601" y="1803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256989" y="17469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214807" y="15323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280333" y="17435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443838" y="15945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477898" y="17308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428073" y="16757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365161" y="17606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291128" y="13978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170927" y="16544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347964" y="15606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187841" y="15371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337150" y="17303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59066" y="15934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267736" y="17321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240111" y="15780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26736" y="16732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572637" y="14957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297230" y="1577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456219" y="16075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82057" y="13657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234815" y="18120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455831" y="16698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319651" y="15740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365541" y="16150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292177" y="1714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07329" y="16124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470356" y="16905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03014" y="15515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60564" y="13951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21083" y="16155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363138" y="19260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526950" y="13984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418820" y="18238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52063" y="17304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561904" y="17294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577090" y="15689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18309" y="15185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409975" y="18296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401479" y="16798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474891" y="17035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370552" y="15971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204164" y="18255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547149" y="17737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358702" y="17387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565173" y="16776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248878" y="16920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433454" y="18537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25178" y="15980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602857" y="15694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394477" y="17112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383303" y="15116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460416" y="14808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79650" y="17536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370952" y="14775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363165" y="17888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453748" y="16981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320103" y="14753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451368" y="16652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514452" y="17515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368893" y="15737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457353" y="15267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480385" y="14976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322881" y="19271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497369" y="17482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65496" y="17685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195236" y="16143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141407" y="16995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437697" y="15540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73358" y="16923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97654" y="16390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368861" y="17327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417040" y="14652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245914" y="17562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443512" y="17638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186014" y="17418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68574" y="1973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289967" y="16737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406983" y="16737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638173" y="16979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344103" y="16897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514350" y="17655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713236" y="16304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528250" y="14653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324864" y="17293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481845" y="16058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98534" y="19784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10061" y="16814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121401" y="17691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665305" y="19160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477514" y="18201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87945" y="15849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310674" y="17674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441609" y="16383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578506" y="15557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483213" y="18084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213030" y="16532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266765" y="15367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410845" y="16024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57218" y="16533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07615" y="14067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518276" y="17277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522852" y="16223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566067" y="15816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239276" y="16586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667787" y="16855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107234" y="15130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569098" y="18142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392570" y="14561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431935" y="16380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472151" y="16368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480459" y="16591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668736" y="1674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370147" y="15526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145303" y="15495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16495" y="16596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110112" y="18808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01446" y="19879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99976" y="15314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427581" y="16074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265990" y="16845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244073" y="16675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422216" y="15561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349610" y="17871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584916" y="17144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642550" y="16735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460280" y="16629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457556" y="18415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480834" y="17066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441737" y="1774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446804" y="16863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42098" y="18494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33219" y="17369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467511" y="15867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473222" y="15928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17085" y="15460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31713" y="16221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167775" y="1574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85166" y="15681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116473" y="18579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540935" y="17861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461559" y="16506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398114" y="16863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280114" y="1711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589992" y="15879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293940" y="16476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353726" y="16866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373374" y="16154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249870" y="16149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254349" y="18202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20937" y="18094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488758" y="1583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412474" y="15805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245421" y="18104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111407" y="17147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479699" y="15987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328896" y="16040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293983" y="14057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532002" y="16564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284794" y="15278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356480" y="1568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264978" y="17125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403285" y="15482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703574" y="17578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592478" y="15514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219846" y="18524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533360" y="14897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522752" y="16370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494229" y="14556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07520" y="15011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267110" y="19698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390949" y="16900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620502" y="15734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323619" y="16496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553565" y="16423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228229" y="17256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294476" y="17027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34818" y="15767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276276" y="17652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34424" y="16356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387192" y="15490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341439" y="18359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12280" y="19201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610020" y="18071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428783" y="16495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395302" y="14441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268160" y="16231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375961" y="15686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609427" y="15919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393346" y="16228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188033" y="17516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522259" y="16961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333687" y="15223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214196" y="17558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253294" y="14660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175737" y="17514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109898" y="16480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244490" y="15960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127905" y="13820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501246" y="16483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545035" y="15211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380345" y="18575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499796" y="14980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373110" y="15470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723853" y="14889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289341" y="15990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247955" y="1647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476374" y="19344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453121" y="18176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608099" y="17723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303468" y="16301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447857" y="20052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383853" y="16484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689711" y="17452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382449" y="17595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373047" y="17192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124401" y="16886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16327" y="17383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343791" y="16828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359672" y="16977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305865" y="17325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143662" y="14990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415648" y="17097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320021" y="14275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571515" y="17513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398912" y="14526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437746" y="15283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492804" y="15663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431184" y="17359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309184" y="18544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370380" y="19527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513783" y="18723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080543" y="15730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354882" y="17906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533483" y="16102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427347" y="15431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234491" y="17344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360712" y="19005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376581" y="16758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482016" y="16894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065131" y="15319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370923" y="16589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370227" y="15818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462740" y="19203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379169" y="14635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628121" y="16135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378511" y="14725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298127" y="1523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28353" y="16503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431953" y="16148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330111" y="17135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354234" y="17023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397641" y="19901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243740" y="15147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227071" y="1664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382691" y="16336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113200" y="15639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236466" y="18338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580068" y="16097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126172" y="16587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354008" y="16185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274633" y="16692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109480" y="17751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226940" y="13435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480491" y="16976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606788" y="16815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425496" y="15962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280015" y="14696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747596" y="16190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306532" y="19138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470761" y="16651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250701" y="16281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397234" y="16480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116654" y="1647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609081" y="16705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360218" y="17309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339300" y="14125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553064" y="16999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383761" y="1494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314020" y="15605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265728" y="1412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506921" y="14730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557846" y="13817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198885" y="15974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453255" y="15914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217509" y="1395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512612" y="14067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312671" y="18952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729234" y="16503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340847" y="16238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275522" y="15059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150584" y="17178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205134" y="15515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427309" y="16201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454423" y="16015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393103" y="16747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589692" y="14255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409872" y="17753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522437" y="16145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572929" y="14694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747812" y="16664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297037" y="17760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250787" y="16669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416624" y="16911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92164" y="17164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312502" y="17160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408707" y="14898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465926" y="15452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430143" y="14534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384206" y="15371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507367" y="19159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423922" y="14200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32431" y="16669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490912" y="15114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492385" y="14457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461676" y="1899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417730" y="15385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54928" y="18041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324939" y="1361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214420" y="16936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396907" y="13379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544955" y="18372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344535" y="17253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261594" y="17518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395434" y="18245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181741" y="14008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448674" y="17984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410407" y="16829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259207" y="14516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375240" y="15179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566466" y="19009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383454" y="17289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484762" y="18940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673282" y="15774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650376" y="17046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554289" y="15688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385537" y="17459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521171" y="18308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554297" y="15438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552140" y="16322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445300" y="15035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485519" y="17905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378802" y="14095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62324" y="19013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520501" y="18533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091976" y="17132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01241" y="16957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517566" y="15428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096398" y="16070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389587" y="17349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549739" y="14275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512818" y="18422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426267" y="16333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477281" y="14416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32371" y="16860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153665" y="17303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583641" y="15886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304541" y="1482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197442" y="15426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456420" y="15851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341583" y="17122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540370" y="1503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294816" y="16184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443566" y="18141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607393" y="17023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223931" y="18938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421946" y="15485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207153" y="16869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473784" y="18549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357402" y="17662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71750" y="15908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59593" y="14253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17943" y="14756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183324" y="15508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585003" y="16231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510142" y="18041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564387" y="18578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580644" y="17621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121983" y="14968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84158" y="15206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524513" y="15864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93922" y="17516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214970" y="17769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334424" y="15113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274596" y="18844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670924" y="12229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195656" y="18958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274840" y="15662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386240" y="16170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340551" y="18726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273814" y="15534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564522" y="18811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535073" y="17481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557662" y="17624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385858" y="18256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508957" y="14892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290246" y="17756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498760" y="16587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451030" y="18794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486470" y="14800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677498" y="18320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125227" y="13506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509585" y="15033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51442" y="14933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245978" y="16207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550327" y="14655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486348" y="1944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613606" y="1753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285947" y="17649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237798" y="15341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283862" y="16725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33644" y="14694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316805" y="15064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458035" y="16252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662449" y="16417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70037" y="17021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202941" y="12362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169144" y="18568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41655" y="15772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478211" y="14079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180908" y="13731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514648" y="18212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559608" y="16822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348055" y="16486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621844" y="14170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372014" y="14403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294778" y="14243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686168" y="15876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647531" y="15939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222777" y="16711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287582" y="19156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193789" y="18764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563968" y="1742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436843" y="18799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461682" y="13520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090728" y="17006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611318" y="18200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377266" y="16089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767110" y="16873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320892" y="18224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279591" y="16030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320910" y="16876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211395" y="15804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339948" y="15488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86828" y="18023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301933" y="15729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339698" y="19081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218375" y="15392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202861" y="15906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680216" y="18478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199663" y="15286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404712" y="19084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405418" y="16218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338235" y="17472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73740" y="17023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353680" y="14694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321461" y="18141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284818" y="1856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325973" y="17562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098470" y="14225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238809" y="17406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303352" y="15861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000766" y="15121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427136" y="16998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479534" y="12744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593058" y="15584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064090" y="18585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621002" y="14667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487712" y="16431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356860" y="18724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412820" y="17814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362279" y="14608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493747" y="16405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038632" y="18197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385117" y="15274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519444" y="14751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399820" y="19139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274962" y="18285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816967" y="14476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574356" y="18014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210697" y="15653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442461" y="16506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650944" y="17167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286776" y="14647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246505" y="15590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259032" y="19752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363997" y="19399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361411" y="17094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443928" y="14348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593951" y="16487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615794" y="16488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641483" y="16152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168276" y="15364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169411" y="19987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226135" y="18037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404028" y="17533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601540" y="19203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662645" y="17184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586358" y="16854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423592" y="14033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327064" y="20258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349740" y="17339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368521" y="17246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465897" y="16402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521814" y="17195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168475" y="18151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306041" y="18460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440749" y="17566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361010" y="18035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200105" y="14914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277892" y="13699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787420" y="16208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183339" y="15952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349908" y="15228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272358" y="18577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519240" y="17097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382698" y="14392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181493" y="18998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719868" y="1368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242358" y="16782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377692" y="1745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279443" y="20902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250390" y="1601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136515" y="19460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285755" y="16147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528731" y="1979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551129" y="17797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425739" y="19651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257805" y="15025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308954" y="17413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328891" y="19429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34437" y="17778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279155" y="17272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262329" y="16209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213788" y="14692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227658" y="17736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480217" y="15445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503270" y="18164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490917" y="18607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638114" y="1567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537061" y="15617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656774" y="16658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550539" y="15369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468366" y="13167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085208" y="18681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311992" y="14753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018873" y="17811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54654" y="17023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308251" y="16841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612318" y="15092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438976" y="14710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359962" y="18797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218211" y="16333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48294" y="18427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96499" y="15102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231968" y="16691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409035" y="13677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227918" y="18115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453050" y="17087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535452" y="15289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492642" y="17870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279561" y="17896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61859" y="17502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276392" y="19592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535045" y="18262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470312" y="15407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415160" y="14560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587560" y="15259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347317" y="16045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366577" y="18751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274088" y="19181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070541" y="17269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198770" y="13747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071905" y="16083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527377" y="15066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481314" y="18755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448923" y="17922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211031" y="15468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433018" y="18091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361124" y="15462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576335" y="12340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616959" y="1714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252167" y="19848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488062" y="17822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252964" y="13363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160650" y="19264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753751" y="15918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409635" y="18831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53714" y="15843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639230" y="19000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562718" y="16151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645892" y="13107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609743" y="14565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124281" y="16478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305968" y="16728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494129" y="19055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422226" y="1813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198572" y="19218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225269" y="18783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368848" y="15403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702554" y="17244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223660" y="15949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443664" y="17436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260749" y="16699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519464" y="14400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449222" y="16717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99840" y="17368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589149" y="17762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642550" y="13576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526697" y="17044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335742" y="16787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299098" y="17688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422415" y="15815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303921" y="17841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550640" y="16261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106065" y="16287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439028" y="18441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124729" y="18937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976868" y="16768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403409" y="17413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529678" y="14725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274761" y="16359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606670" y="17164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209611" y="19346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295381" y="18337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389879" y="14849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025121" y="19182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452230" y="16591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376132" y="18669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122700" y="1886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425486" y="18952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985870" y="16525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524293" y="17859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456071" y="15195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300547" y="16676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531343" y="1428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318293" y="18641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263202" y="16377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291246" y="17265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185791" y="14963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359018" y="14794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196867" y="14423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414230" y="16498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347404" y="18730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408983" y="15953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478148" y="16805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471698" y="16736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197810" y="14666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048138" y="18396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197947" y="16900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516712" y="15180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520421" y="16495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485195" y="15259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319301" y="15552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302005" y="16849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08660" y="17263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080546" y="14438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262954" y="18154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311884" y="19454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054859" y="16109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267026" y="18692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547630" y="16367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379372" y="17914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430843" y="15863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008121" y="15655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264451" y="18001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419488" y="16317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575603" y="14011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423821" y="15170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232316" y="15654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112951" y="14334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158194" y="14080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459408" y="14733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263000" y="14836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040508" y="18670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189679" y="19970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511183" y="16933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371535" y="17547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415969" y="1811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082493" y="16386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242310" y="16978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242736" y="12789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188650" y="18554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562307" y="17890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388460" y="17206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672044" y="16015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239872" y="14920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074119" y="17061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613630" y="15685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221677" y="15737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258940" y="13525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306509" y="15805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189708" y="18442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191389" y="1921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395239" y="15215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265136" y="15731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348411" y="16119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290521" y="19677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523741" y="20262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125722" y="15300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96380" y="16247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179484" y="18748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653074" y="18902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271327" y="16115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386338" y="14537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124427" y="18663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159150" y="20000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265539" y="13091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420988" y="17816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535368" y="13696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226175" y="17364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172072" y="17218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411320" y="14475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333804" y="18210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375287" y="16669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418087" y="17755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550106" y="18035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439402" y="16744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220605" y="20889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237536" y="18715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163236" y="15661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337697" y="13619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438411" y="14411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022867" y="18646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432902" y="17098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470307" y="17146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201661" y="17024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552115" y="1655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38517" y="15831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107662" y="17408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27141" y="16694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589559" y="16634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501774" y="17212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317961" y="19186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702176" y="11929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570751" y="17301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587684" y="15808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312813" y="13699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510600" y="18294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526716" y="17614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293797" y="19001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090640" y="15276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582280" y="16613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681270" y="18173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524331" y="15962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218861" y="19057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326933" y="17397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516262" y="16229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125260" y="15024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538975" y="16617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777527" y="15281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303350" y="1764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635119" y="14896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570280" y="16488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058971" y="16609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622310" y="16579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848826" y="17159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739953" y="16287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300430" y="18923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483437" y="14543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256726" y="13867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221566" y="13539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099397" y="18219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358950" y="20347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501734" y="17809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196191" y="16034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148478" y="16983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078927" y="18010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026899" y="13751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254649" y="19481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505401" y="17081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331002" y="19041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038305" y="17282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184845" y="16126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193566" y="17809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408139" y="17866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185137" y="1441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461601" y="17381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466310" y="13848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502842" y="16249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684104" y="16006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565348" y="20462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405554" y="15077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582110" y="14100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299933" y="19716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640854" y="18925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329838" y="13014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258480" y="13713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317039" y="1566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598002" y="15021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625728" y="19126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637647" y="14436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486453" y="16111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398482" y="13463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505368" y="16322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592603" y="17115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169012" y="15085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727802" y="18146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649444" y="19777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537053" y="20173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366782" y="16680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070694" y="15886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564447" y="17061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605529" y="16024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252068" y="18868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254254" y="15519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191721" y="15459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002513" y="1845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297134" y="18202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451579" y="14477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257304" y="19188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88563" y="15923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258879" y="17579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747568" y="14339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243021" y="1627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497275" y="16062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192640" y="14516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467616" y="13367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344668" y="13945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512096" y="17212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656067" y="18835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215046" y="17247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534952" y="13509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194716" y="17273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297942" y="19598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465178" y="15364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282867" y="14471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640652" y="17826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625041" y="19868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367833" y="15058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533871" y="15894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146163" y="17542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594718" y="17629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261506" y="13467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682364" y="17141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133953" y="16707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352481" y="16611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455673" y="17585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726851" y="17322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356447" y="18624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360923" y="16456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278058" y="13491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347052" y="14503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188371" y="13823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540614" y="14263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192542" y="14334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5957441" y="18006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670271" y="18061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185747" y="20392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179049" y="15122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601889" y="18708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492909" y="13345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473199" y="17387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131090" y="16207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298570" y="18415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344206" y="15856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466330" y="13593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253737" y="14289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209176" y="16221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105543" y="1415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544916" y="19051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367622" y="17791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5960950" y="18072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162967" y="18494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172685" y="18440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114466" y="18172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265649" y="15447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417375" y="12171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482937" y="1423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446770" y="17348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323802" y="14685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275264" y="14076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692007" y="17165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778981" y="18015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947232" y="18899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269795" y="18182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054443" y="1871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331004" y="18348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444710" y="14467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357932" y="16129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198241" y="14181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180499" y="16204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230049" y="17831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638737" y="15024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256702" y="16020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616676" y="16275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345833" y="16362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660165" y="17758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227895" y="13756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881031" y="15276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617795" y="17032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350088" y="18881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164980" y="16701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054691" y="14102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188375" y="15235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036128" y="14114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622608" y="15592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721058" y="15676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114536" y="16597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370146" y="19410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095625" y="17429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322577" y="14910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552441" y="15844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292295" y="16291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214050" y="16797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361850" y="15249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088168" y="18540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395182" y="18513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388963" y="18113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417951" y="14953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270116" y="15100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398600" y="17458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113018" y="16733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599599" y="15874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472236" y="18240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409341" y="17394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443655" y="10635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369486" y="14113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133556" y="17141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318539" y="16734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324173" y="14843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176472" y="16589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475222" y="17916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238424" y="2044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592535" y="1844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555672" y="13125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460743" y="17753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244408" y="18581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435392" y="15223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313737" y="15911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430988" y="14773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602563" y="13127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363603" y="15848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701402" y="19729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157211" y="18700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292399" y="18467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592712" y="13601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333612" y="17023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444909" y="13703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275010" y="14547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604298" y="18258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589489" y="17340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030055" y="17843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716429" y="17090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214521" y="19202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804493" y="17393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384013" y="1430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371280" y="18941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413013" y="19298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685237" y="12819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221253" y="19501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655683" y="12990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5979663" y="17232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259239" y="16878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271268" y="19398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374075" y="14854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254886" y="13767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396768" y="13107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105403" y="17914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149969" y="22017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521799" y="13936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338709" y="16966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387155" y="15558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229177" y="15849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462352" y="14647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578884" y="15245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428905" y="18307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542494" y="13541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996153" y="15764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578803" y="15162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5962808" y="1698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616590" y="17902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044628" y="15546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206375" y="16606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727617" y="17748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383372" y="20668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356926" y="17966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219873" y="18173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336334" y="18304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660108" y="14995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576094" y="17709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628210" y="17112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343398" y="13370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393351" y="17672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617424" y="14238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573498" y="16255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561987" y="15090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523505" y="17333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441787" y="18975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533511" y="19728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196196" y="17092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959351" y="17557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165007" y="18334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501374" y="17430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149940" y="18089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133065" y="14897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678318" y="13367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068591" y="16650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159280" y="19497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288513" y="13727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556926" y="19889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213767" y="18743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520390" y="18449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510207" y="19852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039478" y="17465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668009" y="15505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680110" y="13904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855192" y="1558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565076" y="15488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380992" y="18974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305702" y="19383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537973" y="12792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779290" y="14880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255375" y="13067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321058" y="12546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691210" y="16782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511001" y="12966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370235" y="18066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159982" y="14442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529335" y="21493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082096" y="19683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328813" y="16369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600851" y="19041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346783" y="18792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333179" y="18867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307219" y="19867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015189" y="15870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674144" y="15860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065893" y="17875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802536" y="1665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156159" y="15193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775595" y="16363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408064" y="22340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555967" y="20548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266820" y="18911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841194" y="15972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032070" y="16389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511914" y="16572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489597" y="18891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244523" y="14580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250977" y="17416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453057" y="14066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204004" y="17509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254701" y="17651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495654" y="15162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614933" y="15430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262515" y="19607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600786" y="15966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536619" y="20567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491681" y="13618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197640" y="17683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5961796" y="14762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397729" y="16391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309818" y="13311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535031" y="17357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466748" y="20320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332686" y="19120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228782" y="14404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389653" y="16362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5964207" y="16691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418770" y="13233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666335" y="18388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211158" y="18247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377438" y="17659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232770" y="13054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382902" y="15611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118503" y="16332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190385" y="11867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530329" y="16432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506536" y="17623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6481299" y="14336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469728" y="14936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295390" y="17552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607877" y="17569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449787" y="19910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495974" y="18032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5932328" y="17473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831443" y="16261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598388" y="20041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397345" y="18077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498851" y="16145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5874366" y="19474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678722" y="16092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542926" y="17984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746011" y="18366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856690" y="18476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157950" y="18279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593532" y="18198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359310" y="13688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234259" y="14218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963962" y="12955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654436" y="12408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177560" y="18080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255666" y="12912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056034" y="17290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157535" y="14529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674628" y="12098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493100" y="18823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319047" y="1614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179778" y="15764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404340" y="17990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426364" y="16854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5917953" y="17874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464982" y="16156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518850" y="19483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216546" y="13717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532105" y="15704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155655" y="17781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089379" y="16281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137610" y="16805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699876" y="18105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059108" y="15704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211370" y="19531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624190" y="15259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470447" y="15146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561903" y="15565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530683" y="16682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843134" y="16964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432454" y="19701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328557" y="17478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451601" y="14355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197013" y="20420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849220" y="15610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908411" y="1704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327944" y="18028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661371" y="17841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506182" y="16185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176090" y="22977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473221" y="19139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479520" y="17415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291361" y="14331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5999683" y="18569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694126" y="13453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390012" y="14692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763374" y="15956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182278" y="17976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587882" y="17967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281806" y="16482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620845" y="15049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500186" y="17583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571347" y="17236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374113" y="13892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824828" y="14958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448826" y="19738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601251" y="1378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549417" y="18752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119340" y="14585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158704" y="15345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273138" y="1810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577995" y="13215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470673" y="20644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026551" y="1622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5884313" y="13403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281959" y="1489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300467" y="20561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327580" y="19905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671913" y="16192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956548" y="13457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183834" y="17756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238441" y="17248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192302" y="14072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590051" y="16098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145658" y="15255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553526" y="12508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335732" y="16452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6660353" y="16535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184219" y="15433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449902" y="18538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199383" y="18064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462675" y="19283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376760" y="18849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391911" y="17001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971826" y="19188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120928" y="19234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728136" y="18422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277749" y="19965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210884" y="16408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161704" y="1489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633334" y="15164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089919" y="18632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276634" y="15458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464963" y="14142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334385" y="13758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471546" y="18090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816719" y="15350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330057" y="15640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250648" y="14475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339499" y="19326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038258" y="15727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244912" y="13635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455565" y="14413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504143" y="15551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229372" y="20389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6157093" y="18431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648504" y="16662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443455" y="20909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446382" y="17051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104072" y="16607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283683" y="13916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295257" y="17881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718868" y="12632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491024" y="16258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261445" y="13212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399411" y="13674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061906" y="13089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166158" y="19787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187941" y="13362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599214" y="16114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063763" y="18077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440747" y="19978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523137" y="13306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396857" y="18777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652339" y="18775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451638" y="15600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083935" y="15046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196364" y="19116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329613" y="1861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293963" y="12486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179723" y="17607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519171" y="15064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641385" y="17243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878460" y="1639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103159" y="16136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260404" y="20275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400119" y="12716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047098" y="17907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361943" y="20798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286513" y="15074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380075" y="19453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134250" y="15888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607835" y="16237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841568" y="15862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131756" y="16316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228109" y="2111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543552" y="17024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412097" y="13834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5959814" y="14378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200240" y="14083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516216" y="13351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962491" y="14570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238921" y="13399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503836" y="14298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304973" y="13973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567029" y="19084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032325" y="20480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564032" y="16875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469643" y="19874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330129" y="16275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542778" y="1456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179993" y="19122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117618" y="11927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439158" y="18293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441688" y="13017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339042" y="17849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386184" y="20039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139562" y="17536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604722" y="14462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401381" y="20077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714924" y="18167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193671" y="16724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615688" y="13563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139296" y="18875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609022" y="19601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675762" y="16985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457551" y="11313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584704" y="18528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248920" y="15897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159022" y="16392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215995" y="11354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5965190" y="19807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558663" y="19507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577680" y="19304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5918811" y="15548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448429" y="15532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742236" y="16622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349798" y="19317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03663" y="19000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447409" y="13920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679166" y="18009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568072" y="19740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034787" y="16024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287434" y="13240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235250" y="17126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482484" y="13958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704226" y="19816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5771612" y="14531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540145" y="14651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074899" y="13891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344945" y="13786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705787" y="17311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439729" y="13850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227273" y="11905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328880" y="17208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130109" y="14578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171132" y="16742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257562" y="13966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533309" y="16903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528882" y="20646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185161" y="14294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450535" y="14818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452128" y="13438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349163" y="14836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192649" y="1699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460766" y="14334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871044" y="14821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356151" y="15881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571297" y="15314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379185" y="20413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749241" y="18659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627484" y="16849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321323" y="14025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492524" y="13428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408322" y="13543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357670" y="19464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5986365" y="15318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211232" y="20336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507490" y="21545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313582" y="18275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105849" y="14959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494521" y="15475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106618" y="1422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445616" y="1491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224427" y="21428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006555" y="15064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619484" y="16351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236094" y="20942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135833" y="1226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458332" y="13760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839656" y="18407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200124" y="19521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363220" y="13200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733536" y="17380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704835" y="16300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5973905" y="18541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139357" y="16546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633513" y="13901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176296" y="20226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841423" y="15612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719778" y="17363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430504" y="13512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644622" y="14241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101603" y="17371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138963" y="16458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641658" y="18764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542576" y="1928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479824" y="12822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334765" y="19878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811583" y="16424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584964" y="14689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102500" y="1564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676100" y="15365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381710" y="17361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328346" y="12891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5964791" y="13118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132267" y="16397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540899" y="1859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694928" y="19781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5924793" y="17629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867276" y="18133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647061" y="15625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219549" y="1800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617184" y="12863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104915" y="20056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789709" y="18802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519494" y="12607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701666" y="17891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736770" y="14369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268084" y="15220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277008" y="19493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430932" y="14122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5750467" y="15675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870777" y="12511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575695" y="14585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340880" y="17364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5947027" y="16308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381022" y="13824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616918" y="20032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226605" y="13078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534627" y="21219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179718" y="18209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060989" y="1837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611123" y="20095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862704" y="15639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298983" y="14714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495037" y="12909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585100" y="16297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434007" y="15646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708084" y="16698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430773" y="17991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295056" y="12172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030652" y="17258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075849" y="17502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217760" y="14327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710236" y="17207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504401" y="21108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736973" y="16475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674277" y="16430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232302" y="16440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726665" y="18531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766824" y="16516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055195" y="18132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415869" y="17418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436634" y="13594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367047" y="14868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135669" y="13870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393141" y="19408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148129" y="20322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605944" y="15209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397575" y="16144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678245" y="15065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836027" y="17384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454419" y="15749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121567" y="14332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139160" y="16041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511424" y="12390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283875" y="15650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618588" y="18282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498713" y="17356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831764" y="15522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177396" y="14799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173365" y="20793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735318" y="18219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5902203" y="18252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750790" y="17231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683183" y="15495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519698" y="14861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491004" y="14699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464220" y="18543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116427" y="16002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640879" y="18001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130621" y="16480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165591" y="16949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131277" y="13050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428906" y="18426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921830" y="14465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5987625" y="19514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245918" y="15503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650753" y="17852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6396251" y="21222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488798" y="19805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398167" y="13257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134496" y="17277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636992" y="13605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341868" y="20226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104673" y="13686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481379" y="19679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599013" y="19120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337874" y="13180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133668" y="19750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251748" y="10617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738184" y="20801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902584" y="15063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858369" y="13043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322058" y="1501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661392" y="16791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172170" y="15452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589181" y="18089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597354" y="19864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059981" y="17510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351856" y="18685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144181" y="11183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114596" y="13129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369006" y="15639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708795" y="19641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296578" y="19895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587531" y="16573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295378" y="18522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180543" y="16355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723087" y="17187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568746" y="17134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713019" y="15879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419739" y="14492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063607" y="14426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060208" y="15201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765460" y="1548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232549" y="15762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259402" y="15608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609196" y="13417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469057" y="16482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367803" y="13960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432568" y="12453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677667" y="13658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280301" y="18059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062393" y="15807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366828" y="19644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5805540" y="15413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474696" y="13638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230690" y="14289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052082" y="19680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737656" y="20187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606559" y="12289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076293" y="18097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359605" y="1487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138251" y="16141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610982" y="12434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136083" y="16886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099272" y="15929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147534" y="16167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804151" y="15612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377487" y="21360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146164" y="19761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174153" y="13011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166398" y="16345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388286" y="12811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960831" y="19261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257133" y="20576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155532" y="12861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683851" y="17321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6728951" y="17667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048146" y="17601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248518" y="14360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964482" y="16861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707809" y="21501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692195" y="15301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534371" y="14373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122224" y="15649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185928" y="14167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474820" y="11674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6284530" y="22043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108519" y="1477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029837" y="15600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703232" y="1545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677152" y="13562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661676" y="15304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764231" y="17630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326677" y="14116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698944" y="14198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694883" y="16380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561783" y="19440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601392" y="17110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380543" y="20751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815401" y="13831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791584" y="17469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713240" y="18839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166761" y="16786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652550" y="16878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362131" y="18331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512889" y="16785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5981736" y="1905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276711" y="18456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170777" y="16209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795586" y="15136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790522" y="17532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5983485" y="12442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730543" y="15328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969702" y="16013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272408" y="18741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523224" y="18835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718537" y="21380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143858" y="19607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227691" y="18421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216185" y="11716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315278" y="18740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6688681" y="1369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723875" y="16747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5923092" y="17766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029622" y="17571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372984" y="18795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617867" y="15809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274611" y="20542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636788" y="14186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582737" y="14750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180765" y="14862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313837" y="15282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040187" y="18817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124521" y="17786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473894" y="15756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757453" y="1714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651692" y="19275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754455" y="15444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169407" y="14293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699156" y="19493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6653290" y="15693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613279" y="17442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664934" y="17011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279985" y="21788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341553" y="11571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412707" y="1572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5882662" y="17691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057472" y="18201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133465" y="15399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229838" y="18907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523838" y="14166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731461" y="16745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917704" y="15194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062059" y="20247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699994" y="18377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885257" y="17319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544443" y="18502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249045" y="1853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009882" y="20089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128636" y="21485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660609" y="15398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127584" y="18196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396287" y="18345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6463813" y="16566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915330" y="17211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281830" y="12942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337922" y="19456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815817" y="14597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613069" y="16127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645751" y="18480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601281" y="16647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5949226" y="20834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374810" y="19269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274462" y="22057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850280" y="19673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406713" y="18225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295142" y="12548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5875811" y="16091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535707" y="13371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321671" y="18379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569955" y="15942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814764" y="16887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5861479" y="15364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008027" y="16648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399329" y="19253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332169" y="14808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488857" y="20178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173050" y="11841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6621530" y="17629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254076" y="14769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6514183" y="20205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185792" y="15593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625911" y="12935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283875" y="19891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6200410" y="17846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662661" y="18046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6058191" y="16386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263682" y="19171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210022" y="15064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813271" y="11951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551644" y="19794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578596" y="18437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315048" y="11084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296541" y="14973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095340" y="16165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770865" y="17791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494068" y="2165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809768" y="17882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731495" y="14281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636400" y="15291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462270" y="22211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841893" y="18804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592365" y="14685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645663" y="14000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502397" y="14840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919760" y="17316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6806743" y="18160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304936" y="11554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940835" y="12778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109979" y="19248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835400" y="16734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254740" y="11715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024732" y="15456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6166940" y="19082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5963263" y="22629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769583" y="17373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533550" y="17905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599795" y="15397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620979" y="12701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549320" y="19139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306922" y="19974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5991547" y="20638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046794" y="18030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697905" y="18779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7053759" y="16449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5691200" y="14645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930303" y="17725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984581" y="16653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227166" y="15259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557054" y="16109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154274" y="19106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592195" y="11454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022487" y="15557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425300" y="13891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143489" y="18746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5891779" y="17023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856234" y="15922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623197" y="13284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098129" y="13018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930805" y="16165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798222" y="18498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489781" y="1235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619162" y="1688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177122" y="13266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5962903" y="11637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053124" y="15863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661196" y="11808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150660" y="14334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708043" y="14232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720902" y="16324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402016" y="11984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6850524" y="20204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968284" y="16392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592013" y="15688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434654" y="19411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606667" y="12789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6226342" y="12866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428355" y="19233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379016" y="18342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5734228" y="17847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910750" y="15541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5888433" y="16375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208660" y="14489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7189321" y="13965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595754" y="19938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645069" y="14636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007202" y="15499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111103" y="14452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505229" y="17298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5968140" y="12176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5839197" y="18478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146743" y="18929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873605" y="15438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532205" y="13777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370229" y="11053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761225" y="16576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800004" y="18725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572913" y="18322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603049" y="1831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467889" y="1284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375544" y="15108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860208" y="14273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614664" y="19878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883097" y="20680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025140" y="15911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348460" y="13650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110303" y="20241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7010885" y="15669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646778" y="15740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207033" y="17079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5960641" y="15233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260007" y="13299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078665" y="18854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6555665" y="18133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803493" y="14417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257490" y="1493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6353866" y="15413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432663" y="16276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100694" y="18386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594572" y="15304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367383" y="20340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5851120" y="13252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763515" y="22179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6560787" y="15633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873889" y="15574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696769" y="20311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911813" y="10827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659400" y="19409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902000" y="20776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640581" y="18691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580434" y="16976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296224" y="21442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639063" y="17086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737727" y="14956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188435" y="14634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5952053" y="15279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026422" y="14995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660534" y="11643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195980" y="19046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7070332" y="1958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6803978" y="21308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857362" y="1795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514290" y="12791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207042" y="17322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630333" y="14660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686647" y="13556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806573" y="18567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762866" y="17207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095577" y="14940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546816" y="15298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5996106" y="12918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121114" y="20151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487486" y="16580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435663" y="11946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6265147" y="16140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5965879" y="13534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577485" y="11474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452359" y="11007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473160" y="20463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753179" y="15348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746448" y="19275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5833396" y="1297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160309" y="16145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909405" y="16387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710503" y="13798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053622" y="14639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5971668" y="20659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510515" y="18805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129356" y="17900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438403" y="16306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845850" y="15329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716869" y="11514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341980" y="18095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302345" y="1944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5964688" y="17512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378151" y="10908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781470" y="14715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293161" y="19288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6274244" y="1398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504065" y="15627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527275" y="19965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408128" y="21654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7038424" y="16817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624429" y="1862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7045803" y="15250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7195458" y="16889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455000" y="18348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909146" y="17506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5915310" y="11520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516553" y="22283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920478" y="12842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714688" y="14530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144463" y="18276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748060" y="1520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6099323" y="19934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460201" y="21867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721418" y="15843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080959" y="17537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101516" y="14832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672701" y="10011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181225" y="14740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918238" y="11208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507072" y="13955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859112" y="16917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5987108" y="16913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605946" y="18652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121223" y="14042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5979042" y="13949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750827" y="19501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1662317" y="1537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975097" y="13367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418869" y="19358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5923457" y="18866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171300" y="21396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916855" y="17835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733320" y="15563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426994" y="1469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5960839" y="13703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288847" y="23542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690912" y="16549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826753" y="15843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030501" y="18405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169202" y="19906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511086" y="21135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672282" y="20158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621540" y="17857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560779" y="11716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5859023" y="20257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378807" y="19561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705127" y="15201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262296" y="15084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5773771" y="2134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846422" y="17617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346571" y="15282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5766730" y="13753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191392" y="1373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5977862" y="15148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588790" y="15181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525432" y="12219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550197" y="15108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281127" y="16957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620193" y="14029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824800" y="20810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297571" y="21244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5777809" y="17365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784345" y="13452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527875" y="15544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001042" y="17803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878468" y="13267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711167" y="14991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071899" y="17558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653470" y="15523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322695" y="20360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066255" y="12500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987447" y="14706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246771" y="13854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585305" y="13068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204171" y="19756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799902" y="11351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876831" y="18252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546922" y="16177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836383" y="19908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059941" y="19829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6202009" y="18786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602943" y="14149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411976" y="12019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920433" y="14303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7027723" y="18509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403424" y="13817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660965" y="10522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858027" y="17009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6774653" y="15694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907866" y="15402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473328" y="18150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837077" y="10450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5987792" y="21097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7200381" y="14062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6145032" y="18828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804733" y="17551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106103" y="19338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623771" y="20627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077243" y="11995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440447" y="14256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525375" y="13537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158400" y="20384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783033" y="14162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071731" y="18435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440989" y="22800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666669" y="20878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656458" y="12536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535667" y="13435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378105" y="21164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273137" y="21015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842123" y="16798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447255" y="19649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139128" y="12744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416943" y="1596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932269" y="21855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842407" y="17289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521971" y="12359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577578" y="17092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5731723" y="17211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6930633" y="18241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5977761" y="12113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284669" y="14124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374011" y="17952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5763687" y="12801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3495483" y="13262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782653" y="15727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497054" y="20045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5728057" y="15177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466312" y="12716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106248" y="10838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789986" y="10032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364125" y="20029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5945865" y="18765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704779" y="20861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5879436" y="21574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866662" y="17401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7016006" y="18833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7251668" y="12930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537758" y="14202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1963633" y="41841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5723177" y="17520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497443" y="23080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672460" y="22139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346570" y="11086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095405" y="2028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658352" y="20647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211088" y="10753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426185" y="14942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602537" y="11927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5911726" y="15923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948890" y="16128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721542" y="13874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756221" y="19102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5984443" y="14705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5899607" y="17107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3018270" y="36523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5686310" y="14260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7189669" y="13001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440103" y="24338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386697" y="29838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5991817" y="15538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7141645" y="14968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5999594" y="16343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072155" y="20800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262002" y="19466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544314" y="22704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076650" y="14498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5783360" y="11494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756633" y="11707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679556" y="10914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5777958" y="14316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7256116" y="15154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5969570" y="20467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687292" y="13857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2607016" y="31264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5874216" y="14258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233952" y="14823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972114" y="11924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412668" y="14275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534768" y="12169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495873" y="12283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893254" y="14031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5831566" y="19757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058291" y="12846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329902" y="11356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019066" y="1706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123034" y="12475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7122495" y="13896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972521" y="11684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635598" y="12862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250768" y="20909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118073" y="14170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5817498" y="17379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06550" y="16703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305735" y="9244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160366" y="9391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036703" y="17945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454790" y="21963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7115533" y="19377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886801" y="11206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713269" y="10609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7320466" y="46640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3404200" y="23459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702520" y="20393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478066" y="12014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2088709" y="22234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077845" y="10312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309862" y="11146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039421" y="16124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893282" y="21206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474965" y="10605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5776082" y="1387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5634208" y="16074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7065994" y="17900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083325" y="22935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213061" y="13473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5803556" y="18980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598667" y="11660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799691" y="13335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5950175" y="13775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5945360" y="25271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134828" y="21723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7150527" y="11299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559177" y="12402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139276" y="20212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4925913" y="30721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4977860" y="34655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349058" y="23957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7038868" y="1155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205557" y="20484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192058" y="14206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872550" y="19756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5899037" y="11856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816833" y="18331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183525" y="19522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6654285" y="14774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685098" y="22357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621789" y="20974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358619" y="19582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5752707" y="19249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5983780" y="15120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5921174" y="13300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5489204" y="13668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5865257" y="15086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5928597" y="14135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5815655" y="13519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225492" y="17078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3324408" y="11823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811493" y="19218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788025" y="13767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050580" y="17035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541857" y="18435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5905818" y="16156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7321030" y="3259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799120" y="17447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7142050" y="11881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5023023" y="21376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080363" y="11900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7005595" y="15009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531136" y="12433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5918229" y="32439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485749" y="10041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571195" y="21474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5896371" y="13967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234394" y="1376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449254" y="17838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741246" y="16900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145872" y="21091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182385" y="10861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764770" y="14984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5849169" y="14148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109987" y="20961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5141220" y="22192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288223" y="21091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805410" y="9970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674595" y="15536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757881" y="20923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828041" y="18886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971809" y="9382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2236714" y="49592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513337" y="13145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366121" y="20138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5820824" y="22728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849621" y="12476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5887653" y="15430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989915" y="20299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533519" y="9567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213221" y="24395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4653793" y="44369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686482" y="12242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238437" y="12731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256037" y="36850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7108986" y="16446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557738" y="16886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243037" y="10040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5847240" y="19564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375645" y="20948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2084067" y="46793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7289366" y="13881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761281" y="18768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5971873" y="2266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276820" y="12563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746564" y="21362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6511764" y="16705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5945304" y="21681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558410" y="45302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1764417" y="43126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7357027" y="16093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407578" y="10985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5581458" y="15026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940732" y="30370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2984064" y="18492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907027" y="15880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7102442" y="31079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6085510" y="19771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050370" y="12097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7101976" y="19032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5050312" y="47234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048614" y="18647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1702257" y="28872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5853984" y="17790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007820" y="21563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7233472" y="18135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976276" y="11580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929288" y="17936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122859" y="20217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223601" y="2582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2331702" y="40579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3210793" y="36132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5529033" y="15859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972869" y="13952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7497037" y="25556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4669000" y="19031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7360492" y="47342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337890" y="13010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7292860" y="20913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486190" y="10750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058882" y="36203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5913965" y="20286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786868" y="15781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427045" y="13092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309238" y="22640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3824258" y="50564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5106502" y="48255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935306" y="16504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4737277" y="47456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7294129" y="16712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5382285" y="13481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5538334" y="15120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045453" y="16689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7851140" y="56111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4368410" y="2969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5533228" y="13255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730568" y="14907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5786985" y="21640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5687372" y="14093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7060640" y="17560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7232019" y="13136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7641609" y="1098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042009" y="18956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423015" y="44310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340074" y="4292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7817997" y="24259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342344" y="26146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061936" y="43132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629076" y="18141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2669566" y="25836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3454948" y="22085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5448897" y="9935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449342" y="11300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3142544" y="57086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5510125" y="4931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492351" y="41442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964912" y="9380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4142119" y="44590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7196998" y="23438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747051" y="10403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7219654" y="13453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5834715" y="11395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5036387" y="20425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1986016" y="44755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178450" y="13807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4351770" y="2226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1922618" y="42678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4495046" y="40237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2188706" y="42309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7214861" y="13110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5749485" y="51215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072782" y="13992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280853" y="2333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5559992" y="13447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430410" y="20457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758571" y="46191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3004627" y="15955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5340405" y="41837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2222149" y="35364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7113210" y="17308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7280359" y="14849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7186359" y="10631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5209470" y="50181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468781" y="20811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950029" y="50113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7066919" y="13560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782492" y="37262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627908" y="18501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241913" y="24500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612858" y="30207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5741324" y="16796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6838528" y="15331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2113403" y="56628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4539252" y="31815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2143736" y="44211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1780408" y="23288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7919875" y="44170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1961635" y="47121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7040087" y="13935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159591" y="24782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7214342" y="21765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7469006" y="22056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868101" y="16604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7885142" y="32325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3437211" y="11408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3386541" y="14116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7292444" y="20134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5390015" y="51652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7130501" y="20184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5492335" y="51553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2933559" y="35718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7751033" y="43010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7315355" y="2366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4792669" y="43229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805972" y="29072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427526" y="10435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2122248" y="12024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5435526" y="19133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5722960" y="14734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7699220" y="24955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5938672" y="10911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5773718" y="32844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846756" y="24501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3387820" y="13690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5654323" y="42739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5222323" y="45320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5485762" y="19408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2111144" y="40557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1709498" y="42218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5150660" y="50545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5924914" y="35314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6093411" y="10410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1970090" y="56205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7229995" y="30068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347431" y="39281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1659885" y="36473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4884929" y="28025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0586" y="1005715"/>
              <a:ext cx="8003824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70586" y="4742447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70586" y="3274178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70586" y="1805908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8400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8322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8243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8165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70586" y="5476582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70586" y="4008313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70586" y="2540043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70586" y="1071773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439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3361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3282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3204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3126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434396" y="2464363"/>
              <a:ext cx="7276204" cy="178649"/>
            </a:xfrm>
            <a:custGeom>
              <a:avLst/>
              <a:pathLst>
                <a:path w="7276204" h="178649">
                  <a:moveTo>
                    <a:pt x="0" y="75679"/>
                  </a:moveTo>
                  <a:lnTo>
                    <a:pt x="14211" y="28233"/>
                  </a:lnTo>
                  <a:lnTo>
                    <a:pt x="28422" y="22757"/>
                  </a:lnTo>
                  <a:lnTo>
                    <a:pt x="42634" y="12552"/>
                  </a:lnTo>
                  <a:lnTo>
                    <a:pt x="56845" y="0"/>
                  </a:lnTo>
                  <a:lnTo>
                    <a:pt x="71056" y="840"/>
                  </a:lnTo>
                  <a:lnTo>
                    <a:pt x="85268" y="9510"/>
                  </a:lnTo>
                  <a:lnTo>
                    <a:pt x="99479" y="5680"/>
                  </a:lnTo>
                  <a:lnTo>
                    <a:pt x="113690" y="16048"/>
                  </a:lnTo>
                  <a:lnTo>
                    <a:pt x="127902" y="5999"/>
                  </a:lnTo>
                  <a:lnTo>
                    <a:pt x="142113" y="16336"/>
                  </a:lnTo>
                  <a:lnTo>
                    <a:pt x="156324" y="23401"/>
                  </a:lnTo>
                  <a:lnTo>
                    <a:pt x="170536" y="25383"/>
                  </a:lnTo>
                  <a:lnTo>
                    <a:pt x="184747" y="19634"/>
                  </a:lnTo>
                  <a:lnTo>
                    <a:pt x="198958" y="26762"/>
                  </a:lnTo>
                  <a:lnTo>
                    <a:pt x="213170" y="15954"/>
                  </a:lnTo>
                  <a:lnTo>
                    <a:pt x="227381" y="30930"/>
                  </a:lnTo>
                  <a:lnTo>
                    <a:pt x="241592" y="30270"/>
                  </a:lnTo>
                  <a:lnTo>
                    <a:pt x="255804" y="18606"/>
                  </a:lnTo>
                  <a:lnTo>
                    <a:pt x="270015" y="19074"/>
                  </a:lnTo>
                  <a:lnTo>
                    <a:pt x="284226" y="21068"/>
                  </a:lnTo>
                  <a:lnTo>
                    <a:pt x="298438" y="19171"/>
                  </a:lnTo>
                  <a:lnTo>
                    <a:pt x="312649" y="22162"/>
                  </a:lnTo>
                  <a:lnTo>
                    <a:pt x="326860" y="23461"/>
                  </a:lnTo>
                  <a:lnTo>
                    <a:pt x="341072" y="31908"/>
                  </a:lnTo>
                  <a:lnTo>
                    <a:pt x="355283" y="34264"/>
                  </a:lnTo>
                  <a:lnTo>
                    <a:pt x="369494" y="31754"/>
                  </a:lnTo>
                  <a:lnTo>
                    <a:pt x="383706" y="32853"/>
                  </a:lnTo>
                  <a:lnTo>
                    <a:pt x="397917" y="26733"/>
                  </a:lnTo>
                  <a:lnTo>
                    <a:pt x="412128" y="16507"/>
                  </a:lnTo>
                  <a:lnTo>
                    <a:pt x="426340" y="12454"/>
                  </a:lnTo>
                  <a:lnTo>
                    <a:pt x="440551" y="22614"/>
                  </a:lnTo>
                  <a:lnTo>
                    <a:pt x="454762" y="20935"/>
                  </a:lnTo>
                  <a:lnTo>
                    <a:pt x="468974" y="20294"/>
                  </a:lnTo>
                  <a:lnTo>
                    <a:pt x="483185" y="18598"/>
                  </a:lnTo>
                  <a:lnTo>
                    <a:pt x="497396" y="22886"/>
                  </a:lnTo>
                  <a:lnTo>
                    <a:pt x="511608" y="28676"/>
                  </a:lnTo>
                  <a:lnTo>
                    <a:pt x="525819" y="26831"/>
                  </a:lnTo>
                  <a:lnTo>
                    <a:pt x="540030" y="25701"/>
                  </a:lnTo>
                  <a:lnTo>
                    <a:pt x="554242" y="28333"/>
                  </a:lnTo>
                  <a:lnTo>
                    <a:pt x="568453" y="30926"/>
                  </a:lnTo>
                  <a:lnTo>
                    <a:pt x="582664" y="33352"/>
                  </a:lnTo>
                  <a:lnTo>
                    <a:pt x="596876" y="30116"/>
                  </a:lnTo>
                  <a:lnTo>
                    <a:pt x="611087" y="32371"/>
                  </a:lnTo>
                  <a:lnTo>
                    <a:pt x="625298" y="25806"/>
                  </a:lnTo>
                  <a:lnTo>
                    <a:pt x="639510" y="23880"/>
                  </a:lnTo>
                  <a:lnTo>
                    <a:pt x="653721" y="23200"/>
                  </a:lnTo>
                  <a:lnTo>
                    <a:pt x="667932" y="19870"/>
                  </a:lnTo>
                  <a:lnTo>
                    <a:pt x="682144" y="30131"/>
                  </a:lnTo>
                  <a:lnTo>
                    <a:pt x="696355" y="27677"/>
                  </a:lnTo>
                  <a:lnTo>
                    <a:pt x="710566" y="32524"/>
                  </a:lnTo>
                  <a:lnTo>
                    <a:pt x="724778" y="33173"/>
                  </a:lnTo>
                  <a:lnTo>
                    <a:pt x="738989" y="35799"/>
                  </a:lnTo>
                  <a:lnTo>
                    <a:pt x="753200" y="34112"/>
                  </a:lnTo>
                  <a:lnTo>
                    <a:pt x="767412" y="34739"/>
                  </a:lnTo>
                  <a:lnTo>
                    <a:pt x="781623" y="35090"/>
                  </a:lnTo>
                  <a:lnTo>
                    <a:pt x="795834" y="31593"/>
                  </a:lnTo>
                  <a:lnTo>
                    <a:pt x="810046" y="38368"/>
                  </a:lnTo>
                  <a:lnTo>
                    <a:pt x="824257" y="38461"/>
                  </a:lnTo>
                  <a:lnTo>
                    <a:pt x="838468" y="41205"/>
                  </a:lnTo>
                  <a:lnTo>
                    <a:pt x="852680" y="39877"/>
                  </a:lnTo>
                  <a:lnTo>
                    <a:pt x="866891" y="43052"/>
                  </a:lnTo>
                  <a:lnTo>
                    <a:pt x="881102" y="40195"/>
                  </a:lnTo>
                  <a:lnTo>
                    <a:pt x="895314" y="40295"/>
                  </a:lnTo>
                  <a:lnTo>
                    <a:pt x="909525" y="37439"/>
                  </a:lnTo>
                  <a:lnTo>
                    <a:pt x="923736" y="38273"/>
                  </a:lnTo>
                  <a:lnTo>
                    <a:pt x="937948" y="37399"/>
                  </a:lnTo>
                  <a:lnTo>
                    <a:pt x="952159" y="32109"/>
                  </a:lnTo>
                  <a:lnTo>
                    <a:pt x="966370" y="33869"/>
                  </a:lnTo>
                  <a:lnTo>
                    <a:pt x="980582" y="29729"/>
                  </a:lnTo>
                  <a:lnTo>
                    <a:pt x="994793" y="30195"/>
                  </a:lnTo>
                  <a:lnTo>
                    <a:pt x="1009004" y="25830"/>
                  </a:lnTo>
                  <a:lnTo>
                    <a:pt x="1023216" y="33504"/>
                  </a:lnTo>
                  <a:lnTo>
                    <a:pt x="1037427" y="37968"/>
                  </a:lnTo>
                  <a:lnTo>
                    <a:pt x="1051638" y="33816"/>
                  </a:lnTo>
                  <a:lnTo>
                    <a:pt x="1065850" y="26132"/>
                  </a:lnTo>
                  <a:lnTo>
                    <a:pt x="1080061" y="23022"/>
                  </a:lnTo>
                  <a:lnTo>
                    <a:pt x="1094272" y="24260"/>
                  </a:lnTo>
                  <a:lnTo>
                    <a:pt x="1108484" y="24154"/>
                  </a:lnTo>
                  <a:lnTo>
                    <a:pt x="1122695" y="25928"/>
                  </a:lnTo>
                  <a:lnTo>
                    <a:pt x="1136906" y="35531"/>
                  </a:lnTo>
                  <a:lnTo>
                    <a:pt x="1151118" y="29117"/>
                  </a:lnTo>
                  <a:lnTo>
                    <a:pt x="1165329" y="36251"/>
                  </a:lnTo>
                  <a:lnTo>
                    <a:pt x="1179540" y="37460"/>
                  </a:lnTo>
                  <a:lnTo>
                    <a:pt x="1193752" y="38261"/>
                  </a:lnTo>
                  <a:lnTo>
                    <a:pt x="1207963" y="34470"/>
                  </a:lnTo>
                  <a:lnTo>
                    <a:pt x="1222174" y="31599"/>
                  </a:lnTo>
                  <a:lnTo>
                    <a:pt x="1236386" y="29619"/>
                  </a:lnTo>
                  <a:lnTo>
                    <a:pt x="1250597" y="27162"/>
                  </a:lnTo>
                  <a:lnTo>
                    <a:pt x="1264808" y="25780"/>
                  </a:lnTo>
                  <a:lnTo>
                    <a:pt x="1279020" y="22983"/>
                  </a:lnTo>
                  <a:lnTo>
                    <a:pt x="1293231" y="23010"/>
                  </a:lnTo>
                  <a:lnTo>
                    <a:pt x="1307442" y="25005"/>
                  </a:lnTo>
                  <a:lnTo>
                    <a:pt x="1321654" y="19704"/>
                  </a:lnTo>
                  <a:lnTo>
                    <a:pt x="1335865" y="23663"/>
                  </a:lnTo>
                  <a:lnTo>
                    <a:pt x="1350076" y="23817"/>
                  </a:lnTo>
                  <a:lnTo>
                    <a:pt x="1364288" y="23189"/>
                  </a:lnTo>
                  <a:lnTo>
                    <a:pt x="1378499" y="19334"/>
                  </a:lnTo>
                  <a:lnTo>
                    <a:pt x="1392710" y="24448"/>
                  </a:lnTo>
                  <a:lnTo>
                    <a:pt x="1406922" y="23555"/>
                  </a:lnTo>
                  <a:lnTo>
                    <a:pt x="1421133" y="26394"/>
                  </a:lnTo>
                  <a:lnTo>
                    <a:pt x="1435344" y="25139"/>
                  </a:lnTo>
                  <a:lnTo>
                    <a:pt x="1449556" y="23271"/>
                  </a:lnTo>
                  <a:lnTo>
                    <a:pt x="1463767" y="22727"/>
                  </a:lnTo>
                  <a:lnTo>
                    <a:pt x="1477978" y="24727"/>
                  </a:lnTo>
                  <a:lnTo>
                    <a:pt x="1492190" y="23627"/>
                  </a:lnTo>
                  <a:lnTo>
                    <a:pt x="1506401" y="21573"/>
                  </a:lnTo>
                  <a:lnTo>
                    <a:pt x="1520612" y="18678"/>
                  </a:lnTo>
                  <a:lnTo>
                    <a:pt x="1534824" y="17122"/>
                  </a:lnTo>
                  <a:lnTo>
                    <a:pt x="1549035" y="14723"/>
                  </a:lnTo>
                  <a:lnTo>
                    <a:pt x="1563246" y="19729"/>
                  </a:lnTo>
                  <a:lnTo>
                    <a:pt x="1577458" y="26375"/>
                  </a:lnTo>
                  <a:lnTo>
                    <a:pt x="1591669" y="25284"/>
                  </a:lnTo>
                  <a:lnTo>
                    <a:pt x="1605880" y="22370"/>
                  </a:lnTo>
                  <a:lnTo>
                    <a:pt x="1620092" y="25936"/>
                  </a:lnTo>
                  <a:lnTo>
                    <a:pt x="1634303" y="31440"/>
                  </a:lnTo>
                  <a:lnTo>
                    <a:pt x="1648514" y="28334"/>
                  </a:lnTo>
                  <a:lnTo>
                    <a:pt x="1662726" y="27776"/>
                  </a:lnTo>
                  <a:lnTo>
                    <a:pt x="1676937" y="33057"/>
                  </a:lnTo>
                  <a:lnTo>
                    <a:pt x="1691148" y="27250"/>
                  </a:lnTo>
                  <a:lnTo>
                    <a:pt x="1705360" y="30157"/>
                  </a:lnTo>
                  <a:lnTo>
                    <a:pt x="1719571" y="28796"/>
                  </a:lnTo>
                  <a:lnTo>
                    <a:pt x="1733783" y="32428"/>
                  </a:lnTo>
                  <a:lnTo>
                    <a:pt x="1747994" y="35733"/>
                  </a:lnTo>
                  <a:lnTo>
                    <a:pt x="1762205" y="32773"/>
                  </a:lnTo>
                  <a:lnTo>
                    <a:pt x="1776417" y="32096"/>
                  </a:lnTo>
                  <a:lnTo>
                    <a:pt x="1790628" y="31522"/>
                  </a:lnTo>
                  <a:lnTo>
                    <a:pt x="1804839" y="29008"/>
                  </a:lnTo>
                  <a:lnTo>
                    <a:pt x="1819051" y="31407"/>
                  </a:lnTo>
                  <a:lnTo>
                    <a:pt x="1833262" y="31448"/>
                  </a:lnTo>
                  <a:lnTo>
                    <a:pt x="1847473" y="36885"/>
                  </a:lnTo>
                  <a:lnTo>
                    <a:pt x="1861685" y="35224"/>
                  </a:lnTo>
                  <a:lnTo>
                    <a:pt x="1875896" y="29863"/>
                  </a:lnTo>
                  <a:lnTo>
                    <a:pt x="1890107" y="29743"/>
                  </a:lnTo>
                  <a:lnTo>
                    <a:pt x="1904319" y="31295"/>
                  </a:lnTo>
                  <a:lnTo>
                    <a:pt x="1918530" y="29066"/>
                  </a:lnTo>
                  <a:lnTo>
                    <a:pt x="1932741" y="33617"/>
                  </a:lnTo>
                  <a:lnTo>
                    <a:pt x="1946953" y="40216"/>
                  </a:lnTo>
                  <a:lnTo>
                    <a:pt x="1961164" y="37850"/>
                  </a:lnTo>
                  <a:lnTo>
                    <a:pt x="1975375" y="39494"/>
                  </a:lnTo>
                  <a:lnTo>
                    <a:pt x="1989587" y="39354"/>
                  </a:lnTo>
                  <a:lnTo>
                    <a:pt x="2003798" y="42069"/>
                  </a:lnTo>
                  <a:lnTo>
                    <a:pt x="2018009" y="43045"/>
                  </a:lnTo>
                  <a:lnTo>
                    <a:pt x="2032221" y="45800"/>
                  </a:lnTo>
                  <a:lnTo>
                    <a:pt x="2046432" y="46514"/>
                  </a:lnTo>
                  <a:lnTo>
                    <a:pt x="2060643" y="45976"/>
                  </a:lnTo>
                  <a:lnTo>
                    <a:pt x="2074855" y="44256"/>
                  </a:lnTo>
                  <a:lnTo>
                    <a:pt x="2089066" y="44045"/>
                  </a:lnTo>
                  <a:lnTo>
                    <a:pt x="2103277" y="42425"/>
                  </a:lnTo>
                  <a:lnTo>
                    <a:pt x="2117489" y="41962"/>
                  </a:lnTo>
                  <a:lnTo>
                    <a:pt x="2131700" y="37826"/>
                  </a:lnTo>
                  <a:lnTo>
                    <a:pt x="2145911" y="34147"/>
                  </a:lnTo>
                  <a:lnTo>
                    <a:pt x="2160123" y="36159"/>
                  </a:lnTo>
                  <a:lnTo>
                    <a:pt x="2174334" y="35803"/>
                  </a:lnTo>
                  <a:lnTo>
                    <a:pt x="2188545" y="34101"/>
                  </a:lnTo>
                  <a:lnTo>
                    <a:pt x="2202757" y="40431"/>
                  </a:lnTo>
                  <a:lnTo>
                    <a:pt x="2216968" y="39197"/>
                  </a:lnTo>
                  <a:lnTo>
                    <a:pt x="2231179" y="37087"/>
                  </a:lnTo>
                  <a:lnTo>
                    <a:pt x="2245391" y="39139"/>
                  </a:lnTo>
                  <a:lnTo>
                    <a:pt x="2259602" y="34137"/>
                  </a:lnTo>
                  <a:lnTo>
                    <a:pt x="2273813" y="33525"/>
                  </a:lnTo>
                  <a:lnTo>
                    <a:pt x="2288025" y="36737"/>
                  </a:lnTo>
                  <a:lnTo>
                    <a:pt x="2302236" y="38626"/>
                  </a:lnTo>
                  <a:lnTo>
                    <a:pt x="2316447" y="38102"/>
                  </a:lnTo>
                  <a:lnTo>
                    <a:pt x="2330659" y="34869"/>
                  </a:lnTo>
                  <a:lnTo>
                    <a:pt x="2344870" y="33676"/>
                  </a:lnTo>
                  <a:lnTo>
                    <a:pt x="2359081" y="35710"/>
                  </a:lnTo>
                  <a:lnTo>
                    <a:pt x="2373293" y="35101"/>
                  </a:lnTo>
                  <a:lnTo>
                    <a:pt x="2387504" y="39585"/>
                  </a:lnTo>
                  <a:lnTo>
                    <a:pt x="2401715" y="38598"/>
                  </a:lnTo>
                  <a:lnTo>
                    <a:pt x="2415927" y="41295"/>
                  </a:lnTo>
                  <a:lnTo>
                    <a:pt x="2430138" y="43530"/>
                  </a:lnTo>
                  <a:lnTo>
                    <a:pt x="2444349" y="42289"/>
                  </a:lnTo>
                  <a:lnTo>
                    <a:pt x="2458561" y="41694"/>
                  </a:lnTo>
                  <a:lnTo>
                    <a:pt x="2472772" y="42984"/>
                  </a:lnTo>
                  <a:lnTo>
                    <a:pt x="2486983" y="41147"/>
                  </a:lnTo>
                  <a:lnTo>
                    <a:pt x="2501195" y="41453"/>
                  </a:lnTo>
                  <a:lnTo>
                    <a:pt x="2515406" y="41064"/>
                  </a:lnTo>
                  <a:lnTo>
                    <a:pt x="2529617" y="38391"/>
                  </a:lnTo>
                  <a:lnTo>
                    <a:pt x="2543829" y="41740"/>
                  </a:lnTo>
                  <a:lnTo>
                    <a:pt x="2558040" y="42186"/>
                  </a:lnTo>
                  <a:lnTo>
                    <a:pt x="2572251" y="42313"/>
                  </a:lnTo>
                  <a:lnTo>
                    <a:pt x="2586463" y="45267"/>
                  </a:lnTo>
                  <a:lnTo>
                    <a:pt x="2600674" y="49321"/>
                  </a:lnTo>
                  <a:lnTo>
                    <a:pt x="2614885" y="53372"/>
                  </a:lnTo>
                  <a:lnTo>
                    <a:pt x="2629097" y="53269"/>
                  </a:lnTo>
                  <a:lnTo>
                    <a:pt x="2643308" y="56503"/>
                  </a:lnTo>
                  <a:lnTo>
                    <a:pt x="2657519" y="58126"/>
                  </a:lnTo>
                  <a:lnTo>
                    <a:pt x="2671731" y="56193"/>
                  </a:lnTo>
                  <a:lnTo>
                    <a:pt x="2685942" y="55409"/>
                  </a:lnTo>
                  <a:lnTo>
                    <a:pt x="2700153" y="54875"/>
                  </a:lnTo>
                  <a:lnTo>
                    <a:pt x="2714365" y="56011"/>
                  </a:lnTo>
                  <a:lnTo>
                    <a:pt x="2728576" y="56753"/>
                  </a:lnTo>
                  <a:lnTo>
                    <a:pt x="2742787" y="57116"/>
                  </a:lnTo>
                  <a:lnTo>
                    <a:pt x="2756999" y="58535"/>
                  </a:lnTo>
                  <a:lnTo>
                    <a:pt x="2771210" y="62678"/>
                  </a:lnTo>
                  <a:lnTo>
                    <a:pt x="2785421" y="64974"/>
                  </a:lnTo>
                  <a:lnTo>
                    <a:pt x="2799633" y="62599"/>
                  </a:lnTo>
                  <a:lnTo>
                    <a:pt x="2813844" y="63910"/>
                  </a:lnTo>
                  <a:lnTo>
                    <a:pt x="2828055" y="63622"/>
                  </a:lnTo>
                  <a:lnTo>
                    <a:pt x="2842267" y="60342"/>
                  </a:lnTo>
                  <a:lnTo>
                    <a:pt x="2856478" y="59887"/>
                  </a:lnTo>
                  <a:lnTo>
                    <a:pt x="2870689" y="58603"/>
                  </a:lnTo>
                  <a:lnTo>
                    <a:pt x="2884901" y="60036"/>
                  </a:lnTo>
                  <a:lnTo>
                    <a:pt x="2899112" y="59303"/>
                  </a:lnTo>
                  <a:lnTo>
                    <a:pt x="2913323" y="61401"/>
                  </a:lnTo>
                  <a:lnTo>
                    <a:pt x="2927535" y="58986"/>
                  </a:lnTo>
                  <a:lnTo>
                    <a:pt x="2941746" y="60617"/>
                  </a:lnTo>
                  <a:lnTo>
                    <a:pt x="2955957" y="56501"/>
                  </a:lnTo>
                  <a:lnTo>
                    <a:pt x="2970169" y="54369"/>
                  </a:lnTo>
                  <a:lnTo>
                    <a:pt x="2984380" y="52092"/>
                  </a:lnTo>
                  <a:lnTo>
                    <a:pt x="2998591" y="48113"/>
                  </a:lnTo>
                  <a:lnTo>
                    <a:pt x="3012803" y="46795"/>
                  </a:lnTo>
                  <a:lnTo>
                    <a:pt x="3027014" y="47105"/>
                  </a:lnTo>
                  <a:lnTo>
                    <a:pt x="3041225" y="48484"/>
                  </a:lnTo>
                  <a:lnTo>
                    <a:pt x="3055437" y="47379"/>
                  </a:lnTo>
                  <a:lnTo>
                    <a:pt x="3069648" y="48508"/>
                  </a:lnTo>
                  <a:lnTo>
                    <a:pt x="3083859" y="47966"/>
                  </a:lnTo>
                  <a:lnTo>
                    <a:pt x="3098071" y="48792"/>
                  </a:lnTo>
                  <a:lnTo>
                    <a:pt x="3112282" y="47557"/>
                  </a:lnTo>
                  <a:lnTo>
                    <a:pt x="3126493" y="43773"/>
                  </a:lnTo>
                  <a:lnTo>
                    <a:pt x="3140705" y="47092"/>
                  </a:lnTo>
                  <a:lnTo>
                    <a:pt x="3154916" y="45230"/>
                  </a:lnTo>
                  <a:lnTo>
                    <a:pt x="3169127" y="47931"/>
                  </a:lnTo>
                  <a:lnTo>
                    <a:pt x="3183339" y="49322"/>
                  </a:lnTo>
                  <a:lnTo>
                    <a:pt x="3197550" y="45318"/>
                  </a:lnTo>
                  <a:lnTo>
                    <a:pt x="3211761" y="47480"/>
                  </a:lnTo>
                  <a:lnTo>
                    <a:pt x="3225973" y="48379"/>
                  </a:lnTo>
                  <a:lnTo>
                    <a:pt x="3240184" y="44843"/>
                  </a:lnTo>
                  <a:lnTo>
                    <a:pt x="3254395" y="45354"/>
                  </a:lnTo>
                  <a:lnTo>
                    <a:pt x="3268607" y="50852"/>
                  </a:lnTo>
                  <a:lnTo>
                    <a:pt x="3282818" y="49126"/>
                  </a:lnTo>
                  <a:lnTo>
                    <a:pt x="3297029" y="52539"/>
                  </a:lnTo>
                  <a:lnTo>
                    <a:pt x="3311241" y="51453"/>
                  </a:lnTo>
                  <a:lnTo>
                    <a:pt x="3325452" y="51040"/>
                  </a:lnTo>
                  <a:lnTo>
                    <a:pt x="3339663" y="53839"/>
                  </a:lnTo>
                  <a:lnTo>
                    <a:pt x="3353875" y="51413"/>
                  </a:lnTo>
                  <a:lnTo>
                    <a:pt x="3368086" y="48432"/>
                  </a:lnTo>
                  <a:lnTo>
                    <a:pt x="3382297" y="48552"/>
                  </a:lnTo>
                  <a:lnTo>
                    <a:pt x="3396509" y="50294"/>
                  </a:lnTo>
                  <a:lnTo>
                    <a:pt x="3410720" y="51111"/>
                  </a:lnTo>
                  <a:lnTo>
                    <a:pt x="3424932" y="46729"/>
                  </a:lnTo>
                  <a:lnTo>
                    <a:pt x="3439143" y="41079"/>
                  </a:lnTo>
                  <a:lnTo>
                    <a:pt x="3453354" y="43456"/>
                  </a:lnTo>
                  <a:lnTo>
                    <a:pt x="3467566" y="43310"/>
                  </a:lnTo>
                  <a:lnTo>
                    <a:pt x="3481777" y="45628"/>
                  </a:lnTo>
                  <a:lnTo>
                    <a:pt x="3495988" y="45232"/>
                  </a:lnTo>
                  <a:lnTo>
                    <a:pt x="3510200" y="50439"/>
                  </a:lnTo>
                  <a:lnTo>
                    <a:pt x="3524411" y="49583"/>
                  </a:lnTo>
                  <a:lnTo>
                    <a:pt x="3538622" y="50521"/>
                  </a:lnTo>
                  <a:lnTo>
                    <a:pt x="3552834" y="51137"/>
                  </a:lnTo>
                  <a:lnTo>
                    <a:pt x="3567045" y="53667"/>
                  </a:lnTo>
                  <a:lnTo>
                    <a:pt x="3581256" y="49599"/>
                  </a:lnTo>
                  <a:lnTo>
                    <a:pt x="3595468" y="48553"/>
                  </a:lnTo>
                  <a:lnTo>
                    <a:pt x="3609679" y="48778"/>
                  </a:lnTo>
                  <a:lnTo>
                    <a:pt x="3623890" y="49177"/>
                  </a:lnTo>
                  <a:lnTo>
                    <a:pt x="3638102" y="51287"/>
                  </a:lnTo>
                  <a:lnTo>
                    <a:pt x="3652313" y="51942"/>
                  </a:lnTo>
                  <a:lnTo>
                    <a:pt x="3666524" y="54096"/>
                  </a:lnTo>
                  <a:lnTo>
                    <a:pt x="3680736" y="55119"/>
                  </a:lnTo>
                  <a:lnTo>
                    <a:pt x="3694947" y="53688"/>
                  </a:lnTo>
                  <a:lnTo>
                    <a:pt x="3709158" y="52469"/>
                  </a:lnTo>
                  <a:lnTo>
                    <a:pt x="3723370" y="51328"/>
                  </a:lnTo>
                  <a:lnTo>
                    <a:pt x="3737581" y="47108"/>
                  </a:lnTo>
                  <a:lnTo>
                    <a:pt x="3751792" y="48380"/>
                  </a:lnTo>
                  <a:lnTo>
                    <a:pt x="3766004" y="49441"/>
                  </a:lnTo>
                  <a:lnTo>
                    <a:pt x="3780215" y="48487"/>
                  </a:lnTo>
                  <a:lnTo>
                    <a:pt x="3794426" y="53298"/>
                  </a:lnTo>
                  <a:lnTo>
                    <a:pt x="3808638" y="55857"/>
                  </a:lnTo>
                  <a:lnTo>
                    <a:pt x="3822849" y="57859"/>
                  </a:lnTo>
                  <a:lnTo>
                    <a:pt x="3837060" y="57706"/>
                  </a:lnTo>
                  <a:lnTo>
                    <a:pt x="3851272" y="58405"/>
                  </a:lnTo>
                  <a:lnTo>
                    <a:pt x="3865483" y="57453"/>
                  </a:lnTo>
                  <a:lnTo>
                    <a:pt x="3879694" y="53659"/>
                  </a:lnTo>
                  <a:lnTo>
                    <a:pt x="3893906" y="53307"/>
                  </a:lnTo>
                  <a:lnTo>
                    <a:pt x="3908117" y="51197"/>
                  </a:lnTo>
                  <a:lnTo>
                    <a:pt x="3922328" y="48344"/>
                  </a:lnTo>
                  <a:lnTo>
                    <a:pt x="3936540" y="51770"/>
                  </a:lnTo>
                  <a:lnTo>
                    <a:pt x="3950751" y="51363"/>
                  </a:lnTo>
                  <a:lnTo>
                    <a:pt x="3964962" y="49829"/>
                  </a:lnTo>
                  <a:lnTo>
                    <a:pt x="3979174" y="48273"/>
                  </a:lnTo>
                  <a:lnTo>
                    <a:pt x="3993385" y="52084"/>
                  </a:lnTo>
                  <a:lnTo>
                    <a:pt x="4007596" y="55100"/>
                  </a:lnTo>
                  <a:lnTo>
                    <a:pt x="4021808" y="55384"/>
                  </a:lnTo>
                  <a:lnTo>
                    <a:pt x="4036019" y="60263"/>
                  </a:lnTo>
                  <a:lnTo>
                    <a:pt x="4050230" y="61289"/>
                  </a:lnTo>
                  <a:lnTo>
                    <a:pt x="4064442" y="62799"/>
                  </a:lnTo>
                  <a:lnTo>
                    <a:pt x="4078653" y="65564"/>
                  </a:lnTo>
                  <a:lnTo>
                    <a:pt x="4092864" y="68111"/>
                  </a:lnTo>
                  <a:lnTo>
                    <a:pt x="4107076" y="68980"/>
                  </a:lnTo>
                  <a:lnTo>
                    <a:pt x="4121287" y="65581"/>
                  </a:lnTo>
                  <a:lnTo>
                    <a:pt x="4135498" y="67571"/>
                  </a:lnTo>
                  <a:lnTo>
                    <a:pt x="4149710" y="65719"/>
                  </a:lnTo>
                  <a:lnTo>
                    <a:pt x="4163921" y="63890"/>
                  </a:lnTo>
                  <a:lnTo>
                    <a:pt x="4178132" y="60964"/>
                  </a:lnTo>
                  <a:lnTo>
                    <a:pt x="4192344" y="58947"/>
                  </a:lnTo>
                  <a:lnTo>
                    <a:pt x="4206555" y="61539"/>
                  </a:lnTo>
                  <a:lnTo>
                    <a:pt x="4220766" y="62360"/>
                  </a:lnTo>
                  <a:lnTo>
                    <a:pt x="4234978" y="60671"/>
                  </a:lnTo>
                  <a:lnTo>
                    <a:pt x="4249189" y="61225"/>
                  </a:lnTo>
                  <a:lnTo>
                    <a:pt x="4263400" y="60451"/>
                  </a:lnTo>
                  <a:lnTo>
                    <a:pt x="4277612" y="61141"/>
                  </a:lnTo>
                  <a:lnTo>
                    <a:pt x="4291823" y="60212"/>
                  </a:lnTo>
                  <a:lnTo>
                    <a:pt x="4306034" y="58746"/>
                  </a:lnTo>
                  <a:lnTo>
                    <a:pt x="4320246" y="60063"/>
                  </a:lnTo>
                  <a:lnTo>
                    <a:pt x="4334457" y="58224"/>
                  </a:lnTo>
                  <a:lnTo>
                    <a:pt x="4348668" y="60007"/>
                  </a:lnTo>
                  <a:lnTo>
                    <a:pt x="4362880" y="61178"/>
                  </a:lnTo>
                  <a:lnTo>
                    <a:pt x="4377091" y="61094"/>
                  </a:lnTo>
                  <a:lnTo>
                    <a:pt x="4391302" y="59828"/>
                  </a:lnTo>
                  <a:lnTo>
                    <a:pt x="4405514" y="60397"/>
                  </a:lnTo>
                  <a:lnTo>
                    <a:pt x="4419725" y="60186"/>
                  </a:lnTo>
                  <a:lnTo>
                    <a:pt x="4433936" y="62584"/>
                  </a:lnTo>
                  <a:lnTo>
                    <a:pt x="4448148" y="62321"/>
                  </a:lnTo>
                  <a:lnTo>
                    <a:pt x="4462359" y="63190"/>
                  </a:lnTo>
                  <a:lnTo>
                    <a:pt x="4476570" y="59296"/>
                  </a:lnTo>
                  <a:lnTo>
                    <a:pt x="4490782" y="62942"/>
                  </a:lnTo>
                  <a:lnTo>
                    <a:pt x="4504993" y="64224"/>
                  </a:lnTo>
                  <a:lnTo>
                    <a:pt x="4519204" y="62302"/>
                  </a:lnTo>
                  <a:lnTo>
                    <a:pt x="4533416" y="63762"/>
                  </a:lnTo>
                  <a:lnTo>
                    <a:pt x="4547627" y="60163"/>
                  </a:lnTo>
                  <a:lnTo>
                    <a:pt x="4561838" y="60736"/>
                  </a:lnTo>
                  <a:lnTo>
                    <a:pt x="4576050" y="61483"/>
                  </a:lnTo>
                  <a:lnTo>
                    <a:pt x="4590261" y="59777"/>
                  </a:lnTo>
                  <a:lnTo>
                    <a:pt x="4604472" y="58523"/>
                  </a:lnTo>
                  <a:lnTo>
                    <a:pt x="4618684" y="59712"/>
                  </a:lnTo>
                  <a:lnTo>
                    <a:pt x="4632895" y="58841"/>
                  </a:lnTo>
                  <a:lnTo>
                    <a:pt x="4647106" y="60040"/>
                  </a:lnTo>
                  <a:lnTo>
                    <a:pt x="4661318" y="61341"/>
                  </a:lnTo>
                  <a:lnTo>
                    <a:pt x="4675529" y="61934"/>
                  </a:lnTo>
                  <a:lnTo>
                    <a:pt x="4689740" y="59904"/>
                  </a:lnTo>
                  <a:lnTo>
                    <a:pt x="4703952" y="58286"/>
                  </a:lnTo>
                  <a:lnTo>
                    <a:pt x="4718163" y="58123"/>
                  </a:lnTo>
                  <a:lnTo>
                    <a:pt x="4732374" y="59938"/>
                  </a:lnTo>
                  <a:lnTo>
                    <a:pt x="4746586" y="60140"/>
                  </a:lnTo>
                  <a:lnTo>
                    <a:pt x="4760797" y="60147"/>
                  </a:lnTo>
                  <a:lnTo>
                    <a:pt x="4775008" y="61999"/>
                  </a:lnTo>
                  <a:lnTo>
                    <a:pt x="4789220" y="60690"/>
                  </a:lnTo>
                  <a:lnTo>
                    <a:pt x="4803431" y="65505"/>
                  </a:lnTo>
                  <a:lnTo>
                    <a:pt x="4817642" y="68933"/>
                  </a:lnTo>
                  <a:lnTo>
                    <a:pt x="4831854" y="68081"/>
                  </a:lnTo>
                  <a:lnTo>
                    <a:pt x="4846065" y="67488"/>
                  </a:lnTo>
                  <a:lnTo>
                    <a:pt x="4860276" y="62400"/>
                  </a:lnTo>
                  <a:lnTo>
                    <a:pt x="4874488" y="62205"/>
                  </a:lnTo>
                  <a:lnTo>
                    <a:pt x="4888699" y="62995"/>
                  </a:lnTo>
                  <a:lnTo>
                    <a:pt x="4902910" y="65899"/>
                  </a:lnTo>
                  <a:lnTo>
                    <a:pt x="4917122" y="65513"/>
                  </a:lnTo>
                  <a:lnTo>
                    <a:pt x="4931333" y="63958"/>
                  </a:lnTo>
                  <a:lnTo>
                    <a:pt x="4945544" y="61894"/>
                  </a:lnTo>
                  <a:lnTo>
                    <a:pt x="4959756" y="59702"/>
                  </a:lnTo>
                  <a:lnTo>
                    <a:pt x="4973967" y="57756"/>
                  </a:lnTo>
                  <a:lnTo>
                    <a:pt x="4988178" y="60472"/>
                  </a:lnTo>
                  <a:lnTo>
                    <a:pt x="5002390" y="62833"/>
                  </a:lnTo>
                  <a:lnTo>
                    <a:pt x="5016601" y="61881"/>
                  </a:lnTo>
                  <a:lnTo>
                    <a:pt x="5030812" y="62931"/>
                  </a:lnTo>
                  <a:lnTo>
                    <a:pt x="5045024" y="61965"/>
                  </a:lnTo>
                  <a:lnTo>
                    <a:pt x="5059235" y="59600"/>
                  </a:lnTo>
                  <a:lnTo>
                    <a:pt x="5073446" y="60028"/>
                  </a:lnTo>
                  <a:lnTo>
                    <a:pt x="5087658" y="59932"/>
                  </a:lnTo>
                  <a:lnTo>
                    <a:pt x="5101869" y="61567"/>
                  </a:lnTo>
                  <a:lnTo>
                    <a:pt x="5116081" y="60883"/>
                  </a:lnTo>
                  <a:lnTo>
                    <a:pt x="5130292" y="61133"/>
                  </a:lnTo>
                  <a:lnTo>
                    <a:pt x="5144503" y="60285"/>
                  </a:lnTo>
                  <a:lnTo>
                    <a:pt x="5158715" y="64206"/>
                  </a:lnTo>
                  <a:lnTo>
                    <a:pt x="5172926" y="65994"/>
                  </a:lnTo>
                  <a:lnTo>
                    <a:pt x="5187137" y="67814"/>
                  </a:lnTo>
                  <a:lnTo>
                    <a:pt x="5201349" y="68533"/>
                  </a:lnTo>
                  <a:lnTo>
                    <a:pt x="5215560" y="66074"/>
                  </a:lnTo>
                  <a:lnTo>
                    <a:pt x="5229771" y="63152"/>
                  </a:lnTo>
                  <a:lnTo>
                    <a:pt x="5243983" y="62801"/>
                  </a:lnTo>
                  <a:lnTo>
                    <a:pt x="5258194" y="65300"/>
                  </a:lnTo>
                  <a:lnTo>
                    <a:pt x="5272405" y="63612"/>
                  </a:lnTo>
                  <a:lnTo>
                    <a:pt x="5286617" y="62389"/>
                  </a:lnTo>
                  <a:lnTo>
                    <a:pt x="5300828" y="62310"/>
                  </a:lnTo>
                  <a:lnTo>
                    <a:pt x="5315039" y="60288"/>
                  </a:lnTo>
                  <a:lnTo>
                    <a:pt x="5329251" y="60193"/>
                  </a:lnTo>
                  <a:lnTo>
                    <a:pt x="5343462" y="61080"/>
                  </a:lnTo>
                  <a:lnTo>
                    <a:pt x="5357673" y="61916"/>
                  </a:lnTo>
                  <a:lnTo>
                    <a:pt x="5371885" y="64026"/>
                  </a:lnTo>
                  <a:lnTo>
                    <a:pt x="5386096" y="64346"/>
                  </a:lnTo>
                  <a:lnTo>
                    <a:pt x="5400307" y="63652"/>
                  </a:lnTo>
                  <a:lnTo>
                    <a:pt x="5414519" y="63228"/>
                  </a:lnTo>
                  <a:lnTo>
                    <a:pt x="5428730" y="63900"/>
                  </a:lnTo>
                  <a:lnTo>
                    <a:pt x="5442941" y="63514"/>
                  </a:lnTo>
                  <a:lnTo>
                    <a:pt x="5457153" y="65500"/>
                  </a:lnTo>
                  <a:lnTo>
                    <a:pt x="5471364" y="67605"/>
                  </a:lnTo>
                  <a:lnTo>
                    <a:pt x="5485575" y="67980"/>
                  </a:lnTo>
                  <a:lnTo>
                    <a:pt x="5499787" y="69145"/>
                  </a:lnTo>
                  <a:lnTo>
                    <a:pt x="5513998" y="67923"/>
                  </a:lnTo>
                  <a:lnTo>
                    <a:pt x="5528209" y="66241"/>
                  </a:lnTo>
                  <a:lnTo>
                    <a:pt x="5542421" y="65977"/>
                  </a:lnTo>
                  <a:lnTo>
                    <a:pt x="5556632" y="65829"/>
                  </a:lnTo>
                  <a:lnTo>
                    <a:pt x="5570843" y="63376"/>
                  </a:lnTo>
                  <a:lnTo>
                    <a:pt x="5585055" y="64770"/>
                  </a:lnTo>
                  <a:lnTo>
                    <a:pt x="5599266" y="65700"/>
                  </a:lnTo>
                  <a:lnTo>
                    <a:pt x="5613477" y="66037"/>
                  </a:lnTo>
                  <a:lnTo>
                    <a:pt x="5627689" y="66626"/>
                  </a:lnTo>
                  <a:lnTo>
                    <a:pt x="5641900" y="66769"/>
                  </a:lnTo>
                  <a:lnTo>
                    <a:pt x="5656111" y="68899"/>
                  </a:lnTo>
                  <a:lnTo>
                    <a:pt x="5670323" y="66223"/>
                  </a:lnTo>
                  <a:lnTo>
                    <a:pt x="5684534" y="64441"/>
                  </a:lnTo>
                  <a:lnTo>
                    <a:pt x="5698745" y="65056"/>
                  </a:lnTo>
                  <a:lnTo>
                    <a:pt x="5712957" y="65204"/>
                  </a:lnTo>
                  <a:lnTo>
                    <a:pt x="5727168" y="65399"/>
                  </a:lnTo>
                  <a:lnTo>
                    <a:pt x="5741379" y="63755"/>
                  </a:lnTo>
                  <a:lnTo>
                    <a:pt x="5755591" y="63617"/>
                  </a:lnTo>
                  <a:lnTo>
                    <a:pt x="5769802" y="65582"/>
                  </a:lnTo>
                  <a:lnTo>
                    <a:pt x="5784013" y="65237"/>
                  </a:lnTo>
                  <a:lnTo>
                    <a:pt x="5798225" y="63486"/>
                  </a:lnTo>
                  <a:lnTo>
                    <a:pt x="5812436" y="62232"/>
                  </a:lnTo>
                  <a:lnTo>
                    <a:pt x="5826647" y="60270"/>
                  </a:lnTo>
                  <a:lnTo>
                    <a:pt x="5840859" y="58296"/>
                  </a:lnTo>
                  <a:lnTo>
                    <a:pt x="5855070" y="58339"/>
                  </a:lnTo>
                  <a:lnTo>
                    <a:pt x="5869281" y="57452"/>
                  </a:lnTo>
                  <a:lnTo>
                    <a:pt x="5883493" y="56814"/>
                  </a:lnTo>
                  <a:lnTo>
                    <a:pt x="5897704" y="57240"/>
                  </a:lnTo>
                  <a:lnTo>
                    <a:pt x="5911915" y="55201"/>
                  </a:lnTo>
                  <a:lnTo>
                    <a:pt x="5926127" y="54787"/>
                  </a:lnTo>
                  <a:lnTo>
                    <a:pt x="5940338" y="55448"/>
                  </a:lnTo>
                  <a:lnTo>
                    <a:pt x="5954549" y="54754"/>
                  </a:lnTo>
                  <a:lnTo>
                    <a:pt x="5968761" y="54348"/>
                  </a:lnTo>
                  <a:lnTo>
                    <a:pt x="5982972" y="55329"/>
                  </a:lnTo>
                  <a:lnTo>
                    <a:pt x="5997183" y="54277"/>
                  </a:lnTo>
                  <a:lnTo>
                    <a:pt x="6011395" y="53592"/>
                  </a:lnTo>
                  <a:lnTo>
                    <a:pt x="6025606" y="53171"/>
                  </a:lnTo>
                  <a:lnTo>
                    <a:pt x="6039817" y="52812"/>
                  </a:lnTo>
                  <a:lnTo>
                    <a:pt x="6054029" y="53173"/>
                  </a:lnTo>
                  <a:lnTo>
                    <a:pt x="6068240" y="53433"/>
                  </a:lnTo>
                  <a:lnTo>
                    <a:pt x="6082451" y="55877"/>
                  </a:lnTo>
                  <a:lnTo>
                    <a:pt x="6096663" y="56961"/>
                  </a:lnTo>
                  <a:lnTo>
                    <a:pt x="6110874" y="60022"/>
                  </a:lnTo>
                  <a:lnTo>
                    <a:pt x="6125085" y="60299"/>
                  </a:lnTo>
                  <a:lnTo>
                    <a:pt x="6139297" y="58651"/>
                  </a:lnTo>
                  <a:lnTo>
                    <a:pt x="6153508" y="59858"/>
                  </a:lnTo>
                  <a:lnTo>
                    <a:pt x="6167719" y="58467"/>
                  </a:lnTo>
                  <a:lnTo>
                    <a:pt x="6181931" y="57576"/>
                  </a:lnTo>
                  <a:lnTo>
                    <a:pt x="6196142" y="59815"/>
                  </a:lnTo>
                  <a:lnTo>
                    <a:pt x="6210353" y="60013"/>
                  </a:lnTo>
                  <a:lnTo>
                    <a:pt x="6224565" y="61354"/>
                  </a:lnTo>
                  <a:lnTo>
                    <a:pt x="6238776" y="58135"/>
                  </a:lnTo>
                  <a:lnTo>
                    <a:pt x="6252987" y="57502"/>
                  </a:lnTo>
                  <a:lnTo>
                    <a:pt x="6267199" y="56773"/>
                  </a:lnTo>
                  <a:lnTo>
                    <a:pt x="6281410" y="55016"/>
                  </a:lnTo>
                  <a:lnTo>
                    <a:pt x="6295621" y="56401"/>
                  </a:lnTo>
                  <a:lnTo>
                    <a:pt x="6309833" y="54993"/>
                  </a:lnTo>
                  <a:lnTo>
                    <a:pt x="6324044" y="52090"/>
                  </a:lnTo>
                  <a:lnTo>
                    <a:pt x="6338255" y="49762"/>
                  </a:lnTo>
                  <a:lnTo>
                    <a:pt x="6352467" y="50999"/>
                  </a:lnTo>
                  <a:lnTo>
                    <a:pt x="6366678" y="51526"/>
                  </a:lnTo>
                  <a:lnTo>
                    <a:pt x="6380889" y="48236"/>
                  </a:lnTo>
                  <a:lnTo>
                    <a:pt x="6395101" y="44733"/>
                  </a:lnTo>
                  <a:lnTo>
                    <a:pt x="6409312" y="42774"/>
                  </a:lnTo>
                  <a:lnTo>
                    <a:pt x="6423523" y="43329"/>
                  </a:lnTo>
                  <a:lnTo>
                    <a:pt x="6437735" y="40825"/>
                  </a:lnTo>
                  <a:lnTo>
                    <a:pt x="6451946" y="39394"/>
                  </a:lnTo>
                  <a:lnTo>
                    <a:pt x="6466157" y="41219"/>
                  </a:lnTo>
                  <a:lnTo>
                    <a:pt x="6480369" y="45263"/>
                  </a:lnTo>
                  <a:lnTo>
                    <a:pt x="6494580" y="46374"/>
                  </a:lnTo>
                  <a:lnTo>
                    <a:pt x="6508791" y="48041"/>
                  </a:lnTo>
                  <a:lnTo>
                    <a:pt x="6523003" y="47483"/>
                  </a:lnTo>
                  <a:lnTo>
                    <a:pt x="6537214" y="50405"/>
                  </a:lnTo>
                  <a:lnTo>
                    <a:pt x="6551425" y="47004"/>
                  </a:lnTo>
                  <a:lnTo>
                    <a:pt x="6565637" y="48332"/>
                  </a:lnTo>
                  <a:lnTo>
                    <a:pt x="6579848" y="48517"/>
                  </a:lnTo>
                  <a:lnTo>
                    <a:pt x="6594059" y="44914"/>
                  </a:lnTo>
                  <a:lnTo>
                    <a:pt x="6608271" y="47297"/>
                  </a:lnTo>
                  <a:lnTo>
                    <a:pt x="6622482" y="45467"/>
                  </a:lnTo>
                  <a:lnTo>
                    <a:pt x="6636693" y="43270"/>
                  </a:lnTo>
                  <a:lnTo>
                    <a:pt x="6650905" y="42746"/>
                  </a:lnTo>
                  <a:lnTo>
                    <a:pt x="6665116" y="42712"/>
                  </a:lnTo>
                  <a:lnTo>
                    <a:pt x="6679327" y="45200"/>
                  </a:lnTo>
                  <a:lnTo>
                    <a:pt x="6693539" y="43238"/>
                  </a:lnTo>
                  <a:lnTo>
                    <a:pt x="6707750" y="43908"/>
                  </a:lnTo>
                  <a:lnTo>
                    <a:pt x="6721961" y="45953"/>
                  </a:lnTo>
                  <a:lnTo>
                    <a:pt x="6736173" y="44007"/>
                  </a:lnTo>
                  <a:lnTo>
                    <a:pt x="6750384" y="44164"/>
                  </a:lnTo>
                  <a:lnTo>
                    <a:pt x="6764595" y="43280"/>
                  </a:lnTo>
                  <a:lnTo>
                    <a:pt x="6778807" y="43792"/>
                  </a:lnTo>
                  <a:lnTo>
                    <a:pt x="6793018" y="41972"/>
                  </a:lnTo>
                  <a:lnTo>
                    <a:pt x="6807230" y="39673"/>
                  </a:lnTo>
                  <a:lnTo>
                    <a:pt x="6821441" y="41681"/>
                  </a:lnTo>
                  <a:lnTo>
                    <a:pt x="6835652" y="41470"/>
                  </a:lnTo>
                  <a:lnTo>
                    <a:pt x="6849864" y="39208"/>
                  </a:lnTo>
                  <a:lnTo>
                    <a:pt x="6864075" y="37168"/>
                  </a:lnTo>
                  <a:lnTo>
                    <a:pt x="6878286" y="36369"/>
                  </a:lnTo>
                  <a:lnTo>
                    <a:pt x="6892498" y="32691"/>
                  </a:lnTo>
                  <a:lnTo>
                    <a:pt x="6906709" y="29039"/>
                  </a:lnTo>
                  <a:lnTo>
                    <a:pt x="6920920" y="31922"/>
                  </a:lnTo>
                  <a:lnTo>
                    <a:pt x="6935132" y="34927"/>
                  </a:lnTo>
                  <a:lnTo>
                    <a:pt x="6949343" y="34257"/>
                  </a:lnTo>
                  <a:lnTo>
                    <a:pt x="6963554" y="33870"/>
                  </a:lnTo>
                  <a:lnTo>
                    <a:pt x="6977766" y="32907"/>
                  </a:lnTo>
                  <a:lnTo>
                    <a:pt x="6991977" y="36056"/>
                  </a:lnTo>
                  <a:lnTo>
                    <a:pt x="7006188" y="34056"/>
                  </a:lnTo>
                  <a:lnTo>
                    <a:pt x="7020400" y="34154"/>
                  </a:lnTo>
                  <a:lnTo>
                    <a:pt x="7034611" y="31704"/>
                  </a:lnTo>
                  <a:lnTo>
                    <a:pt x="7048822" y="33269"/>
                  </a:lnTo>
                  <a:lnTo>
                    <a:pt x="7063034" y="33291"/>
                  </a:lnTo>
                  <a:lnTo>
                    <a:pt x="7077245" y="33238"/>
                  </a:lnTo>
                  <a:lnTo>
                    <a:pt x="7091456" y="33741"/>
                  </a:lnTo>
                  <a:lnTo>
                    <a:pt x="7105668" y="34406"/>
                  </a:lnTo>
                  <a:lnTo>
                    <a:pt x="7119879" y="32729"/>
                  </a:lnTo>
                  <a:lnTo>
                    <a:pt x="7134090" y="29377"/>
                  </a:lnTo>
                  <a:lnTo>
                    <a:pt x="7148302" y="26774"/>
                  </a:lnTo>
                  <a:lnTo>
                    <a:pt x="7162513" y="28576"/>
                  </a:lnTo>
                  <a:lnTo>
                    <a:pt x="7176724" y="29393"/>
                  </a:lnTo>
                  <a:lnTo>
                    <a:pt x="7190936" y="33734"/>
                  </a:lnTo>
                  <a:lnTo>
                    <a:pt x="7205147" y="34495"/>
                  </a:lnTo>
                  <a:lnTo>
                    <a:pt x="7219358" y="35136"/>
                  </a:lnTo>
                  <a:lnTo>
                    <a:pt x="7233570" y="35862"/>
                  </a:lnTo>
                  <a:lnTo>
                    <a:pt x="7247781" y="36206"/>
                  </a:lnTo>
                  <a:lnTo>
                    <a:pt x="7261992" y="34645"/>
                  </a:lnTo>
                  <a:lnTo>
                    <a:pt x="7276204" y="32817"/>
                  </a:lnTo>
                  <a:lnTo>
                    <a:pt x="7276204" y="134349"/>
                  </a:lnTo>
                  <a:lnTo>
                    <a:pt x="7261992" y="132918"/>
                  </a:lnTo>
                  <a:lnTo>
                    <a:pt x="7247781" y="130762"/>
                  </a:lnTo>
                  <a:lnTo>
                    <a:pt x="7233570" y="130714"/>
                  </a:lnTo>
                  <a:lnTo>
                    <a:pt x="7219358" y="130602"/>
                  </a:lnTo>
                  <a:lnTo>
                    <a:pt x="7205147" y="133351"/>
                  </a:lnTo>
                  <a:lnTo>
                    <a:pt x="7190936" y="132085"/>
                  </a:lnTo>
                  <a:lnTo>
                    <a:pt x="7176724" y="133795"/>
                  </a:lnTo>
                  <a:lnTo>
                    <a:pt x="7162513" y="134844"/>
                  </a:lnTo>
                  <a:lnTo>
                    <a:pt x="7148302" y="134442"/>
                  </a:lnTo>
                  <a:lnTo>
                    <a:pt x="7134090" y="132407"/>
                  </a:lnTo>
                  <a:lnTo>
                    <a:pt x="7119879" y="133456"/>
                  </a:lnTo>
                  <a:lnTo>
                    <a:pt x="7105668" y="132565"/>
                  </a:lnTo>
                  <a:lnTo>
                    <a:pt x="7091456" y="132762"/>
                  </a:lnTo>
                  <a:lnTo>
                    <a:pt x="7077245" y="129640"/>
                  </a:lnTo>
                  <a:lnTo>
                    <a:pt x="7063034" y="128726"/>
                  </a:lnTo>
                  <a:lnTo>
                    <a:pt x="7048822" y="127541"/>
                  </a:lnTo>
                  <a:lnTo>
                    <a:pt x="7034611" y="127647"/>
                  </a:lnTo>
                  <a:lnTo>
                    <a:pt x="7020400" y="128840"/>
                  </a:lnTo>
                  <a:lnTo>
                    <a:pt x="7006188" y="130247"/>
                  </a:lnTo>
                  <a:lnTo>
                    <a:pt x="6991977" y="129601"/>
                  </a:lnTo>
                  <a:lnTo>
                    <a:pt x="6977766" y="128321"/>
                  </a:lnTo>
                  <a:lnTo>
                    <a:pt x="6963554" y="128312"/>
                  </a:lnTo>
                  <a:lnTo>
                    <a:pt x="6949343" y="126098"/>
                  </a:lnTo>
                  <a:lnTo>
                    <a:pt x="6935132" y="126997"/>
                  </a:lnTo>
                  <a:lnTo>
                    <a:pt x="6920920" y="128822"/>
                  </a:lnTo>
                  <a:lnTo>
                    <a:pt x="6906709" y="126845"/>
                  </a:lnTo>
                  <a:lnTo>
                    <a:pt x="6892498" y="124656"/>
                  </a:lnTo>
                  <a:lnTo>
                    <a:pt x="6878286" y="124203"/>
                  </a:lnTo>
                  <a:lnTo>
                    <a:pt x="6864075" y="125230"/>
                  </a:lnTo>
                  <a:lnTo>
                    <a:pt x="6849864" y="126413"/>
                  </a:lnTo>
                  <a:lnTo>
                    <a:pt x="6835652" y="128258"/>
                  </a:lnTo>
                  <a:lnTo>
                    <a:pt x="6821441" y="129752"/>
                  </a:lnTo>
                  <a:lnTo>
                    <a:pt x="6807230" y="129005"/>
                  </a:lnTo>
                  <a:lnTo>
                    <a:pt x="6793018" y="133058"/>
                  </a:lnTo>
                  <a:lnTo>
                    <a:pt x="6778807" y="129733"/>
                  </a:lnTo>
                  <a:lnTo>
                    <a:pt x="6764595" y="128468"/>
                  </a:lnTo>
                  <a:lnTo>
                    <a:pt x="6750384" y="129134"/>
                  </a:lnTo>
                  <a:lnTo>
                    <a:pt x="6736173" y="130194"/>
                  </a:lnTo>
                  <a:lnTo>
                    <a:pt x="6721961" y="130716"/>
                  </a:lnTo>
                  <a:lnTo>
                    <a:pt x="6707750" y="129454"/>
                  </a:lnTo>
                  <a:lnTo>
                    <a:pt x="6693539" y="128023"/>
                  </a:lnTo>
                  <a:lnTo>
                    <a:pt x="6679327" y="127029"/>
                  </a:lnTo>
                  <a:lnTo>
                    <a:pt x="6665116" y="127265"/>
                  </a:lnTo>
                  <a:lnTo>
                    <a:pt x="6650905" y="126493"/>
                  </a:lnTo>
                  <a:lnTo>
                    <a:pt x="6636693" y="124425"/>
                  </a:lnTo>
                  <a:lnTo>
                    <a:pt x="6622482" y="123428"/>
                  </a:lnTo>
                  <a:lnTo>
                    <a:pt x="6608271" y="123499"/>
                  </a:lnTo>
                  <a:lnTo>
                    <a:pt x="6594059" y="121704"/>
                  </a:lnTo>
                  <a:lnTo>
                    <a:pt x="6579848" y="119940"/>
                  </a:lnTo>
                  <a:lnTo>
                    <a:pt x="6565637" y="121740"/>
                  </a:lnTo>
                  <a:lnTo>
                    <a:pt x="6551425" y="122483"/>
                  </a:lnTo>
                  <a:lnTo>
                    <a:pt x="6537214" y="123809"/>
                  </a:lnTo>
                  <a:lnTo>
                    <a:pt x="6523003" y="126376"/>
                  </a:lnTo>
                  <a:lnTo>
                    <a:pt x="6508791" y="127398"/>
                  </a:lnTo>
                  <a:lnTo>
                    <a:pt x="6494580" y="130976"/>
                  </a:lnTo>
                  <a:lnTo>
                    <a:pt x="6480369" y="131881"/>
                  </a:lnTo>
                  <a:lnTo>
                    <a:pt x="6466157" y="133761"/>
                  </a:lnTo>
                  <a:lnTo>
                    <a:pt x="6451946" y="133892"/>
                  </a:lnTo>
                  <a:lnTo>
                    <a:pt x="6437735" y="135245"/>
                  </a:lnTo>
                  <a:lnTo>
                    <a:pt x="6423523" y="137374"/>
                  </a:lnTo>
                  <a:lnTo>
                    <a:pt x="6409312" y="137219"/>
                  </a:lnTo>
                  <a:lnTo>
                    <a:pt x="6395101" y="138242"/>
                  </a:lnTo>
                  <a:lnTo>
                    <a:pt x="6380889" y="137259"/>
                  </a:lnTo>
                  <a:lnTo>
                    <a:pt x="6366678" y="136998"/>
                  </a:lnTo>
                  <a:lnTo>
                    <a:pt x="6352467" y="137713"/>
                  </a:lnTo>
                  <a:lnTo>
                    <a:pt x="6338255" y="137968"/>
                  </a:lnTo>
                  <a:lnTo>
                    <a:pt x="6324044" y="136532"/>
                  </a:lnTo>
                  <a:lnTo>
                    <a:pt x="6309833" y="138191"/>
                  </a:lnTo>
                  <a:lnTo>
                    <a:pt x="6295621" y="136331"/>
                  </a:lnTo>
                  <a:lnTo>
                    <a:pt x="6281410" y="135334"/>
                  </a:lnTo>
                  <a:lnTo>
                    <a:pt x="6267199" y="133963"/>
                  </a:lnTo>
                  <a:lnTo>
                    <a:pt x="6252987" y="134499"/>
                  </a:lnTo>
                  <a:lnTo>
                    <a:pt x="6238776" y="133325"/>
                  </a:lnTo>
                  <a:lnTo>
                    <a:pt x="6224565" y="133467"/>
                  </a:lnTo>
                  <a:lnTo>
                    <a:pt x="6210353" y="131142"/>
                  </a:lnTo>
                  <a:lnTo>
                    <a:pt x="6196142" y="129045"/>
                  </a:lnTo>
                  <a:lnTo>
                    <a:pt x="6181931" y="129039"/>
                  </a:lnTo>
                  <a:lnTo>
                    <a:pt x="6167719" y="130697"/>
                  </a:lnTo>
                  <a:lnTo>
                    <a:pt x="6153508" y="130970"/>
                  </a:lnTo>
                  <a:lnTo>
                    <a:pt x="6139297" y="133802"/>
                  </a:lnTo>
                  <a:lnTo>
                    <a:pt x="6125085" y="138253"/>
                  </a:lnTo>
                  <a:lnTo>
                    <a:pt x="6110874" y="140660"/>
                  </a:lnTo>
                  <a:lnTo>
                    <a:pt x="6096663" y="141001"/>
                  </a:lnTo>
                  <a:lnTo>
                    <a:pt x="6082451" y="140917"/>
                  </a:lnTo>
                  <a:lnTo>
                    <a:pt x="6068240" y="140533"/>
                  </a:lnTo>
                  <a:lnTo>
                    <a:pt x="6054029" y="144045"/>
                  </a:lnTo>
                  <a:lnTo>
                    <a:pt x="6039817" y="144868"/>
                  </a:lnTo>
                  <a:lnTo>
                    <a:pt x="6025606" y="144316"/>
                  </a:lnTo>
                  <a:lnTo>
                    <a:pt x="6011395" y="144591"/>
                  </a:lnTo>
                  <a:lnTo>
                    <a:pt x="5997183" y="144119"/>
                  </a:lnTo>
                  <a:lnTo>
                    <a:pt x="5982972" y="144140"/>
                  </a:lnTo>
                  <a:lnTo>
                    <a:pt x="5968761" y="142668"/>
                  </a:lnTo>
                  <a:lnTo>
                    <a:pt x="5954549" y="143385"/>
                  </a:lnTo>
                  <a:lnTo>
                    <a:pt x="5940338" y="142958"/>
                  </a:lnTo>
                  <a:lnTo>
                    <a:pt x="5926127" y="143477"/>
                  </a:lnTo>
                  <a:lnTo>
                    <a:pt x="5911915" y="142206"/>
                  </a:lnTo>
                  <a:lnTo>
                    <a:pt x="5897704" y="140499"/>
                  </a:lnTo>
                  <a:lnTo>
                    <a:pt x="5883493" y="137189"/>
                  </a:lnTo>
                  <a:lnTo>
                    <a:pt x="5869281" y="137320"/>
                  </a:lnTo>
                  <a:lnTo>
                    <a:pt x="5855070" y="139519"/>
                  </a:lnTo>
                  <a:lnTo>
                    <a:pt x="5840859" y="139605"/>
                  </a:lnTo>
                  <a:lnTo>
                    <a:pt x="5826647" y="142215"/>
                  </a:lnTo>
                  <a:lnTo>
                    <a:pt x="5812436" y="143619"/>
                  </a:lnTo>
                  <a:lnTo>
                    <a:pt x="5798225" y="143861"/>
                  </a:lnTo>
                  <a:lnTo>
                    <a:pt x="5784013" y="143194"/>
                  </a:lnTo>
                  <a:lnTo>
                    <a:pt x="5769802" y="141811"/>
                  </a:lnTo>
                  <a:lnTo>
                    <a:pt x="5755591" y="142219"/>
                  </a:lnTo>
                  <a:lnTo>
                    <a:pt x="5741379" y="140666"/>
                  </a:lnTo>
                  <a:lnTo>
                    <a:pt x="5727168" y="139669"/>
                  </a:lnTo>
                  <a:lnTo>
                    <a:pt x="5712957" y="140844"/>
                  </a:lnTo>
                  <a:lnTo>
                    <a:pt x="5698745" y="140191"/>
                  </a:lnTo>
                  <a:lnTo>
                    <a:pt x="5684534" y="139732"/>
                  </a:lnTo>
                  <a:lnTo>
                    <a:pt x="5670323" y="138524"/>
                  </a:lnTo>
                  <a:lnTo>
                    <a:pt x="5656111" y="140113"/>
                  </a:lnTo>
                  <a:lnTo>
                    <a:pt x="5641900" y="138073"/>
                  </a:lnTo>
                  <a:lnTo>
                    <a:pt x="5627689" y="139774"/>
                  </a:lnTo>
                  <a:lnTo>
                    <a:pt x="5613477" y="140026"/>
                  </a:lnTo>
                  <a:lnTo>
                    <a:pt x="5599266" y="141312"/>
                  </a:lnTo>
                  <a:lnTo>
                    <a:pt x="5585055" y="141023"/>
                  </a:lnTo>
                  <a:lnTo>
                    <a:pt x="5570843" y="141445"/>
                  </a:lnTo>
                  <a:lnTo>
                    <a:pt x="5556632" y="141645"/>
                  </a:lnTo>
                  <a:lnTo>
                    <a:pt x="5542421" y="140690"/>
                  </a:lnTo>
                  <a:lnTo>
                    <a:pt x="5528209" y="142063"/>
                  </a:lnTo>
                  <a:lnTo>
                    <a:pt x="5513998" y="143575"/>
                  </a:lnTo>
                  <a:lnTo>
                    <a:pt x="5499787" y="141255"/>
                  </a:lnTo>
                  <a:lnTo>
                    <a:pt x="5485575" y="136405"/>
                  </a:lnTo>
                  <a:lnTo>
                    <a:pt x="5471364" y="137989"/>
                  </a:lnTo>
                  <a:lnTo>
                    <a:pt x="5457153" y="139925"/>
                  </a:lnTo>
                  <a:lnTo>
                    <a:pt x="5442941" y="138015"/>
                  </a:lnTo>
                  <a:lnTo>
                    <a:pt x="5428730" y="139660"/>
                  </a:lnTo>
                  <a:lnTo>
                    <a:pt x="5414519" y="144128"/>
                  </a:lnTo>
                  <a:lnTo>
                    <a:pt x="5400307" y="142986"/>
                  </a:lnTo>
                  <a:lnTo>
                    <a:pt x="5386096" y="142980"/>
                  </a:lnTo>
                  <a:lnTo>
                    <a:pt x="5371885" y="142940"/>
                  </a:lnTo>
                  <a:lnTo>
                    <a:pt x="5357673" y="141970"/>
                  </a:lnTo>
                  <a:lnTo>
                    <a:pt x="5343462" y="140805"/>
                  </a:lnTo>
                  <a:lnTo>
                    <a:pt x="5329251" y="139440"/>
                  </a:lnTo>
                  <a:lnTo>
                    <a:pt x="5315039" y="139277"/>
                  </a:lnTo>
                  <a:lnTo>
                    <a:pt x="5300828" y="139505"/>
                  </a:lnTo>
                  <a:lnTo>
                    <a:pt x="5286617" y="140283"/>
                  </a:lnTo>
                  <a:lnTo>
                    <a:pt x="5272405" y="141108"/>
                  </a:lnTo>
                  <a:lnTo>
                    <a:pt x="5258194" y="139973"/>
                  </a:lnTo>
                  <a:lnTo>
                    <a:pt x="5243983" y="141793"/>
                  </a:lnTo>
                  <a:lnTo>
                    <a:pt x="5229771" y="141400"/>
                  </a:lnTo>
                  <a:lnTo>
                    <a:pt x="5215560" y="142585"/>
                  </a:lnTo>
                  <a:lnTo>
                    <a:pt x="5201349" y="142308"/>
                  </a:lnTo>
                  <a:lnTo>
                    <a:pt x="5187137" y="144254"/>
                  </a:lnTo>
                  <a:lnTo>
                    <a:pt x="5172926" y="144156"/>
                  </a:lnTo>
                  <a:lnTo>
                    <a:pt x="5158715" y="148726"/>
                  </a:lnTo>
                  <a:lnTo>
                    <a:pt x="5144503" y="147106"/>
                  </a:lnTo>
                  <a:lnTo>
                    <a:pt x="5130292" y="147132"/>
                  </a:lnTo>
                  <a:lnTo>
                    <a:pt x="5116081" y="144916"/>
                  </a:lnTo>
                  <a:lnTo>
                    <a:pt x="5101869" y="142715"/>
                  </a:lnTo>
                  <a:lnTo>
                    <a:pt x="5087658" y="143751"/>
                  </a:lnTo>
                  <a:lnTo>
                    <a:pt x="5073446" y="141904"/>
                  </a:lnTo>
                  <a:lnTo>
                    <a:pt x="5059235" y="140938"/>
                  </a:lnTo>
                  <a:lnTo>
                    <a:pt x="5045024" y="141832"/>
                  </a:lnTo>
                  <a:lnTo>
                    <a:pt x="5030812" y="141648"/>
                  </a:lnTo>
                  <a:lnTo>
                    <a:pt x="5016601" y="139793"/>
                  </a:lnTo>
                  <a:lnTo>
                    <a:pt x="5002390" y="140208"/>
                  </a:lnTo>
                  <a:lnTo>
                    <a:pt x="4988178" y="141652"/>
                  </a:lnTo>
                  <a:lnTo>
                    <a:pt x="4973967" y="140863"/>
                  </a:lnTo>
                  <a:lnTo>
                    <a:pt x="4959756" y="142009"/>
                  </a:lnTo>
                  <a:lnTo>
                    <a:pt x="4945544" y="141315"/>
                  </a:lnTo>
                  <a:lnTo>
                    <a:pt x="4931333" y="141720"/>
                  </a:lnTo>
                  <a:lnTo>
                    <a:pt x="4917122" y="141872"/>
                  </a:lnTo>
                  <a:lnTo>
                    <a:pt x="4902910" y="142823"/>
                  </a:lnTo>
                  <a:lnTo>
                    <a:pt x="4888699" y="139703"/>
                  </a:lnTo>
                  <a:lnTo>
                    <a:pt x="4874488" y="142187"/>
                  </a:lnTo>
                  <a:lnTo>
                    <a:pt x="4860276" y="146189"/>
                  </a:lnTo>
                  <a:lnTo>
                    <a:pt x="4846065" y="144085"/>
                  </a:lnTo>
                  <a:lnTo>
                    <a:pt x="4831854" y="143111"/>
                  </a:lnTo>
                  <a:lnTo>
                    <a:pt x="4817642" y="142920"/>
                  </a:lnTo>
                  <a:lnTo>
                    <a:pt x="4803431" y="144694"/>
                  </a:lnTo>
                  <a:lnTo>
                    <a:pt x="4789220" y="144815"/>
                  </a:lnTo>
                  <a:lnTo>
                    <a:pt x="4775008" y="144592"/>
                  </a:lnTo>
                  <a:lnTo>
                    <a:pt x="4760797" y="145025"/>
                  </a:lnTo>
                  <a:lnTo>
                    <a:pt x="4746586" y="146761"/>
                  </a:lnTo>
                  <a:lnTo>
                    <a:pt x="4732374" y="146139"/>
                  </a:lnTo>
                  <a:lnTo>
                    <a:pt x="4718163" y="143665"/>
                  </a:lnTo>
                  <a:lnTo>
                    <a:pt x="4703952" y="145178"/>
                  </a:lnTo>
                  <a:lnTo>
                    <a:pt x="4689740" y="143166"/>
                  </a:lnTo>
                  <a:lnTo>
                    <a:pt x="4675529" y="144884"/>
                  </a:lnTo>
                  <a:lnTo>
                    <a:pt x="4661318" y="145393"/>
                  </a:lnTo>
                  <a:lnTo>
                    <a:pt x="4647106" y="146012"/>
                  </a:lnTo>
                  <a:lnTo>
                    <a:pt x="4632895" y="144074"/>
                  </a:lnTo>
                  <a:lnTo>
                    <a:pt x="4618684" y="144267"/>
                  </a:lnTo>
                  <a:lnTo>
                    <a:pt x="4604472" y="144358"/>
                  </a:lnTo>
                  <a:lnTo>
                    <a:pt x="4590261" y="141171"/>
                  </a:lnTo>
                  <a:lnTo>
                    <a:pt x="4576050" y="143252"/>
                  </a:lnTo>
                  <a:lnTo>
                    <a:pt x="4561838" y="142540"/>
                  </a:lnTo>
                  <a:lnTo>
                    <a:pt x="4547627" y="142686"/>
                  </a:lnTo>
                  <a:lnTo>
                    <a:pt x="4533416" y="141783"/>
                  </a:lnTo>
                  <a:lnTo>
                    <a:pt x="4519204" y="140861"/>
                  </a:lnTo>
                  <a:lnTo>
                    <a:pt x="4504993" y="141413"/>
                  </a:lnTo>
                  <a:lnTo>
                    <a:pt x="4490782" y="141825"/>
                  </a:lnTo>
                  <a:lnTo>
                    <a:pt x="4476570" y="138838"/>
                  </a:lnTo>
                  <a:lnTo>
                    <a:pt x="4462359" y="136348"/>
                  </a:lnTo>
                  <a:lnTo>
                    <a:pt x="4448148" y="135426"/>
                  </a:lnTo>
                  <a:lnTo>
                    <a:pt x="4433936" y="137463"/>
                  </a:lnTo>
                  <a:lnTo>
                    <a:pt x="4419725" y="136889"/>
                  </a:lnTo>
                  <a:lnTo>
                    <a:pt x="4405514" y="137283"/>
                  </a:lnTo>
                  <a:lnTo>
                    <a:pt x="4391302" y="137118"/>
                  </a:lnTo>
                  <a:lnTo>
                    <a:pt x="4377091" y="142739"/>
                  </a:lnTo>
                  <a:lnTo>
                    <a:pt x="4362880" y="140311"/>
                  </a:lnTo>
                  <a:lnTo>
                    <a:pt x="4348668" y="140176"/>
                  </a:lnTo>
                  <a:lnTo>
                    <a:pt x="4334457" y="142752"/>
                  </a:lnTo>
                  <a:lnTo>
                    <a:pt x="4320246" y="144919"/>
                  </a:lnTo>
                  <a:lnTo>
                    <a:pt x="4306034" y="145719"/>
                  </a:lnTo>
                  <a:lnTo>
                    <a:pt x="4291823" y="144447"/>
                  </a:lnTo>
                  <a:lnTo>
                    <a:pt x="4277612" y="146291"/>
                  </a:lnTo>
                  <a:lnTo>
                    <a:pt x="4263400" y="146550"/>
                  </a:lnTo>
                  <a:lnTo>
                    <a:pt x="4249189" y="145745"/>
                  </a:lnTo>
                  <a:lnTo>
                    <a:pt x="4234978" y="143586"/>
                  </a:lnTo>
                  <a:lnTo>
                    <a:pt x="4220766" y="142224"/>
                  </a:lnTo>
                  <a:lnTo>
                    <a:pt x="4206555" y="143247"/>
                  </a:lnTo>
                  <a:lnTo>
                    <a:pt x="4192344" y="144483"/>
                  </a:lnTo>
                  <a:lnTo>
                    <a:pt x="4178132" y="144531"/>
                  </a:lnTo>
                  <a:lnTo>
                    <a:pt x="4163921" y="142850"/>
                  </a:lnTo>
                  <a:lnTo>
                    <a:pt x="4149710" y="143075"/>
                  </a:lnTo>
                  <a:lnTo>
                    <a:pt x="4135498" y="144173"/>
                  </a:lnTo>
                  <a:lnTo>
                    <a:pt x="4121287" y="145104"/>
                  </a:lnTo>
                  <a:lnTo>
                    <a:pt x="4107076" y="147700"/>
                  </a:lnTo>
                  <a:lnTo>
                    <a:pt x="4092864" y="146128"/>
                  </a:lnTo>
                  <a:lnTo>
                    <a:pt x="4078653" y="147536"/>
                  </a:lnTo>
                  <a:lnTo>
                    <a:pt x="4064442" y="148724"/>
                  </a:lnTo>
                  <a:lnTo>
                    <a:pt x="4050230" y="149947"/>
                  </a:lnTo>
                  <a:lnTo>
                    <a:pt x="4036019" y="145085"/>
                  </a:lnTo>
                  <a:lnTo>
                    <a:pt x="4021808" y="144771"/>
                  </a:lnTo>
                  <a:lnTo>
                    <a:pt x="4007596" y="143924"/>
                  </a:lnTo>
                  <a:lnTo>
                    <a:pt x="3993385" y="144941"/>
                  </a:lnTo>
                  <a:lnTo>
                    <a:pt x="3979174" y="145972"/>
                  </a:lnTo>
                  <a:lnTo>
                    <a:pt x="3964962" y="143073"/>
                  </a:lnTo>
                  <a:lnTo>
                    <a:pt x="3950751" y="145958"/>
                  </a:lnTo>
                  <a:lnTo>
                    <a:pt x="3936540" y="147122"/>
                  </a:lnTo>
                  <a:lnTo>
                    <a:pt x="3922328" y="146599"/>
                  </a:lnTo>
                  <a:lnTo>
                    <a:pt x="3908117" y="146151"/>
                  </a:lnTo>
                  <a:lnTo>
                    <a:pt x="3893906" y="149506"/>
                  </a:lnTo>
                  <a:lnTo>
                    <a:pt x="3879694" y="149675"/>
                  </a:lnTo>
                  <a:lnTo>
                    <a:pt x="3865483" y="151888"/>
                  </a:lnTo>
                  <a:lnTo>
                    <a:pt x="3851272" y="150263"/>
                  </a:lnTo>
                  <a:lnTo>
                    <a:pt x="3837060" y="147264"/>
                  </a:lnTo>
                  <a:lnTo>
                    <a:pt x="3822849" y="146198"/>
                  </a:lnTo>
                  <a:lnTo>
                    <a:pt x="3808638" y="148293"/>
                  </a:lnTo>
                  <a:lnTo>
                    <a:pt x="3794426" y="150162"/>
                  </a:lnTo>
                  <a:lnTo>
                    <a:pt x="3780215" y="147594"/>
                  </a:lnTo>
                  <a:lnTo>
                    <a:pt x="3766004" y="150596"/>
                  </a:lnTo>
                  <a:lnTo>
                    <a:pt x="3751792" y="151676"/>
                  </a:lnTo>
                  <a:lnTo>
                    <a:pt x="3737581" y="152988"/>
                  </a:lnTo>
                  <a:lnTo>
                    <a:pt x="3723370" y="156385"/>
                  </a:lnTo>
                  <a:lnTo>
                    <a:pt x="3709158" y="156903"/>
                  </a:lnTo>
                  <a:lnTo>
                    <a:pt x="3694947" y="155043"/>
                  </a:lnTo>
                  <a:lnTo>
                    <a:pt x="3680736" y="155780"/>
                  </a:lnTo>
                  <a:lnTo>
                    <a:pt x="3666524" y="155839"/>
                  </a:lnTo>
                  <a:lnTo>
                    <a:pt x="3652313" y="155634"/>
                  </a:lnTo>
                  <a:lnTo>
                    <a:pt x="3638102" y="158508"/>
                  </a:lnTo>
                  <a:lnTo>
                    <a:pt x="3623890" y="158119"/>
                  </a:lnTo>
                  <a:lnTo>
                    <a:pt x="3609679" y="159251"/>
                  </a:lnTo>
                  <a:lnTo>
                    <a:pt x="3595468" y="159045"/>
                  </a:lnTo>
                  <a:lnTo>
                    <a:pt x="3581256" y="155066"/>
                  </a:lnTo>
                  <a:lnTo>
                    <a:pt x="3567045" y="157480"/>
                  </a:lnTo>
                  <a:lnTo>
                    <a:pt x="3552834" y="155271"/>
                  </a:lnTo>
                  <a:lnTo>
                    <a:pt x="3538622" y="156960"/>
                  </a:lnTo>
                  <a:lnTo>
                    <a:pt x="3524411" y="156775"/>
                  </a:lnTo>
                  <a:lnTo>
                    <a:pt x="3510200" y="157066"/>
                  </a:lnTo>
                  <a:lnTo>
                    <a:pt x="3495988" y="157443"/>
                  </a:lnTo>
                  <a:lnTo>
                    <a:pt x="3481777" y="155259"/>
                  </a:lnTo>
                  <a:lnTo>
                    <a:pt x="3467566" y="151337"/>
                  </a:lnTo>
                  <a:lnTo>
                    <a:pt x="3453354" y="154910"/>
                  </a:lnTo>
                  <a:lnTo>
                    <a:pt x="3439143" y="154799"/>
                  </a:lnTo>
                  <a:lnTo>
                    <a:pt x="3424932" y="155174"/>
                  </a:lnTo>
                  <a:lnTo>
                    <a:pt x="3410720" y="157432"/>
                  </a:lnTo>
                  <a:lnTo>
                    <a:pt x="3396509" y="157166"/>
                  </a:lnTo>
                  <a:lnTo>
                    <a:pt x="3382297" y="157988"/>
                  </a:lnTo>
                  <a:lnTo>
                    <a:pt x="3368086" y="156159"/>
                  </a:lnTo>
                  <a:lnTo>
                    <a:pt x="3353875" y="153868"/>
                  </a:lnTo>
                  <a:lnTo>
                    <a:pt x="3339663" y="151690"/>
                  </a:lnTo>
                  <a:lnTo>
                    <a:pt x="3325452" y="154213"/>
                  </a:lnTo>
                  <a:lnTo>
                    <a:pt x="3311241" y="157393"/>
                  </a:lnTo>
                  <a:lnTo>
                    <a:pt x="3297029" y="154281"/>
                  </a:lnTo>
                  <a:lnTo>
                    <a:pt x="3282818" y="154153"/>
                  </a:lnTo>
                  <a:lnTo>
                    <a:pt x="3268607" y="153080"/>
                  </a:lnTo>
                  <a:lnTo>
                    <a:pt x="3254395" y="156255"/>
                  </a:lnTo>
                  <a:lnTo>
                    <a:pt x="3240184" y="154877"/>
                  </a:lnTo>
                  <a:lnTo>
                    <a:pt x="3225973" y="152532"/>
                  </a:lnTo>
                  <a:lnTo>
                    <a:pt x="3211761" y="153332"/>
                  </a:lnTo>
                  <a:lnTo>
                    <a:pt x="3197550" y="159084"/>
                  </a:lnTo>
                  <a:lnTo>
                    <a:pt x="3183339" y="159654"/>
                  </a:lnTo>
                  <a:lnTo>
                    <a:pt x="3169127" y="158511"/>
                  </a:lnTo>
                  <a:lnTo>
                    <a:pt x="3154916" y="160657"/>
                  </a:lnTo>
                  <a:lnTo>
                    <a:pt x="3140705" y="163790"/>
                  </a:lnTo>
                  <a:lnTo>
                    <a:pt x="3126493" y="168301"/>
                  </a:lnTo>
                  <a:lnTo>
                    <a:pt x="3112282" y="169394"/>
                  </a:lnTo>
                  <a:lnTo>
                    <a:pt x="3098071" y="175042"/>
                  </a:lnTo>
                  <a:lnTo>
                    <a:pt x="3083859" y="178649"/>
                  </a:lnTo>
                  <a:lnTo>
                    <a:pt x="3069648" y="176019"/>
                  </a:lnTo>
                  <a:lnTo>
                    <a:pt x="3055437" y="176371"/>
                  </a:lnTo>
                  <a:lnTo>
                    <a:pt x="3041225" y="175443"/>
                  </a:lnTo>
                  <a:lnTo>
                    <a:pt x="3027014" y="174319"/>
                  </a:lnTo>
                  <a:lnTo>
                    <a:pt x="3012803" y="173874"/>
                  </a:lnTo>
                  <a:lnTo>
                    <a:pt x="2998591" y="171729"/>
                  </a:lnTo>
                  <a:lnTo>
                    <a:pt x="2984380" y="169818"/>
                  </a:lnTo>
                  <a:lnTo>
                    <a:pt x="2970169" y="165377"/>
                  </a:lnTo>
                  <a:lnTo>
                    <a:pt x="2955957" y="163362"/>
                  </a:lnTo>
                  <a:lnTo>
                    <a:pt x="2941746" y="163629"/>
                  </a:lnTo>
                  <a:lnTo>
                    <a:pt x="2927535" y="163618"/>
                  </a:lnTo>
                  <a:lnTo>
                    <a:pt x="2913323" y="159033"/>
                  </a:lnTo>
                  <a:lnTo>
                    <a:pt x="2899112" y="159610"/>
                  </a:lnTo>
                  <a:lnTo>
                    <a:pt x="2884901" y="158385"/>
                  </a:lnTo>
                  <a:lnTo>
                    <a:pt x="2870689" y="153621"/>
                  </a:lnTo>
                  <a:lnTo>
                    <a:pt x="2856478" y="153404"/>
                  </a:lnTo>
                  <a:lnTo>
                    <a:pt x="2842267" y="153486"/>
                  </a:lnTo>
                  <a:lnTo>
                    <a:pt x="2828055" y="156380"/>
                  </a:lnTo>
                  <a:lnTo>
                    <a:pt x="2813844" y="157860"/>
                  </a:lnTo>
                  <a:lnTo>
                    <a:pt x="2799633" y="153242"/>
                  </a:lnTo>
                  <a:lnTo>
                    <a:pt x="2785421" y="151780"/>
                  </a:lnTo>
                  <a:lnTo>
                    <a:pt x="2771210" y="151728"/>
                  </a:lnTo>
                  <a:lnTo>
                    <a:pt x="2756999" y="150980"/>
                  </a:lnTo>
                  <a:lnTo>
                    <a:pt x="2742787" y="151798"/>
                  </a:lnTo>
                  <a:lnTo>
                    <a:pt x="2728576" y="154314"/>
                  </a:lnTo>
                  <a:lnTo>
                    <a:pt x="2714365" y="152398"/>
                  </a:lnTo>
                  <a:lnTo>
                    <a:pt x="2700153" y="151368"/>
                  </a:lnTo>
                  <a:lnTo>
                    <a:pt x="2685942" y="150106"/>
                  </a:lnTo>
                  <a:lnTo>
                    <a:pt x="2671731" y="151500"/>
                  </a:lnTo>
                  <a:lnTo>
                    <a:pt x="2657519" y="150679"/>
                  </a:lnTo>
                  <a:lnTo>
                    <a:pt x="2643308" y="147039"/>
                  </a:lnTo>
                  <a:lnTo>
                    <a:pt x="2629097" y="146240"/>
                  </a:lnTo>
                  <a:lnTo>
                    <a:pt x="2614885" y="145414"/>
                  </a:lnTo>
                  <a:lnTo>
                    <a:pt x="2600674" y="144491"/>
                  </a:lnTo>
                  <a:lnTo>
                    <a:pt x="2586463" y="145793"/>
                  </a:lnTo>
                  <a:lnTo>
                    <a:pt x="2572251" y="148340"/>
                  </a:lnTo>
                  <a:lnTo>
                    <a:pt x="2558040" y="146681"/>
                  </a:lnTo>
                  <a:lnTo>
                    <a:pt x="2543829" y="146895"/>
                  </a:lnTo>
                  <a:lnTo>
                    <a:pt x="2529617" y="145562"/>
                  </a:lnTo>
                  <a:lnTo>
                    <a:pt x="2515406" y="150340"/>
                  </a:lnTo>
                  <a:lnTo>
                    <a:pt x="2501195" y="149888"/>
                  </a:lnTo>
                  <a:lnTo>
                    <a:pt x="2486983" y="152332"/>
                  </a:lnTo>
                  <a:lnTo>
                    <a:pt x="2472772" y="152513"/>
                  </a:lnTo>
                  <a:lnTo>
                    <a:pt x="2458561" y="151032"/>
                  </a:lnTo>
                  <a:lnTo>
                    <a:pt x="2444349" y="151197"/>
                  </a:lnTo>
                  <a:lnTo>
                    <a:pt x="2430138" y="155440"/>
                  </a:lnTo>
                  <a:lnTo>
                    <a:pt x="2415927" y="158527"/>
                  </a:lnTo>
                  <a:lnTo>
                    <a:pt x="2401715" y="157231"/>
                  </a:lnTo>
                  <a:lnTo>
                    <a:pt x="2387504" y="159399"/>
                  </a:lnTo>
                  <a:lnTo>
                    <a:pt x="2373293" y="160825"/>
                  </a:lnTo>
                  <a:lnTo>
                    <a:pt x="2359081" y="159651"/>
                  </a:lnTo>
                  <a:lnTo>
                    <a:pt x="2344870" y="154885"/>
                  </a:lnTo>
                  <a:lnTo>
                    <a:pt x="2330659" y="159318"/>
                  </a:lnTo>
                  <a:lnTo>
                    <a:pt x="2316447" y="159269"/>
                  </a:lnTo>
                  <a:lnTo>
                    <a:pt x="2302236" y="158746"/>
                  </a:lnTo>
                  <a:lnTo>
                    <a:pt x="2288025" y="161006"/>
                  </a:lnTo>
                  <a:lnTo>
                    <a:pt x="2273813" y="157875"/>
                  </a:lnTo>
                  <a:lnTo>
                    <a:pt x="2259602" y="155784"/>
                  </a:lnTo>
                  <a:lnTo>
                    <a:pt x="2245391" y="159215"/>
                  </a:lnTo>
                  <a:lnTo>
                    <a:pt x="2231179" y="157037"/>
                  </a:lnTo>
                  <a:lnTo>
                    <a:pt x="2216968" y="158656"/>
                  </a:lnTo>
                  <a:lnTo>
                    <a:pt x="2202757" y="156425"/>
                  </a:lnTo>
                  <a:lnTo>
                    <a:pt x="2188545" y="157921"/>
                  </a:lnTo>
                  <a:lnTo>
                    <a:pt x="2174334" y="154548"/>
                  </a:lnTo>
                  <a:lnTo>
                    <a:pt x="2160123" y="155784"/>
                  </a:lnTo>
                  <a:lnTo>
                    <a:pt x="2145911" y="156782"/>
                  </a:lnTo>
                  <a:lnTo>
                    <a:pt x="2131700" y="157875"/>
                  </a:lnTo>
                  <a:lnTo>
                    <a:pt x="2117489" y="157278"/>
                  </a:lnTo>
                  <a:lnTo>
                    <a:pt x="2103277" y="156193"/>
                  </a:lnTo>
                  <a:lnTo>
                    <a:pt x="2089066" y="153368"/>
                  </a:lnTo>
                  <a:lnTo>
                    <a:pt x="2074855" y="153120"/>
                  </a:lnTo>
                  <a:lnTo>
                    <a:pt x="2060643" y="150023"/>
                  </a:lnTo>
                  <a:lnTo>
                    <a:pt x="2046432" y="153790"/>
                  </a:lnTo>
                  <a:lnTo>
                    <a:pt x="2032221" y="155585"/>
                  </a:lnTo>
                  <a:lnTo>
                    <a:pt x="2018009" y="158766"/>
                  </a:lnTo>
                  <a:lnTo>
                    <a:pt x="2003798" y="156238"/>
                  </a:lnTo>
                  <a:lnTo>
                    <a:pt x="1989587" y="152005"/>
                  </a:lnTo>
                  <a:lnTo>
                    <a:pt x="1975375" y="153730"/>
                  </a:lnTo>
                  <a:lnTo>
                    <a:pt x="1961164" y="152918"/>
                  </a:lnTo>
                  <a:lnTo>
                    <a:pt x="1946953" y="151316"/>
                  </a:lnTo>
                  <a:lnTo>
                    <a:pt x="1932741" y="150089"/>
                  </a:lnTo>
                  <a:lnTo>
                    <a:pt x="1918530" y="146671"/>
                  </a:lnTo>
                  <a:lnTo>
                    <a:pt x="1904319" y="149433"/>
                  </a:lnTo>
                  <a:lnTo>
                    <a:pt x="1890107" y="151084"/>
                  </a:lnTo>
                  <a:lnTo>
                    <a:pt x="1875896" y="152260"/>
                  </a:lnTo>
                  <a:lnTo>
                    <a:pt x="1861685" y="154277"/>
                  </a:lnTo>
                  <a:lnTo>
                    <a:pt x="1847473" y="155949"/>
                  </a:lnTo>
                  <a:lnTo>
                    <a:pt x="1833262" y="156848"/>
                  </a:lnTo>
                  <a:lnTo>
                    <a:pt x="1819051" y="156038"/>
                  </a:lnTo>
                  <a:lnTo>
                    <a:pt x="1804839" y="154731"/>
                  </a:lnTo>
                  <a:lnTo>
                    <a:pt x="1790628" y="152257"/>
                  </a:lnTo>
                  <a:lnTo>
                    <a:pt x="1776417" y="152362"/>
                  </a:lnTo>
                  <a:lnTo>
                    <a:pt x="1762205" y="155760"/>
                  </a:lnTo>
                  <a:lnTo>
                    <a:pt x="1747994" y="152072"/>
                  </a:lnTo>
                  <a:lnTo>
                    <a:pt x="1733783" y="155697"/>
                  </a:lnTo>
                  <a:lnTo>
                    <a:pt x="1719571" y="155729"/>
                  </a:lnTo>
                  <a:lnTo>
                    <a:pt x="1705360" y="155806"/>
                  </a:lnTo>
                  <a:lnTo>
                    <a:pt x="1691148" y="159060"/>
                  </a:lnTo>
                  <a:lnTo>
                    <a:pt x="1676937" y="156917"/>
                  </a:lnTo>
                  <a:lnTo>
                    <a:pt x="1662726" y="151223"/>
                  </a:lnTo>
                  <a:lnTo>
                    <a:pt x="1648514" y="153971"/>
                  </a:lnTo>
                  <a:lnTo>
                    <a:pt x="1634303" y="153795"/>
                  </a:lnTo>
                  <a:lnTo>
                    <a:pt x="1620092" y="147544"/>
                  </a:lnTo>
                  <a:lnTo>
                    <a:pt x="1605880" y="150813"/>
                  </a:lnTo>
                  <a:lnTo>
                    <a:pt x="1591669" y="148547"/>
                  </a:lnTo>
                  <a:lnTo>
                    <a:pt x="1577458" y="155290"/>
                  </a:lnTo>
                  <a:lnTo>
                    <a:pt x="1563246" y="153245"/>
                  </a:lnTo>
                  <a:lnTo>
                    <a:pt x="1549035" y="150718"/>
                  </a:lnTo>
                  <a:lnTo>
                    <a:pt x="1534824" y="151367"/>
                  </a:lnTo>
                  <a:lnTo>
                    <a:pt x="1520612" y="151163"/>
                  </a:lnTo>
                  <a:lnTo>
                    <a:pt x="1506401" y="149970"/>
                  </a:lnTo>
                  <a:lnTo>
                    <a:pt x="1492190" y="148879"/>
                  </a:lnTo>
                  <a:lnTo>
                    <a:pt x="1477978" y="152502"/>
                  </a:lnTo>
                  <a:lnTo>
                    <a:pt x="1463767" y="151615"/>
                  </a:lnTo>
                  <a:lnTo>
                    <a:pt x="1449556" y="147349"/>
                  </a:lnTo>
                  <a:lnTo>
                    <a:pt x="1435344" y="143916"/>
                  </a:lnTo>
                  <a:lnTo>
                    <a:pt x="1421133" y="144237"/>
                  </a:lnTo>
                  <a:lnTo>
                    <a:pt x="1406922" y="144824"/>
                  </a:lnTo>
                  <a:lnTo>
                    <a:pt x="1392710" y="142802"/>
                  </a:lnTo>
                  <a:lnTo>
                    <a:pt x="1378499" y="143838"/>
                  </a:lnTo>
                  <a:lnTo>
                    <a:pt x="1364288" y="139088"/>
                  </a:lnTo>
                  <a:lnTo>
                    <a:pt x="1350076" y="140163"/>
                  </a:lnTo>
                  <a:lnTo>
                    <a:pt x="1335865" y="142498"/>
                  </a:lnTo>
                  <a:lnTo>
                    <a:pt x="1321654" y="140860"/>
                  </a:lnTo>
                  <a:lnTo>
                    <a:pt x="1307442" y="141019"/>
                  </a:lnTo>
                  <a:lnTo>
                    <a:pt x="1293231" y="142636"/>
                  </a:lnTo>
                  <a:lnTo>
                    <a:pt x="1279020" y="145015"/>
                  </a:lnTo>
                  <a:lnTo>
                    <a:pt x="1264808" y="148702"/>
                  </a:lnTo>
                  <a:lnTo>
                    <a:pt x="1250597" y="147727"/>
                  </a:lnTo>
                  <a:lnTo>
                    <a:pt x="1236386" y="142942"/>
                  </a:lnTo>
                  <a:lnTo>
                    <a:pt x="1222174" y="142374"/>
                  </a:lnTo>
                  <a:lnTo>
                    <a:pt x="1207963" y="148245"/>
                  </a:lnTo>
                  <a:lnTo>
                    <a:pt x="1193752" y="145370"/>
                  </a:lnTo>
                  <a:lnTo>
                    <a:pt x="1179540" y="145295"/>
                  </a:lnTo>
                  <a:lnTo>
                    <a:pt x="1165329" y="144993"/>
                  </a:lnTo>
                  <a:lnTo>
                    <a:pt x="1151118" y="141861"/>
                  </a:lnTo>
                  <a:lnTo>
                    <a:pt x="1136906" y="140063"/>
                  </a:lnTo>
                  <a:lnTo>
                    <a:pt x="1122695" y="144234"/>
                  </a:lnTo>
                  <a:lnTo>
                    <a:pt x="1108484" y="151895"/>
                  </a:lnTo>
                  <a:lnTo>
                    <a:pt x="1094272" y="148411"/>
                  </a:lnTo>
                  <a:lnTo>
                    <a:pt x="1080061" y="146085"/>
                  </a:lnTo>
                  <a:lnTo>
                    <a:pt x="1065850" y="142524"/>
                  </a:lnTo>
                  <a:lnTo>
                    <a:pt x="1051638" y="140550"/>
                  </a:lnTo>
                  <a:lnTo>
                    <a:pt x="1037427" y="141220"/>
                  </a:lnTo>
                  <a:lnTo>
                    <a:pt x="1023216" y="145693"/>
                  </a:lnTo>
                  <a:lnTo>
                    <a:pt x="1009004" y="144753"/>
                  </a:lnTo>
                  <a:lnTo>
                    <a:pt x="994793" y="144509"/>
                  </a:lnTo>
                  <a:lnTo>
                    <a:pt x="980582" y="144482"/>
                  </a:lnTo>
                  <a:lnTo>
                    <a:pt x="966370" y="145932"/>
                  </a:lnTo>
                  <a:lnTo>
                    <a:pt x="952159" y="151805"/>
                  </a:lnTo>
                  <a:lnTo>
                    <a:pt x="937948" y="148687"/>
                  </a:lnTo>
                  <a:lnTo>
                    <a:pt x="923736" y="148881"/>
                  </a:lnTo>
                  <a:lnTo>
                    <a:pt x="909525" y="148130"/>
                  </a:lnTo>
                  <a:lnTo>
                    <a:pt x="895314" y="145555"/>
                  </a:lnTo>
                  <a:lnTo>
                    <a:pt x="881102" y="139107"/>
                  </a:lnTo>
                  <a:lnTo>
                    <a:pt x="866891" y="139195"/>
                  </a:lnTo>
                  <a:lnTo>
                    <a:pt x="852680" y="135216"/>
                  </a:lnTo>
                  <a:lnTo>
                    <a:pt x="838468" y="134568"/>
                  </a:lnTo>
                  <a:lnTo>
                    <a:pt x="824257" y="137292"/>
                  </a:lnTo>
                  <a:lnTo>
                    <a:pt x="810046" y="137889"/>
                  </a:lnTo>
                  <a:lnTo>
                    <a:pt x="795834" y="141752"/>
                  </a:lnTo>
                  <a:lnTo>
                    <a:pt x="781623" y="138992"/>
                  </a:lnTo>
                  <a:lnTo>
                    <a:pt x="767412" y="137324"/>
                  </a:lnTo>
                  <a:lnTo>
                    <a:pt x="753200" y="138255"/>
                  </a:lnTo>
                  <a:lnTo>
                    <a:pt x="738989" y="140311"/>
                  </a:lnTo>
                  <a:lnTo>
                    <a:pt x="724778" y="137822"/>
                  </a:lnTo>
                  <a:lnTo>
                    <a:pt x="710566" y="138010"/>
                  </a:lnTo>
                  <a:lnTo>
                    <a:pt x="696355" y="141601"/>
                  </a:lnTo>
                  <a:lnTo>
                    <a:pt x="682144" y="145269"/>
                  </a:lnTo>
                  <a:lnTo>
                    <a:pt x="667932" y="144042"/>
                  </a:lnTo>
                  <a:lnTo>
                    <a:pt x="653721" y="143551"/>
                  </a:lnTo>
                  <a:lnTo>
                    <a:pt x="639510" y="138507"/>
                  </a:lnTo>
                  <a:lnTo>
                    <a:pt x="625298" y="134839"/>
                  </a:lnTo>
                  <a:lnTo>
                    <a:pt x="611087" y="131991"/>
                  </a:lnTo>
                  <a:lnTo>
                    <a:pt x="596876" y="134801"/>
                  </a:lnTo>
                  <a:lnTo>
                    <a:pt x="582664" y="132294"/>
                  </a:lnTo>
                  <a:lnTo>
                    <a:pt x="568453" y="129859"/>
                  </a:lnTo>
                  <a:lnTo>
                    <a:pt x="554242" y="135224"/>
                  </a:lnTo>
                  <a:lnTo>
                    <a:pt x="540030" y="143568"/>
                  </a:lnTo>
                  <a:lnTo>
                    <a:pt x="525819" y="146467"/>
                  </a:lnTo>
                  <a:lnTo>
                    <a:pt x="511608" y="142862"/>
                  </a:lnTo>
                  <a:lnTo>
                    <a:pt x="497396" y="148397"/>
                  </a:lnTo>
                  <a:lnTo>
                    <a:pt x="483185" y="142534"/>
                  </a:lnTo>
                  <a:lnTo>
                    <a:pt x="468974" y="141005"/>
                  </a:lnTo>
                  <a:lnTo>
                    <a:pt x="454762" y="134720"/>
                  </a:lnTo>
                  <a:lnTo>
                    <a:pt x="440551" y="128175"/>
                  </a:lnTo>
                  <a:lnTo>
                    <a:pt x="426340" y="124453"/>
                  </a:lnTo>
                  <a:lnTo>
                    <a:pt x="412128" y="124699"/>
                  </a:lnTo>
                  <a:lnTo>
                    <a:pt x="397917" y="125549"/>
                  </a:lnTo>
                  <a:lnTo>
                    <a:pt x="383706" y="132053"/>
                  </a:lnTo>
                  <a:lnTo>
                    <a:pt x="369494" y="147644"/>
                  </a:lnTo>
                  <a:lnTo>
                    <a:pt x="355283" y="143058"/>
                  </a:lnTo>
                  <a:lnTo>
                    <a:pt x="341072" y="134660"/>
                  </a:lnTo>
                  <a:lnTo>
                    <a:pt x="326860" y="134995"/>
                  </a:lnTo>
                  <a:lnTo>
                    <a:pt x="312649" y="137136"/>
                  </a:lnTo>
                  <a:lnTo>
                    <a:pt x="298438" y="133758"/>
                  </a:lnTo>
                  <a:lnTo>
                    <a:pt x="284226" y="131212"/>
                  </a:lnTo>
                  <a:lnTo>
                    <a:pt x="270015" y="136369"/>
                  </a:lnTo>
                  <a:lnTo>
                    <a:pt x="255804" y="136478"/>
                  </a:lnTo>
                  <a:lnTo>
                    <a:pt x="241592" y="133186"/>
                  </a:lnTo>
                  <a:lnTo>
                    <a:pt x="227381" y="129687"/>
                  </a:lnTo>
                  <a:lnTo>
                    <a:pt x="213170" y="131654"/>
                  </a:lnTo>
                  <a:lnTo>
                    <a:pt x="198958" y="128704"/>
                  </a:lnTo>
                  <a:lnTo>
                    <a:pt x="184747" y="149613"/>
                  </a:lnTo>
                  <a:lnTo>
                    <a:pt x="170536" y="151806"/>
                  </a:lnTo>
                  <a:lnTo>
                    <a:pt x="156324" y="148265"/>
                  </a:lnTo>
                  <a:lnTo>
                    <a:pt x="142113" y="142137"/>
                  </a:lnTo>
                  <a:lnTo>
                    <a:pt x="127902" y="132315"/>
                  </a:lnTo>
                  <a:lnTo>
                    <a:pt x="113690" y="143573"/>
                  </a:lnTo>
                  <a:lnTo>
                    <a:pt x="99479" y="125135"/>
                  </a:lnTo>
                  <a:lnTo>
                    <a:pt x="85268" y="138992"/>
                  </a:lnTo>
                  <a:lnTo>
                    <a:pt x="71056" y="135465"/>
                  </a:lnTo>
                  <a:lnTo>
                    <a:pt x="56845" y="132896"/>
                  </a:lnTo>
                  <a:lnTo>
                    <a:pt x="42634" y="135254"/>
                  </a:lnTo>
                  <a:lnTo>
                    <a:pt x="28422" y="139525"/>
                  </a:lnTo>
                  <a:lnTo>
                    <a:pt x="14211" y="137078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34396" y="2464363"/>
              <a:ext cx="7276204" cy="75679"/>
            </a:xfrm>
            <a:custGeom>
              <a:avLst/>
              <a:pathLst>
                <a:path w="7276204" h="75679">
                  <a:moveTo>
                    <a:pt x="0" y="75679"/>
                  </a:moveTo>
                  <a:lnTo>
                    <a:pt x="14211" y="28233"/>
                  </a:lnTo>
                  <a:lnTo>
                    <a:pt x="28422" y="22757"/>
                  </a:lnTo>
                  <a:lnTo>
                    <a:pt x="42634" y="12552"/>
                  </a:lnTo>
                  <a:lnTo>
                    <a:pt x="56845" y="0"/>
                  </a:lnTo>
                  <a:lnTo>
                    <a:pt x="71056" y="840"/>
                  </a:lnTo>
                  <a:lnTo>
                    <a:pt x="85268" y="9510"/>
                  </a:lnTo>
                  <a:lnTo>
                    <a:pt x="99479" y="5680"/>
                  </a:lnTo>
                  <a:lnTo>
                    <a:pt x="113690" y="16048"/>
                  </a:lnTo>
                  <a:lnTo>
                    <a:pt x="127902" y="5999"/>
                  </a:lnTo>
                  <a:lnTo>
                    <a:pt x="142113" y="16336"/>
                  </a:lnTo>
                  <a:lnTo>
                    <a:pt x="156324" y="23401"/>
                  </a:lnTo>
                  <a:lnTo>
                    <a:pt x="170536" y="25383"/>
                  </a:lnTo>
                  <a:lnTo>
                    <a:pt x="184747" y="19634"/>
                  </a:lnTo>
                  <a:lnTo>
                    <a:pt x="198958" y="26762"/>
                  </a:lnTo>
                  <a:lnTo>
                    <a:pt x="213170" y="15954"/>
                  </a:lnTo>
                  <a:lnTo>
                    <a:pt x="227381" y="30930"/>
                  </a:lnTo>
                  <a:lnTo>
                    <a:pt x="241592" y="30270"/>
                  </a:lnTo>
                  <a:lnTo>
                    <a:pt x="255804" y="18606"/>
                  </a:lnTo>
                  <a:lnTo>
                    <a:pt x="270015" y="19074"/>
                  </a:lnTo>
                  <a:lnTo>
                    <a:pt x="284226" y="21068"/>
                  </a:lnTo>
                  <a:lnTo>
                    <a:pt x="298438" y="19171"/>
                  </a:lnTo>
                  <a:lnTo>
                    <a:pt x="312649" y="22162"/>
                  </a:lnTo>
                  <a:lnTo>
                    <a:pt x="326860" y="23461"/>
                  </a:lnTo>
                  <a:lnTo>
                    <a:pt x="341072" y="31908"/>
                  </a:lnTo>
                  <a:lnTo>
                    <a:pt x="355283" y="34264"/>
                  </a:lnTo>
                  <a:lnTo>
                    <a:pt x="369494" y="31754"/>
                  </a:lnTo>
                  <a:lnTo>
                    <a:pt x="383706" y="32853"/>
                  </a:lnTo>
                  <a:lnTo>
                    <a:pt x="397917" y="26733"/>
                  </a:lnTo>
                  <a:lnTo>
                    <a:pt x="412128" y="16507"/>
                  </a:lnTo>
                  <a:lnTo>
                    <a:pt x="426340" y="12454"/>
                  </a:lnTo>
                  <a:lnTo>
                    <a:pt x="440551" y="22614"/>
                  </a:lnTo>
                  <a:lnTo>
                    <a:pt x="454762" y="20935"/>
                  </a:lnTo>
                  <a:lnTo>
                    <a:pt x="468974" y="20294"/>
                  </a:lnTo>
                  <a:lnTo>
                    <a:pt x="483185" y="18598"/>
                  </a:lnTo>
                  <a:lnTo>
                    <a:pt x="497396" y="22886"/>
                  </a:lnTo>
                  <a:lnTo>
                    <a:pt x="511608" y="28676"/>
                  </a:lnTo>
                  <a:lnTo>
                    <a:pt x="525819" y="26831"/>
                  </a:lnTo>
                  <a:lnTo>
                    <a:pt x="540030" y="25701"/>
                  </a:lnTo>
                  <a:lnTo>
                    <a:pt x="554242" y="28333"/>
                  </a:lnTo>
                  <a:lnTo>
                    <a:pt x="568453" y="30926"/>
                  </a:lnTo>
                  <a:lnTo>
                    <a:pt x="582664" y="33352"/>
                  </a:lnTo>
                  <a:lnTo>
                    <a:pt x="596876" y="30116"/>
                  </a:lnTo>
                  <a:lnTo>
                    <a:pt x="611087" y="32371"/>
                  </a:lnTo>
                  <a:lnTo>
                    <a:pt x="625298" y="25806"/>
                  </a:lnTo>
                  <a:lnTo>
                    <a:pt x="639510" y="23880"/>
                  </a:lnTo>
                  <a:lnTo>
                    <a:pt x="653721" y="23200"/>
                  </a:lnTo>
                  <a:lnTo>
                    <a:pt x="667932" y="19870"/>
                  </a:lnTo>
                  <a:lnTo>
                    <a:pt x="682144" y="30131"/>
                  </a:lnTo>
                  <a:lnTo>
                    <a:pt x="696355" y="27677"/>
                  </a:lnTo>
                  <a:lnTo>
                    <a:pt x="710566" y="32524"/>
                  </a:lnTo>
                  <a:lnTo>
                    <a:pt x="724778" y="33173"/>
                  </a:lnTo>
                  <a:lnTo>
                    <a:pt x="738989" y="35799"/>
                  </a:lnTo>
                  <a:lnTo>
                    <a:pt x="753200" y="34112"/>
                  </a:lnTo>
                  <a:lnTo>
                    <a:pt x="767412" y="34739"/>
                  </a:lnTo>
                  <a:lnTo>
                    <a:pt x="781623" y="35090"/>
                  </a:lnTo>
                  <a:lnTo>
                    <a:pt x="795834" y="31593"/>
                  </a:lnTo>
                  <a:lnTo>
                    <a:pt x="810046" y="38368"/>
                  </a:lnTo>
                  <a:lnTo>
                    <a:pt x="824257" y="38461"/>
                  </a:lnTo>
                  <a:lnTo>
                    <a:pt x="838468" y="41205"/>
                  </a:lnTo>
                  <a:lnTo>
                    <a:pt x="852680" y="39877"/>
                  </a:lnTo>
                  <a:lnTo>
                    <a:pt x="866891" y="43052"/>
                  </a:lnTo>
                  <a:lnTo>
                    <a:pt x="881102" y="40195"/>
                  </a:lnTo>
                  <a:lnTo>
                    <a:pt x="895314" y="40295"/>
                  </a:lnTo>
                  <a:lnTo>
                    <a:pt x="909525" y="37439"/>
                  </a:lnTo>
                  <a:lnTo>
                    <a:pt x="923736" y="38273"/>
                  </a:lnTo>
                  <a:lnTo>
                    <a:pt x="937948" y="37399"/>
                  </a:lnTo>
                  <a:lnTo>
                    <a:pt x="952159" y="32109"/>
                  </a:lnTo>
                  <a:lnTo>
                    <a:pt x="966370" y="33869"/>
                  </a:lnTo>
                  <a:lnTo>
                    <a:pt x="980582" y="29729"/>
                  </a:lnTo>
                  <a:lnTo>
                    <a:pt x="994793" y="30195"/>
                  </a:lnTo>
                  <a:lnTo>
                    <a:pt x="1009004" y="25830"/>
                  </a:lnTo>
                  <a:lnTo>
                    <a:pt x="1023216" y="33504"/>
                  </a:lnTo>
                  <a:lnTo>
                    <a:pt x="1037427" y="37968"/>
                  </a:lnTo>
                  <a:lnTo>
                    <a:pt x="1051638" y="33816"/>
                  </a:lnTo>
                  <a:lnTo>
                    <a:pt x="1065850" y="26132"/>
                  </a:lnTo>
                  <a:lnTo>
                    <a:pt x="1080061" y="23022"/>
                  </a:lnTo>
                  <a:lnTo>
                    <a:pt x="1094272" y="24260"/>
                  </a:lnTo>
                  <a:lnTo>
                    <a:pt x="1108484" y="24154"/>
                  </a:lnTo>
                  <a:lnTo>
                    <a:pt x="1122695" y="25928"/>
                  </a:lnTo>
                  <a:lnTo>
                    <a:pt x="1136906" y="35531"/>
                  </a:lnTo>
                  <a:lnTo>
                    <a:pt x="1151118" y="29117"/>
                  </a:lnTo>
                  <a:lnTo>
                    <a:pt x="1165329" y="36251"/>
                  </a:lnTo>
                  <a:lnTo>
                    <a:pt x="1179540" y="37460"/>
                  </a:lnTo>
                  <a:lnTo>
                    <a:pt x="1193752" y="38261"/>
                  </a:lnTo>
                  <a:lnTo>
                    <a:pt x="1207963" y="34470"/>
                  </a:lnTo>
                  <a:lnTo>
                    <a:pt x="1222174" y="31599"/>
                  </a:lnTo>
                  <a:lnTo>
                    <a:pt x="1236386" y="29619"/>
                  </a:lnTo>
                  <a:lnTo>
                    <a:pt x="1250597" y="27162"/>
                  </a:lnTo>
                  <a:lnTo>
                    <a:pt x="1264808" y="25780"/>
                  </a:lnTo>
                  <a:lnTo>
                    <a:pt x="1279020" y="22983"/>
                  </a:lnTo>
                  <a:lnTo>
                    <a:pt x="1293231" y="23010"/>
                  </a:lnTo>
                  <a:lnTo>
                    <a:pt x="1307442" y="25005"/>
                  </a:lnTo>
                  <a:lnTo>
                    <a:pt x="1321654" y="19704"/>
                  </a:lnTo>
                  <a:lnTo>
                    <a:pt x="1335865" y="23663"/>
                  </a:lnTo>
                  <a:lnTo>
                    <a:pt x="1350076" y="23817"/>
                  </a:lnTo>
                  <a:lnTo>
                    <a:pt x="1364288" y="23189"/>
                  </a:lnTo>
                  <a:lnTo>
                    <a:pt x="1378499" y="19334"/>
                  </a:lnTo>
                  <a:lnTo>
                    <a:pt x="1392710" y="24448"/>
                  </a:lnTo>
                  <a:lnTo>
                    <a:pt x="1406922" y="23555"/>
                  </a:lnTo>
                  <a:lnTo>
                    <a:pt x="1421133" y="26394"/>
                  </a:lnTo>
                  <a:lnTo>
                    <a:pt x="1435344" y="25139"/>
                  </a:lnTo>
                  <a:lnTo>
                    <a:pt x="1449556" y="23271"/>
                  </a:lnTo>
                  <a:lnTo>
                    <a:pt x="1463767" y="22727"/>
                  </a:lnTo>
                  <a:lnTo>
                    <a:pt x="1477978" y="24727"/>
                  </a:lnTo>
                  <a:lnTo>
                    <a:pt x="1492190" y="23627"/>
                  </a:lnTo>
                  <a:lnTo>
                    <a:pt x="1506401" y="21573"/>
                  </a:lnTo>
                  <a:lnTo>
                    <a:pt x="1520612" y="18678"/>
                  </a:lnTo>
                  <a:lnTo>
                    <a:pt x="1534824" y="17122"/>
                  </a:lnTo>
                  <a:lnTo>
                    <a:pt x="1549035" y="14723"/>
                  </a:lnTo>
                  <a:lnTo>
                    <a:pt x="1563246" y="19729"/>
                  </a:lnTo>
                  <a:lnTo>
                    <a:pt x="1577458" y="26375"/>
                  </a:lnTo>
                  <a:lnTo>
                    <a:pt x="1591669" y="25284"/>
                  </a:lnTo>
                  <a:lnTo>
                    <a:pt x="1605880" y="22370"/>
                  </a:lnTo>
                  <a:lnTo>
                    <a:pt x="1620092" y="25936"/>
                  </a:lnTo>
                  <a:lnTo>
                    <a:pt x="1634303" y="31440"/>
                  </a:lnTo>
                  <a:lnTo>
                    <a:pt x="1648514" y="28334"/>
                  </a:lnTo>
                  <a:lnTo>
                    <a:pt x="1662726" y="27776"/>
                  </a:lnTo>
                  <a:lnTo>
                    <a:pt x="1676937" y="33057"/>
                  </a:lnTo>
                  <a:lnTo>
                    <a:pt x="1691148" y="27250"/>
                  </a:lnTo>
                  <a:lnTo>
                    <a:pt x="1705360" y="30157"/>
                  </a:lnTo>
                  <a:lnTo>
                    <a:pt x="1719571" y="28796"/>
                  </a:lnTo>
                  <a:lnTo>
                    <a:pt x="1733783" y="32428"/>
                  </a:lnTo>
                  <a:lnTo>
                    <a:pt x="1747994" y="35733"/>
                  </a:lnTo>
                  <a:lnTo>
                    <a:pt x="1762205" y="32773"/>
                  </a:lnTo>
                  <a:lnTo>
                    <a:pt x="1776417" y="32096"/>
                  </a:lnTo>
                  <a:lnTo>
                    <a:pt x="1790628" y="31522"/>
                  </a:lnTo>
                  <a:lnTo>
                    <a:pt x="1804839" y="29008"/>
                  </a:lnTo>
                  <a:lnTo>
                    <a:pt x="1819051" y="31407"/>
                  </a:lnTo>
                  <a:lnTo>
                    <a:pt x="1833262" y="31448"/>
                  </a:lnTo>
                  <a:lnTo>
                    <a:pt x="1847473" y="36885"/>
                  </a:lnTo>
                  <a:lnTo>
                    <a:pt x="1861685" y="35224"/>
                  </a:lnTo>
                  <a:lnTo>
                    <a:pt x="1875896" y="29863"/>
                  </a:lnTo>
                  <a:lnTo>
                    <a:pt x="1890107" y="29743"/>
                  </a:lnTo>
                  <a:lnTo>
                    <a:pt x="1904319" y="31295"/>
                  </a:lnTo>
                  <a:lnTo>
                    <a:pt x="1918530" y="29066"/>
                  </a:lnTo>
                  <a:lnTo>
                    <a:pt x="1932741" y="33617"/>
                  </a:lnTo>
                  <a:lnTo>
                    <a:pt x="1946953" y="40216"/>
                  </a:lnTo>
                  <a:lnTo>
                    <a:pt x="1961164" y="37850"/>
                  </a:lnTo>
                  <a:lnTo>
                    <a:pt x="1975375" y="39494"/>
                  </a:lnTo>
                  <a:lnTo>
                    <a:pt x="1989587" y="39354"/>
                  </a:lnTo>
                  <a:lnTo>
                    <a:pt x="2003798" y="42069"/>
                  </a:lnTo>
                  <a:lnTo>
                    <a:pt x="2018009" y="43045"/>
                  </a:lnTo>
                  <a:lnTo>
                    <a:pt x="2032221" y="45800"/>
                  </a:lnTo>
                  <a:lnTo>
                    <a:pt x="2046432" y="46514"/>
                  </a:lnTo>
                  <a:lnTo>
                    <a:pt x="2060643" y="45976"/>
                  </a:lnTo>
                  <a:lnTo>
                    <a:pt x="2074855" y="44256"/>
                  </a:lnTo>
                  <a:lnTo>
                    <a:pt x="2089066" y="44045"/>
                  </a:lnTo>
                  <a:lnTo>
                    <a:pt x="2103277" y="42425"/>
                  </a:lnTo>
                  <a:lnTo>
                    <a:pt x="2117489" y="41962"/>
                  </a:lnTo>
                  <a:lnTo>
                    <a:pt x="2131700" y="37826"/>
                  </a:lnTo>
                  <a:lnTo>
                    <a:pt x="2145911" y="34147"/>
                  </a:lnTo>
                  <a:lnTo>
                    <a:pt x="2160123" y="36159"/>
                  </a:lnTo>
                  <a:lnTo>
                    <a:pt x="2174334" y="35803"/>
                  </a:lnTo>
                  <a:lnTo>
                    <a:pt x="2188545" y="34101"/>
                  </a:lnTo>
                  <a:lnTo>
                    <a:pt x="2202757" y="40431"/>
                  </a:lnTo>
                  <a:lnTo>
                    <a:pt x="2216968" y="39197"/>
                  </a:lnTo>
                  <a:lnTo>
                    <a:pt x="2231179" y="37087"/>
                  </a:lnTo>
                  <a:lnTo>
                    <a:pt x="2245391" y="39139"/>
                  </a:lnTo>
                  <a:lnTo>
                    <a:pt x="2259602" y="34137"/>
                  </a:lnTo>
                  <a:lnTo>
                    <a:pt x="2273813" y="33525"/>
                  </a:lnTo>
                  <a:lnTo>
                    <a:pt x="2288025" y="36737"/>
                  </a:lnTo>
                  <a:lnTo>
                    <a:pt x="2302236" y="38626"/>
                  </a:lnTo>
                  <a:lnTo>
                    <a:pt x="2316447" y="38102"/>
                  </a:lnTo>
                  <a:lnTo>
                    <a:pt x="2330659" y="34869"/>
                  </a:lnTo>
                  <a:lnTo>
                    <a:pt x="2344870" y="33676"/>
                  </a:lnTo>
                  <a:lnTo>
                    <a:pt x="2359081" y="35710"/>
                  </a:lnTo>
                  <a:lnTo>
                    <a:pt x="2373293" y="35101"/>
                  </a:lnTo>
                  <a:lnTo>
                    <a:pt x="2387504" y="39585"/>
                  </a:lnTo>
                  <a:lnTo>
                    <a:pt x="2401715" y="38598"/>
                  </a:lnTo>
                  <a:lnTo>
                    <a:pt x="2415927" y="41295"/>
                  </a:lnTo>
                  <a:lnTo>
                    <a:pt x="2430138" y="43530"/>
                  </a:lnTo>
                  <a:lnTo>
                    <a:pt x="2444349" y="42289"/>
                  </a:lnTo>
                  <a:lnTo>
                    <a:pt x="2458561" y="41694"/>
                  </a:lnTo>
                  <a:lnTo>
                    <a:pt x="2472772" y="42984"/>
                  </a:lnTo>
                  <a:lnTo>
                    <a:pt x="2486983" y="41147"/>
                  </a:lnTo>
                  <a:lnTo>
                    <a:pt x="2501195" y="41453"/>
                  </a:lnTo>
                  <a:lnTo>
                    <a:pt x="2515406" y="41064"/>
                  </a:lnTo>
                  <a:lnTo>
                    <a:pt x="2529617" y="38391"/>
                  </a:lnTo>
                  <a:lnTo>
                    <a:pt x="2543829" y="41740"/>
                  </a:lnTo>
                  <a:lnTo>
                    <a:pt x="2558040" y="42186"/>
                  </a:lnTo>
                  <a:lnTo>
                    <a:pt x="2572251" y="42313"/>
                  </a:lnTo>
                  <a:lnTo>
                    <a:pt x="2586463" y="45267"/>
                  </a:lnTo>
                  <a:lnTo>
                    <a:pt x="2600674" y="49321"/>
                  </a:lnTo>
                  <a:lnTo>
                    <a:pt x="2614885" y="53372"/>
                  </a:lnTo>
                  <a:lnTo>
                    <a:pt x="2629097" y="53269"/>
                  </a:lnTo>
                  <a:lnTo>
                    <a:pt x="2643308" y="56503"/>
                  </a:lnTo>
                  <a:lnTo>
                    <a:pt x="2657519" y="58126"/>
                  </a:lnTo>
                  <a:lnTo>
                    <a:pt x="2671731" y="56193"/>
                  </a:lnTo>
                  <a:lnTo>
                    <a:pt x="2685942" y="55409"/>
                  </a:lnTo>
                  <a:lnTo>
                    <a:pt x="2700153" y="54875"/>
                  </a:lnTo>
                  <a:lnTo>
                    <a:pt x="2714365" y="56011"/>
                  </a:lnTo>
                  <a:lnTo>
                    <a:pt x="2728576" y="56753"/>
                  </a:lnTo>
                  <a:lnTo>
                    <a:pt x="2742787" y="57116"/>
                  </a:lnTo>
                  <a:lnTo>
                    <a:pt x="2756999" y="58535"/>
                  </a:lnTo>
                  <a:lnTo>
                    <a:pt x="2771210" y="62678"/>
                  </a:lnTo>
                  <a:lnTo>
                    <a:pt x="2785421" y="64974"/>
                  </a:lnTo>
                  <a:lnTo>
                    <a:pt x="2799633" y="62599"/>
                  </a:lnTo>
                  <a:lnTo>
                    <a:pt x="2813844" y="63910"/>
                  </a:lnTo>
                  <a:lnTo>
                    <a:pt x="2828055" y="63622"/>
                  </a:lnTo>
                  <a:lnTo>
                    <a:pt x="2842267" y="60342"/>
                  </a:lnTo>
                  <a:lnTo>
                    <a:pt x="2856478" y="59887"/>
                  </a:lnTo>
                  <a:lnTo>
                    <a:pt x="2870689" y="58603"/>
                  </a:lnTo>
                  <a:lnTo>
                    <a:pt x="2884901" y="60036"/>
                  </a:lnTo>
                  <a:lnTo>
                    <a:pt x="2899112" y="59303"/>
                  </a:lnTo>
                  <a:lnTo>
                    <a:pt x="2913323" y="61401"/>
                  </a:lnTo>
                  <a:lnTo>
                    <a:pt x="2927535" y="58986"/>
                  </a:lnTo>
                  <a:lnTo>
                    <a:pt x="2941746" y="60617"/>
                  </a:lnTo>
                  <a:lnTo>
                    <a:pt x="2955957" y="56501"/>
                  </a:lnTo>
                  <a:lnTo>
                    <a:pt x="2970169" y="54369"/>
                  </a:lnTo>
                  <a:lnTo>
                    <a:pt x="2984380" y="52092"/>
                  </a:lnTo>
                  <a:lnTo>
                    <a:pt x="2998591" y="48113"/>
                  </a:lnTo>
                  <a:lnTo>
                    <a:pt x="3012803" y="46795"/>
                  </a:lnTo>
                  <a:lnTo>
                    <a:pt x="3027014" y="47105"/>
                  </a:lnTo>
                  <a:lnTo>
                    <a:pt x="3041225" y="48484"/>
                  </a:lnTo>
                  <a:lnTo>
                    <a:pt x="3055437" y="47379"/>
                  </a:lnTo>
                  <a:lnTo>
                    <a:pt x="3069648" y="48508"/>
                  </a:lnTo>
                  <a:lnTo>
                    <a:pt x="3083859" y="47966"/>
                  </a:lnTo>
                  <a:lnTo>
                    <a:pt x="3098071" y="48792"/>
                  </a:lnTo>
                  <a:lnTo>
                    <a:pt x="3112282" y="47557"/>
                  </a:lnTo>
                  <a:lnTo>
                    <a:pt x="3126493" y="43773"/>
                  </a:lnTo>
                  <a:lnTo>
                    <a:pt x="3140705" y="47092"/>
                  </a:lnTo>
                  <a:lnTo>
                    <a:pt x="3154916" y="45230"/>
                  </a:lnTo>
                  <a:lnTo>
                    <a:pt x="3169127" y="47931"/>
                  </a:lnTo>
                  <a:lnTo>
                    <a:pt x="3183339" y="49322"/>
                  </a:lnTo>
                  <a:lnTo>
                    <a:pt x="3197550" y="45318"/>
                  </a:lnTo>
                  <a:lnTo>
                    <a:pt x="3211761" y="47480"/>
                  </a:lnTo>
                  <a:lnTo>
                    <a:pt x="3225973" y="48379"/>
                  </a:lnTo>
                  <a:lnTo>
                    <a:pt x="3240184" y="44843"/>
                  </a:lnTo>
                  <a:lnTo>
                    <a:pt x="3254395" y="45354"/>
                  </a:lnTo>
                  <a:lnTo>
                    <a:pt x="3268607" y="50852"/>
                  </a:lnTo>
                  <a:lnTo>
                    <a:pt x="3282818" y="49126"/>
                  </a:lnTo>
                  <a:lnTo>
                    <a:pt x="3297029" y="52539"/>
                  </a:lnTo>
                  <a:lnTo>
                    <a:pt x="3311241" y="51453"/>
                  </a:lnTo>
                  <a:lnTo>
                    <a:pt x="3325452" y="51040"/>
                  </a:lnTo>
                  <a:lnTo>
                    <a:pt x="3339663" y="53839"/>
                  </a:lnTo>
                  <a:lnTo>
                    <a:pt x="3353875" y="51413"/>
                  </a:lnTo>
                  <a:lnTo>
                    <a:pt x="3368086" y="48432"/>
                  </a:lnTo>
                  <a:lnTo>
                    <a:pt x="3382297" y="48552"/>
                  </a:lnTo>
                  <a:lnTo>
                    <a:pt x="3396509" y="50294"/>
                  </a:lnTo>
                  <a:lnTo>
                    <a:pt x="3410720" y="51111"/>
                  </a:lnTo>
                  <a:lnTo>
                    <a:pt x="3424932" y="46729"/>
                  </a:lnTo>
                  <a:lnTo>
                    <a:pt x="3439143" y="41079"/>
                  </a:lnTo>
                  <a:lnTo>
                    <a:pt x="3453354" y="43456"/>
                  </a:lnTo>
                  <a:lnTo>
                    <a:pt x="3467566" y="43310"/>
                  </a:lnTo>
                  <a:lnTo>
                    <a:pt x="3481777" y="45628"/>
                  </a:lnTo>
                  <a:lnTo>
                    <a:pt x="3495988" y="45232"/>
                  </a:lnTo>
                  <a:lnTo>
                    <a:pt x="3510200" y="50439"/>
                  </a:lnTo>
                  <a:lnTo>
                    <a:pt x="3524411" y="49583"/>
                  </a:lnTo>
                  <a:lnTo>
                    <a:pt x="3538622" y="50521"/>
                  </a:lnTo>
                  <a:lnTo>
                    <a:pt x="3552834" y="51137"/>
                  </a:lnTo>
                  <a:lnTo>
                    <a:pt x="3567045" y="53667"/>
                  </a:lnTo>
                  <a:lnTo>
                    <a:pt x="3581256" y="49599"/>
                  </a:lnTo>
                  <a:lnTo>
                    <a:pt x="3595468" y="48553"/>
                  </a:lnTo>
                  <a:lnTo>
                    <a:pt x="3609679" y="48778"/>
                  </a:lnTo>
                  <a:lnTo>
                    <a:pt x="3623890" y="49177"/>
                  </a:lnTo>
                  <a:lnTo>
                    <a:pt x="3638102" y="51287"/>
                  </a:lnTo>
                  <a:lnTo>
                    <a:pt x="3652313" y="51942"/>
                  </a:lnTo>
                  <a:lnTo>
                    <a:pt x="3666524" y="54096"/>
                  </a:lnTo>
                  <a:lnTo>
                    <a:pt x="3680736" y="55119"/>
                  </a:lnTo>
                  <a:lnTo>
                    <a:pt x="3694947" y="53688"/>
                  </a:lnTo>
                  <a:lnTo>
                    <a:pt x="3709158" y="52469"/>
                  </a:lnTo>
                  <a:lnTo>
                    <a:pt x="3723370" y="51328"/>
                  </a:lnTo>
                  <a:lnTo>
                    <a:pt x="3737581" y="47108"/>
                  </a:lnTo>
                  <a:lnTo>
                    <a:pt x="3751792" y="48380"/>
                  </a:lnTo>
                  <a:lnTo>
                    <a:pt x="3766004" y="49441"/>
                  </a:lnTo>
                  <a:lnTo>
                    <a:pt x="3780215" y="48487"/>
                  </a:lnTo>
                  <a:lnTo>
                    <a:pt x="3794426" y="53298"/>
                  </a:lnTo>
                  <a:lnTo>
                    <a:pt x="3808638" y="55857"/>
                  </a:lnTo>
                  <a:lnTo>
                    <a:pt x="3822849" y="57859"/>
                  </a:lnTo>
                  <a:lnTo>
                    <a:pt x="3837060" y="57706"/>
                  </a:lnTo>
                  <a:lnTo>
                    <a:pt x="3851272" y="58405"/>
                  </a:lnTo>
                  <a:lnTo>
                    <a:pt x="3865483" y="57453"/>
                  </a:lnTo>
                  <a:lnTo>
                    <a:pt x="3879694" y="53659"/>
                  </a:lnTo>
                  <a:lnTo>
                    <a:pt x="3893906" y="53307"/>
                  </a:lnTo>
                  <a:lnTo>
                    <a:pt x="3908117" y="51197"/>
                  </a:lnTo>
                  <a:lnTo>
                    <a:pt x="3922328" y="48344"/>
                  </a:lnTo>
                  <a:lnTo>
                    <a:pt x="3936540" y="51770"/>
                  </a:lnTo>
                  <a:lnTo>
                    <a:pt x="3950751" y="51363"/>
                  </a:lnTo>
                  <a:lnTo>
                    <a:pt x="3964962" y="49829"/>
                  </a:lnTo>
                  <a:lnTo>
                    <a:pt x="3979174" y="48273"/>
                  </a:lnTo>
                  <a:lnTo>
                    <a:pt x="3993385" y="52084"/>
                  </a:lnTo>
                  <a:lnTo>
                    <a:pt x="4007596" y="55100"/>
                  </a:lnTo>
                  <a:lnTo>
                    <a:pt x="4021808" y="55384"/>
                  </a:lnTo>
                  <a:lnTo>
                    <a:pt x="4036019" y="60263"/>
                  </a:lnTo>
                  <a:lnTo>
                    <a:pt x="4050230" y="61289"/>
                  </a:lnTo>
                  <a:lnTo>
                    <a:pt x="4064442" y="62799"/>
                  </a:lnTo>
                  <a:lnTo>
                    <a:pt x="4078653" y="65564"/>
                  </a:lnTo>
                  <a:lnTo>
                    <a:pt x="4092864" y="68111"/>
                  </a:lnTo>
                  <a:lnTo>
                    <a:pt x="4107076" y="68980"/>
                  </a:lnTo>
                  <a:lnTo>
                    <a:pt x="4121287" y="65581"/>
                  </a:lnTo>
                  <a:lnTo>
                    <a:pt x="4135498" y="67571"/>
                  </a:lnTo>
                  <a:lnTo>
                    <a:pt x="4149710" y="65719"/>
                  </a:lnTo>
                  <a:lnTo>
                    <a:pt x="4163921" y="63890"/>
                  </a:lnTo>
                  <a:lnTo>
                    <a:pt x="4178132" y="60964"/>
                  </a:lnTo>
                  <a:lnTo>
                    <a:pt x="4192344" y="58947"/>
                  </a:lnTo>
                  <a:lnTo>
                    <a:pt x="4206555" y="61539"/>
                  </a:lnTo>
                  <a:lnTo>
                    <a:pt x="4220766" y="62360"/>
                  </a:lnTo>
                  <a:lnTo>
                    <a:pt x="4234978" y="60671"/>
                  </a:lnTo>
                  <a:lnTo>
                    <a:pt x="4249189" y="61225"/>
                  </a:lnTo>
                  <a:lnTo>
                    <a:pt x="4263400" y="60451"/>
                  </a:lnTo>
                  <a:lnTo>
                    <a:pt x="4277612" y="61141"/>
                  </a:lnTo>
                  <a:lnTo>
                    <a:pt x="4291823" y="60212"/>
                  </a:lnTo>
                  <a:lnTo>
                    <a:pt x="4306034" y="58746"/>
                  </a:lnTo>
                  <a:lnTo>
                    <a:pt x="4320246" y="60063"/>
                  </a:lnTo>
                  <a:lnTo>
                    <a:pt x="4334457" y="58224"/>
                  </a:lnTo>
                  <a:lnTo>
                    <a:pt x="4348668" y="60007"/>
                  </a:lnTo>
                  <a:lnTo>
                    <a:pt x="4362880" y="61178"/>
                  </a:lnTo>
                  <a:lnTo>
                    <a:pt x="4377091" y="61094"/>
                  </a:lnTo>
                  <a:lnTo>
                    <a:pt x="4391302" y="59828"/>
                  </a:lnTo>
                  <a:lnTo>
                    <a:pt x="4405514" y="60397"/>
                  </a:lnTo>
                  <a:lnTo>
                    <a:pt x="4419725" y="60186"/>
                  </a:lnTo>
                  <a:lnTo>
                    <a:pt x="4433936" y="62584"/>
                  </a:lnTo>
                  <a:lnTo>
                    <a:pt x="4448148" y="62321"/>
                  </a:lnTo>
                  <a:lnTo>
                    <a:pt x="4462359" y="63190"/>
                  </a:lnTo>
                  <a:lnTo>
                    <a:pt x="4476570" y="59296"/>
                  </a:lnTo>
                  <a:lnTo>
                    <a:pt x="4490782" y="62942"/>
                  </a:lnTo>
                  <a:lnTo>
                    <a:pt x="4504993" y="64224"/>
                  </a:lnTo>
                  <a:lnTo>
                    <a:pt x="4519204" y="62302"/>
                  </a:lnTo>
                  <a:lnTo>
                    <a:pt x="4533416" y="63762"/>
                  </a:lnTo>
                  <a:lnTo>
                    <a:pt x="4547627" y="60163"/>
                  </a:lnTo>
                  <a:lnTo>
                    <a:pt x="4561838" y="60736"/>
                  </a:lnTo>
                  <a:lnTo>
                    <a:pt x="4576050" y="61483"/>
                  </a:lnTo>
                  <a:lnTo>
                    <a:pt x="4590261" y="59777"/>
                  </a:lnTo>
                  <a:lnTo>
                    <a:pt x="4604472" y="58523"/>
                  </a:lnTo>
                  <a:lnTo>
                    <a:pt x="4618684" y="59712"/>
                  </a:lnTo>
                  <a:lnTo>
                    <a:pt x="4632895" y="58841"/>
                  </a:lnTo>
                  <a:lnTo>
                    <a:pt x="4647106" y="60040"/>
                  </a:lnTo>
                  <a:lnTo>
                    <a:pt x="4661318" y="61341"/>
                  </a:lnTo>
                  <a:lnTo>
                    <a:pt x="4675529" y="61934"/>
                  </a:lnTo>
                  <a:lnTo>
                    <a:pt x="4689740" y="59904"/>
                  </a:lnTo>
                  <a:lnTo>
                    <a:pt x="4703952" y="58286"/>
                  </a:lnTo>
                  <a:lnTo>
                    <a:pt x="4718163" y="58123"/>
                  </a:lnTo>
                  <a:lnTo>
                    <a:pt x="4732374" y="59938"/>
                  </a:lnTo>
                  <a:lnTo>
                    <a:pt x="4746586" y="60140"/>
                  </a:lnTo>
                  <a:lnTo>
                    <a:pt x="4760797" y="60147"/>
                  </a:lnTo>
                  <a:lnTo>
                    <a:pt x="4775008" y="61999"/>
                  </a:lnTo>
                  <a:lnTo>
                    <a:pt x="4789220" y="60690"/>
                  </a:lnTo>
                  <a:lnTo>
                    <a:pt x="4803431" y="65505"/>
                  </a:lnTo>
                  <a:lnTo>
                    <a:pt x="4817642" y="68933"/>
                  </a:lnTo>
                  <a:lnTo>
                    <a:pt x="4831854" y="68081"/>
                  </a:lnTo>
                  <a:lnTo>
                    <a:pt x="4846065" y="67488"/>
                  </a:lnTo>
                  <a:lnTo>
                    <a:pt x="4860276" y="62400"/>
                  </a:lnTo>
                  <a:lnTo>
                    <a:pt x="4874488" y="62205"/>
                  </a:lnTo>
                  <a:lnTo>
                    <a:pt x="4888699" y="62995"/>
                  </a:lnTo>
                  <a:lnTo>
                    <a:pt x="4902910" y="65899"/>
                  </a:lnTo>
                  <a:lnTo>
                    <a:pt x="4917122" y="65513"/>
                  </a:lnTo>
                  <a:lnTo>
                    <a:pt x="4931333" y="63958"/>
                  </a:lnTo>
                  <a:lnTo>
                    <a:pt x="4945544" y="61894"/>
                  </a:lnTo>
                  <a:lnTo>
                    <a:pt x="4959756" y="59702"/>
                  </a:lnTo>
                  <a:lnTo>
                    <a:pt x="4973967" y="57756"/>
                  </a:lnTo>
                  <a:lnTo>
                    <a:pt x="4988178" y="60472"/>
                  </a:lnTo>
                  <a:lnTo>
                    <a:pt x="5002390" y="62833"/>
                  </a:lnTo>
                  <a:lnTo>
                    <a:pt x="5016601" y="61881"/>
                  </a:lnTo>
                  <a:lnTo>
                    <a:pt x="5030812" y="62931"/>
                  </a:lnTo>
                  <a:lnTo>
                    <a:pt x="5045024" y="61965"/>
                  </a:lnTo>
                  <a:lnTo>
                    <a:pt x="5059235" y="59600"/>
                  </a:lnTo>
                  <a:lnTo>
                    <a:pt x="5073446" y="60028"/>
                  </a:lnTo>
                  <a:lnTo>
                    <a:pt x="5087658" y="59932"/>
                  </a:lnTo>
                  <a:lnTo>
                    <a:pt x="5101869" y="61567"/>
                  </a:lnTo>
                  <a:lnTo>
                    <a:pt x="5116081" y="60883"/>
                  </a:lnTo>
                  <a:lnTo>
                    <a:pt x="5130292" y="61133"/>
                  </a:lnTo>
                  <a:lnTo>
                    <a:pt x="5144503" y="60285"/>
                  </a:lnTo>
                  <a:lnTo>
                    <a:pt x="5158715" y="64206"/>
                  </a:lnTo>
                  <a:lnTo>
                    <a:pt x="5172926" y="65994"/>
                  </a:lnTo>
                  <a:lnTo>
                    <a:pt x="5187137" y="67814"/>
                  </a:lnTo>
                  <a:lnTo>
                    <a:pt x="5201349" y="68533"/>
                  </a:lnTo>
                  <a:lnTo>
                    <a:pt x="5215560" y="66074"/>
                  </a:lnTo>
                  <a:lnTo>
                    <a:pt x="5229771" y="63152"/>
                  </a:lnTo>
                  <a:lnTo>
                    <a:pt x="5243983" y="62801"/>
                  </a:lnTo>
                  <a:lnTo>
                    <a:pt x="5258194" y="65300"/>
                  </a:lnTo>
                  <a:lnTo>
                    <a:pt x="5272405" y="63612"/>
                  </a:lnTo>
                  <a:lnTo>
                    <a:pt x="5286617" y="62389"/>
                  </a:lnTo>
                  <a:lnTo>
                    <a:pt x="5300828" y="62310"/>
                  </a:lnTo>
                  <a:lnTo>
                    <a:pt x="5315039" y="60288"/>
                  </a:lnTo>
                  <a:lnTo>
                    <a:pt x="5329251" y="60193"/>
                  </a:lnTo>
                  <a:lnTo>
                    <a:pt x="5343462" y="61080"/>
                  </a:lnTo>
                  <a:lnTo>
                    <a:pt x="5357673" y="61916"/>
                  </a:lnTo>
                  <a:lnTo>
                    <a:pt x="5371885" y="64026"/>
                  </a:lnTo>
                  <a:lnTo>
                    <a:pt x="5386096" y="64346"/>
                  </a:lnTo>
                  <a:lnTo>
                    <a:pt x="5400307" y="63652"/>
                  </a:lnTo>
                  <a:lnTo>
                    <a:pt x="5414519" y="63228"/>
                  </a:lnTo>
                  <a:lnTo>
                    <a:pt x="5428730" y="63900"/>
                  </a:lnTo>
                  <a:lnTo>
                    <a:pt x="5442941" y="63514"/>
                  </a:lnTo>
                  <a:lnTo>
                    <a:pt x="5457153" y="65500"/>
                  </a:lnTo>
                  <a:lnTo>
                    <a:pt x="5471364" y="67605"/>
                  </a:lnTo>
                  <a:lnTo>
                    <a:pt x="5485575" y="67980"/>
                  </a:lnTo>
                  <a:lnTo>
                    <a:pt x="5499787" y="69145"/>
                  </a:lnTo>
                  <a:lnTo>
                    <a:pt x="5513998" y="67923"/>
                  </a:lnTo>
                  <a:lnTo>
                    <a:pt x="5528209" y="66241"/>
                  </a:lnTo>
                  <a:lnTo>
                    <a:pt x="5542421" y="65977"/>
                  </a:lnTo>
                  <a:lnTo>
                    <a:pt x="5556632" y="65829"/>
                  </a:lnTo>
                  <a:lnTo>
                    <a:pt x="5570843" y="63376"/>
                  </a:lnTo>
                  <a:lnTo>
                    <a:pt x="5585055" y="64770"/>
                  </a:lnTo>
                  <a:lnTo>
                    <a:pt x="5599266" y="65700"/>
                  </a:lnTo>
                  <a:lnTo>
                    <a:pt x="5613477" y="66037"/>
                  </a:lnTo>
                  <a:lnTo>
                    <a:pt x="5627689" y="66626"/>
                  </a:lnTo>
                  <a:lnTo>
                    <a:pt x="5641900" y="66769"/>
                  </a:lnTo>
                  <a:lnTo>
                    <a:pt x="5656111" y="68899"/>
                  </a:lnTo>
                  <a:lnTo>
                    <a:pt x="5670323" y="66223"/>
                  </a:lnTo>
                  <a:lnTo>
                    <a:pt x="5684534" y="64441"/>
                  </a:lnTo>
                  <a:lnTo>
                    <a:pt x="5698745" y="65056"/>
                  </a:lnTo>
                  <a:lnTo>
                    <a:pt x="5712957" y="65204"/>
                  </a:lnTo>
                  <a:lnTo>
                    <a:pt x="5727168" y="65399"/>
                  </a:lnTo>
                  <a:lnTo>
                    <a:pt x="5741379" y="63755"/>
                  </a:lnTo>
                  <a:lnTo>
                    <a:pt x="5755591" y="63617"/>
                  </a:lnTo>
                  <a:lnTo>
                    <a:pt x="5769802" y="65582"/>
                  </a:lnTo>
                  <a:lnTo>
                    <a:pt x="5784013" y="65237"/>
                  </a:lnTo>
                  <a:lnTo>
                    <a:pt x="5798225" y="63486"/>
                  </a:lnTo>
                  <a:lnTo>
                    <a:pt x="5812436" y="62232"/>
                  </a:lnTo>
                  <a:lnTo>
                    <a:pt x="5826647" y="60270"/>
                  </a:lnTo>
                  <a:lnTo>
                    <a:pt x="5840859" y="58296"/>
                  </a:lnTo>
                  <a:lnTo>
                    <a:pt x="5855070" y="58339"/>
                  </a:lnTo>
                  <a:lnTo>
                    <a:pt x="5869281" y="57452"/>
                  </a:lnTo>
                  <a:lnTo>
                    <a:pt x="5883493" y="56814"/>
                  </a:lnTo>
                  <a:lnTo>
                    <a:pt x="5897704" y="57240"/>
                  </a:lnTo>
                  <a:lnTo>
                    <a:pt x="5911915" y="55201"/>
                  </a:lnTo>
                  <a:lnTo>
                    <a:pt x="5926127" y="54787"/>
                  </a:lnTo>
                  <a:lnTo>
                    <a:pt x="5940338" y="55448"/>
                  </a:lnTo>
                  <a:lnTo>
                    <a:pt x="5954549" y="54754"/>
                  </a:lnTo>
                  <a:lnTo>
                    <a:pt x="5968761" y="54348"/>
                  </a:lnTo>
                  <a:lnTo>
                    <a:pt x="5982972" y="55329"/>
                  </a:lnTo>
                  <a:lnTo>
                    <a:pt x="5997183" y="54277"/>
                  </a:lnTo>
                  <a:lnTo>
                    <a:pt x="6011395" y="53592"/>
                  </a:lnTo>
                  <a:lnTo>
                    <a:pt x="6025606" y="53171"/>
                  </a:lnTo>
                  <a:lnTo>
                    <a:pt x="6039817" y="52812"/>
                  </a:lnTo>
                  <a:lnTo>
                    <a:pt x="6054029" y="53173"/>
                  </a:lnTo>
                  <a:lnTo>
                    <a:pt x="6068240" y="53433"/>
                  </a:lnTo>
                  <a:lnTo>
                    <a:pt x="6082451" y="55877"/>
                  </a:lnTo>
                  <a:lnTo>
                    <a:pt x="6096663" y="56961"/>
                  </a:lnTo>
                  <a:lnTo>
                    <a:pt x="6110874" y="60022"/>
                  </a:lnTo>
                  <a:lnTo>
                    <a:pt x="6125085" y="60299"/>
                  </a:lnTo>
                  <a:lnTo>
                    <a:pt x="6139297" y="58651"/>
                  </a:lnTo>
                  <a:lnTo>
                    <a:pt x="6153508" y="59858"/>
                  </a:lnTo>
                  <a:lnTo>
                    <a:pt x="6167719" y="58467"/>
                  </a:lnTo>
                  <a:lnTo>
                    <a:pt x="6181931" y="57576"/>
                  </a:lnTo>
                  <a:lnTo>
                    <a:pt x="6196142" y="59815"/>
                  </a:lnTo>
                  <a:lnTo>
                    <a:pt x="6210353" y="60013"/>
                  </a:lnTo>
                  <a:lnTo>
                    <a:pt x="6224565" y="61354"/>
                  </a:lnTo>
                  <a:lnTo>
                    <a:pt x="6238776" y="58135"/>
                  </a:lnTo>
                  <a:lnTo>
                    <a:pt x="6252987" y="57502"/>
                  </a:lnTo>
                  <a:lnTo>
                    <a:pt x="6267199" y="56773"/>
                  </a:lnTo>
                  <a:lnTo>
                    <a:pt x="6281410" y="55016"/>
                  </a:lnTo>
                  <a:lnTo>
                    <a:pt x="6295621" y="56401"/>
                  </a:lnTo>
                  <a:lnTo>
                    <a:pt x="6309833" y="54993"/>
                  </a:lnTo>
                  <a:lnTo>
                    <a:pt x="6324044" y="52090"/>
                  </a:lnTo>
                  <a:lnTo>
                    <a:pt x="6338255" y="49762"/>
                  </a:lnTo>
                  <a:lnTo>
                    <a:pt x="6352467" y="50999"/>
                  </a:lnTo>
                  <a:lnTo>
                    <a:pt x="6366678" y="51526"/>
                  </a:lnTo>
                  <a:lnTo>
                    <a:pt x="6380889" y="48236"/>
                  </a:lnTo>
                  <a:lnTo>
                    <a:pt x="6395101" y="44733"/>
                  </a:lnTo>
                  <a:lnTo>
                    <a:pt x="6409312" y="42774"/>
                  </a:lnTo>
                  <a:lnTo>
                    <a:pt x="6423523" y="43329"/>
                  </a:lnTo>
                  <a:lnTo>
                    <a:pt x="6437735" y="40825"/>
                  </a:lnTo>
                  <a:lnTo>
                    <a:pt x="6451946" y="39394"/>
                  </a:lnTo>
                  <a:lnTo>
                    <a:pt x="6466157" y="41219"/>
                  </a:lnTo>
                  <a:lnTo>
                    <a:pt x="6480369" y="45263"/>
                  </a:lnTo>
                  <a:lnTo>
                    <a:pt x="6494580" y="46374"/>
                  </a:lnTo>
                  <a:lnTo>
                    <a:pt x="6508791" y="48041"/>
                  </a:lnTo>
                  <a:lnTo>
                    <a:pt x="6523003" y="47483"/>
                  </a:lnTo>
                  <a:lnTo>
                    <a:pt x="6537214" y="50405"/>
                  </a:lnTo>
                  <a:lnTo>
                    <a:pt x="6551425" y="47004"/>
                  </a:lnTo>
                  <a:lnTo>
                    <a:pt x="6565637" y="48332"/>
                  </a:lnTo>
                  <a:lnTo>
                    <a:pt x="6579848" y="48517"/>
                  </a:lnTo>
                  <a:lnTo>
                    <a:pt x="6594059" y="44914"/>
                  </a:lnTo>
                  <a:lnTo>
                    <a:pt x="6608271" y="47297"/>
                  </a:lnTo>
                  <a:lnTo>
                    <a:pt x="6622482" y="45467"/>
                  </a:lnTo>
                  <a:lnTo>
                    <a:pt x="6636693" y="43270"/>
                  </a:lnTo>
                  <a:lnTo>
                    <a:pt x="6650905" y="42746"/>
                  </a:lnTo>
                  <a:lnTo>
                    <a:pt x="6665116" y="42712"/>
                  </a:lnTo>
                  <a:lnTo>
                    <a:pt x="6679327" y="45200"/>
                  </a:lnTo>
                  <a:lnTo>
                    <a:pt x="6693539" y="43238"/>
                  </a:lnTo>
                  <a:lnTo>
                    <a:pt x="6707750" y="43908"/>
                  </a:lnTo>
                  <a:lnTo>
                    <a:pt x="6721961" y="45953"/>
                  </a:lnTo>
                  <a:lnTo>
                    <a:pt x="6736173" y="44007"/>
                  </a:lnTo>
                  <a:lnTo>
                    <a:pt x="6750384" y="44164"/>
                  </a:lnTo>
                  <a:lnTo>
                    <a:pt x="6764595" y="43280"/>
                  </a:lnTo>
                  <a:lnTo>
                    <a:pt x="6778807" y="43792"/>
                  </a:lnTo>
                  <a:lnTo>
                    <a:pt x="6793018" y="41972"/>
                  </a:lnTo>
                  <a:lnTo>
                    <a:pt x="6807230" y="39673"/>
                  </a:lnTo>
                  <a:lnTo>
                    <a:pt x="6821441" y="41681"/>
                  </a:lnTo>
                  <a:lnTo>
                    <a:pt x="6835652" y="41470"/>
                  </a:lnTo>
                  <a:lnTo>
                    <a:pt x="6849864" y="39208"/>
                  </a:lnTo>
                  <a:lnTo>
                    <a:pt x="6864075" y="37168"/>
                  </a:lnTo>
                  <a:lnTo>
                    <a:pt x="6878286" y="36369"/>
                  </a:lnTo>
                  <a:lnTo>
                    <a:pt x="6892498" y="32691"/>
                  </a:lnTo>
                  <a:lnTo>
                    <a:pt x="6906709" y="29039"/>
                  </a:lnTo>
                  <a:lnTo>
                    <a:pt x="6920920" y="31922"/>
                  </a:lnTo>
                  <a:lnTo>
                    <a:pt x="6935132" y="34927"/>
                  </a:lnTo>
                  <a:lnTo>
                    <a:pt x="6949343" y="34257"/>
                  </a:lnTo>
                  <a:lnTo>
                    <a:pt x="6963554" y="33870"/>
                  </a:lnTo>
                  <a:lnTo>
                    <a:pt x="6977766" y="32907"/>
                  </a:lnTo>
                  <a:lnTo>
                    <a:pt x="6991977" y="36056"/>
                  </a:lnTo>
                  <a:lnTo>
                    <a:pt x="7006188" y="34056"/>
                  </a:lnTo>
                  <a:lnTo>
                    <a:pt x="7020400" y="34154"/>
                  </a:lnTo>
                  <a:lnTo>
                    <a:pt x="7034611" y="31704"/>
                  </a:lnTo>
                  <a:lnTo>
                    <a:pt x="7048822" y="33269"/>
                  </a:lnTo>
                  <a:lnTo>
                    <a:pt x="7063034" y="33291"/>
                  </a:lnTo>
                  <a:lnTo>
                    <a:pt x="7077245" y="33238"/>
                  </a:lnTo>
                  <a:lnTo>
                    <a:pt x="7091456" y="33741"/>
                  </a:lnTo>
                  <a:lnTo>
                    <a:pt x="7105668" y="34406"/>
                  </a:lnTo>
                  <a:lnTo>
                    <a:pt x="7119879" y="32729"/>
                  </a:lnTo>
                  <a:lnTo>
                    <a:pt x="7134090" y="29377"/>
                  </a:lnTo>
                  <a:lnTo>
                    <a:pt x="7148302" y="26774"/>
                  </a:lnTo>
                  <a:lnTo>
                    <a:pt x="7162513" y="28576"/>
                  </a:lnTo>
                  <a:lnTo>
                    <a:pt x="7176724" y="29393"/>
                  </a:lnTo>
                  <a:lnTo>
                    <a:pt x="7190936" y="33734"/>
                  </a:lnTo>
                  <a:lnTo>
                    <a:pt x="7205147" y="34495"/>
                  </a:lnTo>
                  <a:lnTo>
                    <a:pt x="7219358" y="35136"/>
                  </a:lnTo>
                  <a:lnTo>
                    <a:pt x="7233570" y="35862"/>
                  </a:lnTo>
                  <a:lnTo>
                    <a:pt x="7247781" y="36206"/>
                  </a:lnTo>
                  <a:lnTo>
                    <a:pt x="7261992" y="34645"/>
                  </a:lnTo>
                  <a:lnTo>
                    <a:pt x="7276204" y="328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34396" y="2540043"/>
              <a:ext cx="7276204" cy="102969"/>
            </a:xfrm>
            <a:custGeom>
              <a:avLst/>
              <a:pathLst>
                <a:path w="7276204" h="102969">
                  <a:moveTo>
                    <a:pt x="7276204" y="58670"/>
                  </a:moveTo>
                  <a:lnTo>
                    <a:pt x="7261992" y="57238"/>
                  </a:lnTo>
                  <a:lnTo>
                    <a:pt x="7247781" y="55083"/>
                  </a:lnTo>
                  <a:lnTo>
                    <a:pt x="7233570" y="55035"/>
                  </a:lnTo>
                  <a:lnTo>
                    <a:pt x="7219358" y="54923"/>
                  </a:lnTo>
                  <a:lnTo>
                    <a:pt x="7205147" y="57671"/>
                  </a:lnTo>
                  <a:lnTo>
                    <a:pt x="7190936" y="56406"/>
                  </a:lnTo>
                  <a:lnTo>
                    <a:pt x="7176724" y="58116"/>
                  </a:lnTo>
                  <a:lnTo>
                    <a:pt x="7162513" y="59164"/>
                  </a:lnTo>
                  <a:lnTo>
                    <a:pt x="7148302" y="58763"/>
                  </a:lnTo>
                  <a:lnTo>
                    <a:pt x="7134090" y="56728"/>
                  </a:lnTo>
                  <a:lnTo>
                    <a:pt x="7119879" y="57776"/>
                  </a:lnTo>
                  <a:lnTo>
                    <a:pt x="7105668" y="56885"/>
                  </a:lnTo>
                  <a:lnTo>
                    <a:pt x="7091456" y="57083"/>
                  </a:lnTo>
                  <a:lnTo>
                    <a:pt x="7077245" y="53960"/>
                  </a:lnTo>
                  <a:lnTo>
                    <a:pt x="7063034" y="53047"/>
                  </a:lnTo>
                  <a:lnTo>
                    <a:pt x="7048822" y="51861"/>
                  </a:lnTo>
                  <a:lnTo>
                    <a:pt x="7034611" y="51968"/>
                  </a:lnTo>
                  <a:lnTo>
                    <a:pt x="7020400" y="53161"/>
                  </a:lnTo>
                  <a:lnTo>
                    <a:pt x="7006188" y="54568"/>
                  </a:lnTo>
                  <a:lnTo>
                    <a:pt x="6991977" y="53922"/>
                  </a:lnTo>
                  <a:lnTo>
                    <a:pt x="6977766" y="52641"/>
                  </a:lnTo>
                  <a:lnTo>
                    <a:pt x="6963554" y="52633"/>
                  </a:lnTo>
                  <a:lnTo>
                    <a:pt x="6949343" y="50418"/>
                  </a:lnTo>
                  <a:lnTo>
                    <a:pt x="6935132" y="51317"/>
                  </a:lnTo>
                  <a:lnTo>
                    <a:pt x="6920920" y="53143"/>
                  </a:lnTo>
                  <a:lnTo>
                    <a:pt x="6906709" y="51165"/>
                  </a:lnTo>
                  <a:lnTo>
                    <a:pt x="6892498" y="48977"/>
                  </a:lnTo>
                  <a:lnTo>
                    <a:pt x="6878286" y="48524"/>
                  </a:lnTo>
                  <a:lnTo>
                    <a:pt x="6864075" y="49551"/>
                  </a:lnTo>
                  <a:lnTo>
                    <a:pt x="6849864" y="50733"/>
                  </a:lnTo>
                  <a:lnTo>
                    <a:pt x="6835652" y="52579"/>
                  </a:lnTo>
                  <a:lnTo>
                    <a:pt x="6821441" y="54073"/>
                  </a:lnTo>
                  <a:lnTo>
                    <a:pt x="6807230" y="53326"/>
                  </a:lnTo>
                  <a:lnTo>
                    <a:pt x="6793018" y="57379"/>
                  </a:lnTo>
                  <a:lnTo>
                    <a:pt x="6778807" y="54054"/>
                  </a:lnTo>
                  <a:lnTo>
                    <a:pt x="6764595" y="52788"/>
                  </a:lnTo>
                  <a:lnTo>
                    <a:pt x="6750384" y="53455"/>
                  </a:lnTo>
                  <a:lnTo>
                    <a:pt x="6736173" y="54514"/>
                  </a:lnTo>
                  <a:lnTo>
                    <a:pt x="6721961" y="55037"/>
                  </a:lnTo>
                  <a:lnTo>
                    <a:pt x="6707750" y="53775"/>
                  </a:lnTo>
                  <a:lnTo>
                    <a:pt x="6693539" y="52344"/>
                  </a:lnTo>
                  <a:lnTo>
                    <a:pt x="6679327" y="51350"/>
                  </a:lnTo>
                  <a:lnTo>
                    <a:pt x="6665116" y="51586"/>
                  </a:lnTo>
                  <a:lnTo>
                    <a:pt x="6650905" y="50814"/>
                  </a:lnTo>
                  <a:lnTo>
                    <a:pt x="6636693" y="48746"/>
                  </a:lnTo>
                  <a:lnTo>
                    <a:pt x="6622482" y="47749"/>
                  </a:lnTo>
                  <a:lnTo>
                    <a:pt x="6608271" y="47819"/>
                  </a:lnTo>
                  <a:lnTo>
                    <a:pt x="6594059" y="46024"/>
                  </a:lnTo>
                  <a:lnTo>
                    <a:pt x="6579848" y="44261"/>
                  </a:lnTo>
                  <a:lnTo>
                    <a:pt x="6565637" y="46060"/>
                  </a:lnTo>
                  <a:lnTo>
                    <a:pt x="6551425" y="46804"/>
                  </a:lnTo>
                  <a:lnTo>
                    <a:pt x="6537214" y="48130"/>
                  </a:lnTo>
                  <a:lnTo>
                    <a:pt x="6523003" y="50696"/>
                  </a:lnTo>
                  <a:lnTo>
                    <a:pt x="6508791" y="51719"/>
                  </a:lnTo>
                  <a:lnTo>
                    <a:pt x="6494580" y="55297"/>
                  </a:lnTo>
                  <a:lnTo>
                    <a:pt x="6480369" y="56201"/>
                  </a:lnTo>
                  <a:lnTo>
                    <a:pt x="6466157" y="58082"/>
                  </a:lnTo>
                  <a:lnTo>
                    <a:pt x="6451946" y="58212"/>
                  </a:lnTo>
                  <a:lnTo>
                    <a:pt x="6437735" y="59566"/>
                  </a:lnTo>
                  <a:lnTo>
                    <a:pt x="6423523" y="61694"/>
                  </a:lnTo>
                  <a:lnTo>
                    <a:pt x="6409312" y="61540"/>
                  </a:lnTo>
                  <a:lnTo>
                    <a:pt x="6395101" y="62563"/>
                  </a:lnTo>
                  <a:lnTo>
                    <a:pt x="6380889" y="61579"/>
                  </a:lnTo>
                  <a:lnTo>
                    <a:pt x="6366678" y="61319"/>
                  </a:lnTo>
                  <a:lnTo>
                    <a:pt x="6352467" y="62033"/>
                  </a:lnTo>
                  <a:lnTo>
                    <a:pt x="6338255" y="62289"/>
                  </a:lnTo>
                  <a:lnTo>
                    <a:pt x="6324044" y="60852"/>
                  </a:lnTo>
                  <a:lnTo>
                    <a:pt x="6309833" y="62512"/>
                  </a:lnTo>
                  <a:lnTo>
                    <a:pt x="6295621" y="60652"/>
                  </a:lnTo>
                  <a:lnTo>
                    <a:pt x="6281410" y="59655"/>
                  </a:lnTo>
                  <a:lnTo>
                    <a:pt x="6267199" y="58283"/>
                  </a:lnTo>
                  <a:lnTo>
                    <a:pt x="6252987" y="58819"/>
                  </a:lnTo>
                  <a:lnTo>
                    <a:pt x="6238776" y="57646"/>
                  </a:lnTo>
                  <a:lnTo>
                    <a:pt x="6224565" y="57787"/>
                  </a:lnTo>
                  <a:lnTo>
                    <a:pt x="6210353" y="55463"/>
                  </a:lnTo>
                  <a:lnTo>
                    <a:pt x="6196142" y="53366"/>
                  </a:lnTo>
                  <a:lnTo>
                    <a:pt x="6181931" y="53360"/>
                  </a:lnTo>
                  <a:lnTo>
                    <a:pt x="6167719" y="55018"/>
                  </a:lnTo>
                  <a:lnTo>
                    <a:pt x="6153508" y="55291"/>
                  </a:lnTo>
                  <a:lnTo>
                    <a:pt x="6139297" y="58122"/>
                  </a:lnTo>
                  <a:lnTo>
                    <a:pt x="6125085" y="62574"/>
                  </a:lnTo>
                  <a:lnTo>
                    <a:pt x="6110874" y="64980"/>
                  </a:lnTo>
                  <a:lnTo>
                    <a:pt x="6096663" y="65322"/>
                  </a:lnTo>
                  <a:lnTo>
                    <a:pt x="6082451" y="65237"/>
                  </a:lnTo>
                  <a:lnTo>
                    <a:pt x="6068240" y="64853"/>
                  </a:lnTo>
                  <a:lnTo>
                    <a:pt x="6054029" y="68366"/>
                  </a:lnTo>
                  <a:lnTo>
                    <a:pt x="6039817" y="69189"/>
                  </a:lnTo>
                  <a:lnTo>
                    <a:pt x="6025606" y="68637"/>
                  </a:lnTo>
                  <a:lnTo>
                    <a:pt x="6011395" y="68912"/>
                  </a:lnTo>
                  <a:lnTo>
                    <a:pt x="5997183" y="68439"/>
                  </a:lnTo>
                  <a:lnTo>
                    <a:pt x="5982972" y="68461"/>
                  </a:lnTo>
                  <a:lnTo>
                    <a:pt x="5968761" y="66988"/>
                  </a:lnTo>
                  <a:lnTo>
                    <a:pt x="5954549" y="67705"/>
                  </a:lnTo>
                  <a:lnTo>
                    <a:pt x="5940338" y="67278"/>
                  </a:lnTo>
                  <a:lnTo>
                    <a:pt x="5926127" y="67798"/>
                  </a:lnTo>
                  <a:lnTo>
                    <a:pt x="5911915" y="66527"/>
                  </a:lnTo>
                  <a:lnTo>
                    <a:pt x="5897704" y="64820"/>
                  </a:lnTo>
                  <a:lnTo>
                    <a:pt x="5883493" y="61509"/>
                  </a:lnTo>
                  <a:lnTo>
                    <a:pt x="5869281" y="61641"/>
                  </a:lnTo>
                  <a:lnTo>
                    <a:pt x="5855070" y="63840"/>
                  </a:lnTo>
                  <a:lnTo>
                    <a:pt x="5840859" y="63925"/>
                  </a:lnTo>
                  <a:lnTo>
                    <a:pt x="5826647" y="66536"/>
                  </a:lnTo>
                  <a:lnTo>
                    <a:pt x="5812436" y="67940"/>
                  </a:lnTo>
                  <a:lnTo>
                    <a:pt x="5798225" y="68181"/>
                  </a:lnTo>
                  <a:lnTo>
                    <a:pt x="5784013" y="67514"/>
                  </a:lnTo>
                  <a:lnTo>
                    <a:pt x="5769802" y="66132"/>
                  </a:lnTo>
                  <a:lnTo>
                    <a:pt x="5755591" y="66540"/>
                  </a:lnTo>
                  <a:lnTo>
                    <a:pt x="5741379" y="64987"/>
                  </a:lnTo>
                  <a:lnTo>
                    <a:pt x="5727168" y="63989"/>
                  </a:lnTo>
                  <a:lnTo>
                    <a:pt x="5712957" y="65165"/>
                  </a:lnTo>
                  <a:lnTo>
                    <a:pt x="5698745" y="64511"/>
                  </a:lnTo>
                  <a:lnTo>
                    <a:pt x="5684534" y="64053"/>
                  </a:lnTo>
                  <a:lnTo>
                    <a:pt x="5670323" y="62844"/>
                  </a:lnTo>
                  <a:lnTo>
                    <a:pt x="5656111" y="64434"/>
                  </a:lnTo>
                  <a:lnTo>
                    <a:pt x="5641900" y="62394"/>
                  </a:lnTo>
                  <a:lnTo>
                    <a:pt x="5627689" y="64095"/>
                  </a:lnTo>
                  <a:lnTo>
                    <a:pt x="5613477" y="64346"/>
                  </a:lnTo>
                  <a:lnTo>
                    <a:pt x="5599266" y="65633"/>
                  </a:lnTo>
                  <a:lnTo>
                    <a:pt x="5585055" y="65344"/>
                  </a:lnTo>
                  <a:lnTo>
                    <a:pt x="5570843" y="65766"/>
                  </a:lnTo>
                  <a:lnTo>
                    <a:pt x="5556632" y="65966"/>
                  </a:lnTo>
                  <a:lnTo>
                    <a:pt x="5542421" y="65011"/>
                  </a:lnTo>
                  <a:lnTo>
                    <a:pt x="5528209" y="66383"/>
                  </a:lnTo>
                  <a:lnTo>
                    <a:pt x="5513998" y="67896"/>
                  </a:lnTo>
                  <a:lnTo>
                    <a:pt x="5499787" y="65576"/>
                  </a:lnTo>
                  <a:lnTo>
                    <a:pt x="5485575" y="60726"/>
                  </a:lnTo>
                  <a:lnTo>
                    <a:pt x="5471364" y="62310"/>
                  </a:lnTo>
                  <a:lnTo>
                    <a:pt x="5457153" y="64245"/>
                  </a:lnTo>
                  <a:lnTo>
                    <a:pt x="5442941" y="62336"/>
                  </a:lnTo>
                  <a:lnTo>
                    <a:pt x="5428730" y="63980"/>
                  </a:lnTo>
                  <a:lnTo>
                    <a:pt x="5414519" y="68448"/>
                  </a:lnTo>
                  <a:lnTo>
                    <a:pt x="5400307" y="67307"/>
                  </a:lnTo>
                  <a:lnTo>
                    <a:pt x="5386096" y="67300"/>
                  </a:lnTo>
                  <a:lnTo>
                    <a:pt x="5371885" y="67260"/>
                  </a:lnTo>
                  <a:lnTo>
                    <a:pt x="5357673" y="66291"/>
                  </a:lnTo>
                  <a:lnTo>
                    <a:pt x="5343462" y="65126"/>
                  </a:lnTo>
                  <a:lnTo>
                    <a:pt x="5329251" y="63760"/>
                  </a:lnTo>
                  <a:lnTo>
                    <a:pt x="5315039" y="63598"/>
                  </a:lnTo>
                  <a:lnTo>
                    <a:pt x="5300828" y="63826"/>
                  </a:lnTo>
                  <a:lnTo>
                    <a:pt x="5286617" y="64604"/>
                  </a:lnTo>
                  <a:lnTo>
                    <a:pt x="5272405" y="65428"/>
                  </a:lnTo>
                  <a:lnTo>
                    <a:pt x="5258194" y="64293"/>
                  </a:lnTo>
                  <a:lnTo>
                    <a:pt x="5243983" y="66114"/>
                  </a:lnTo>
                  <a:lnTo>
                    <a:pt x="5229771" y="65721"/>
                  </a:lnTo>
                  <a:lnTo>
                    <a:pt x="5215560" y="66905"/>
                  </a:lnTo>
                  <a:lnTo>
                    <a:pt x="5201349" y="66628"/>
                  </a:lnTo>
                  <a:lnTo>
                    <a:pt x="5187137" y="68575"/>
                  </a:lnTo>
                  <a:lnTo>
                    <a:pt x="5172926" y="68477"/>
                  </a:lnTo>
                  <a:lnTo>
                    <a:pt x="5158715" y="73047"/>
                  </a:lnTo>
                  <a:lnTo>
                    <a:pt x="5144503" y="71426"/>
                  </a:lnTo>
                  <a:lnTo>
                    <a:pt x="5130292" y="71452"/>
                  </a:lnTo>
                  <a:lnTo>
                    <a:pt x="5116081" y="69236"/>
                  </a:lnTo>
                  <a:lnTo>
                    <a:pt x="5101869" y="67036"/>
                  </a:lnTo>
                  <a:lnTo>
                    <a:pt x="5087658" y="68072"/>
                  </a:lnTo>
                  <a:lnTo>
                    <a:pt x="5073446" y="66224"/>
                  </a:lnTo>
                  <a:lnTo>
                    <a:pt x="5059235" y="65259"/>
                  </a:lnTo>
                  <a:lnTo>
                    <a:pt x="5045024" y="66152"/>
                  </a:lnTo>
                  <a:lnTo>
                    <a:pt x="5030812" y="65969"/>
                  </a:lnTo>
                  <a:lnTo>
                    <a:pt x="5016601" y="64114"/>
                  </a:lnTo>
                  <a:lnTo>
                    <a:pt x="5002390" y="64529"/>
                  </a:lnTo>
                  <a:lnTo>
                    <a:pt x="4988178" y="65973"/>
                  </a:lnTo>
                  <a:lnTo>
                    <a:pt x="4973967" y="65184"/>
                  </a:lnTo>
                  <a:lnTo>
                    <a:pt x="4959756" y="66330"/>
                  </a:lnTo>
                  <a:lnTo>
                    <a:pt x="4945544" y="65635"/>
                  </a:lnTo>
                  <a:lnTo>
                    <a:pt x="4931333" y="66041"/>
                  </a:lnTo>
                  <a:lnTo>
                    <a:pt x="4917122" y="66193"/>
                  </a:lnTo>
                  <a:lnTo>
                    <a:pt x="4902910" y="67144"/>
                  </a:lnTo>
                  <a:lnTo>
                    <a:pt x="4888699" y="64023"/>
                  </a:lnTo>
                  <a:lnTo>
                    <a:pt x="4874488" y="66508"/>
                  </a:lnTo>
                  <a:lnTo>
                    <a:pt x="4860276" y="70509"/>
                  </a:lnTo>
                  <a:lnTo>
                    <a:pt x="4846065" y="68406"/>
                  </a:lnTo>
                  <a:lnTo>
                    <a:pt x="4831854" y="67431"/>
                  </a:lnTo>
                  <a:lnTo>
                    <a:pt x="4817642" y="67241"/>
                  </a:lnTo>
                  <a:lnTo>
                    <a:pt x="4803431" y="69014"/>
                  </a:lnTo>
                  <a:lnTo>
                    <a:pt x="4789220" y="69136"/>
                  </a:lnTo>
                  <a:lnTo>
                    <a:pt x="4775008" y="68912"/>
                  </a:lnTo>
                  <a:lnTo>
                    <a:pt x="4760797" y="69346"/>
                  </a:lnTo>
                  <a:lnTo>
                    <a:pt x="4746586" y="71082"/>
                  </a:lnTo>
                  <a:lnTo>
                    <a:pt x="4732374" y="70460"/>
                  </a:lnTo>
                  <a:lnTo>
                    <a:pt x="4718163" y="67986"/>
                  </a:lnTo>
                  <a:lnTo>
                    <a:pt x="4703952" y="69498"/>
                  </a:lnTo>
                  <a:lnTo>
                    <a:pt x="4689740" y="67487"/>
                  </a:lnTo>
                  <a:lnTo>
                    <a:pt x="4675529" y="69204"/>
                  </a:lnTo>
                  <a:lnTo>
                    <a:pt x="4661318" y="69713"/>
                  </a:lnTo>
                  <a:lnTo>
                    <a:pt x="4647106" y="70332"/>
                  </a:lnTo>
                  <a:lnTo>
                    <a:pt x="4632895" y="68395"/>
                  </a:lnTo>
                  <a:lnTo>
                    <a:pt x="4618684" y="68588"/>
                  </a:lnTo>
                  <a:lnTo>
                    <a:pt x="4604472" y="68679"/>
                  </a:lnTo>
                  <a:lnTo>
                    <a:pt x="4590261" y="65492"/>
                  </a:lnTo>
                  <a:lnTo>
                    <a:pt x="4576050" y="67573"/>
                  </a:lnTo>
                  <a:lnTo>
                    <a:pt x="4561838" y="66861"/>
                  </a:lnTo>
                  <a:lnTo>
                    <a:pt x="4547627" y="67007"/>
                  </a:lnTo>
                  <a:lnTo>
                    <a:pt x="4533416" y="66104"/>
                  </a:lnTo>
                  <a:lnTo>
                    <a:pt x="4519204" y="65182"/>
                  </a:lnTo>
                  <a:lnTo>
                    <a:pt x="4504993" y="65733"/>
                  </a:lnTo>
                  <a:lnTo>
                    <a:pt x="4490782" y="66146"/>
                  </a:lnTo>
                  <a:lnTo>
                    <a:pt x="4476570" y="63158"/>
                  </a:lnTo>
                  <a:lnTo>
                    <a:pt x="4462359" y="60669"/>
                  </a:lnTo>
                  <a:lnTo>
                    <a:pt x="4448148" y="59746"/>
                  </a:lnTo>
                  <a:lnTo>
                    <a:pt x="4433936" y="61784"/>
                  </a:lnTo>
                  <a:lnTo>
                    <a:pt x="4419725" y="61210"/>
                  </a:lnTo>
                  <a:lnTo>
                    <a:pt x="4405514" y="61603"/>
                  </a:lnTo>
                  <a:lnTo>
                    <a:pt x="4391302" y="61439"/>
                  </a:lnTo>
                  <a:lnTo>
                    <a:pt x="4377091" y="67060"/>
                  </a:lnTo>
                  <a:lnTo>
                    <a:pt x="4362880" y="64632"/>
                  </a:lnTo>
                  <a:lnTo>
                    <a:pt x="4348668" y="64496"/>
                  </a:lnTo>
                  <a:lnTo>
                    <a:pt x="4334457" y="67072"/>
                  </a:lnTo>
                  <a:lnTo>
                    <a:pt x="4320246" y="69240"/>
                  </a:lnTo>
                  <a:lnTo>
                    <a:pt x="4306034" y="70040"/>
                  </a:lnTo>
                  <a:lnTo>
                    <a:pt x="4291823" y="68768"/>
                  </a:lnTo>
                  <a:lnTo>
                    <a:pt x="4277612" y="70612"/>
                  </a:lnTo>
                  <a:lnTo>
                    <a:pt x="4263400" y="70871"/>
                  </a:lnTo>
                  <a:lnTo>
                    <a:pt x="4249189" y="70066"/>
                  </a:lnTo>
                  <a:lnTo>
                    <a:pt x="4234978" y="67907"/>
                  </a:lnTo>
                  <a:lnTo>
                    <a:pt x="4220766" y="66544"/>
                  </a:lnTo>
                  <a:lnTo>
                    <a:pt x="4206555" y="67568"/>
                  </a:lnTo>
                  <a:lnTo>
                    <a:pt x="4192344" y="68803"/>
                  </a:lnTo>
                  <a:lnTo>
                    <a:pt x="4178132" y="68852"/>
                  </a:lnTo>
                  <a:lnTo>
                    <a:pt x="4163921" y="67171"/>
                  </a:lnTo>
                  <a:lnTo>
                    <a:pt x="4149710" y="67396"/>
                  </a:lnTo>
                  <a:lnTo>
                    <a:pt x="4135498" y="68493"/>
                  </a:lnTo>
                  <a:lnTo>
                    <a:pt x="4121287" y="69425"/>
                  </a:lnTo>
                  <a:lnTo>
                    <a:pt x="4107076" y="72021"/>
                  </a:lnTo>
                  <a:lnTo>
                    <a:pt x="4092864" y="70448"/>
                  </a:lnTo>
                  <a:lnTo>
                    <a:pt x="4078653" y="71857"/>
                  </a:lnTo>
                  <a:lnTo>
                    <a:pt x="4064442" y="73045"/>
                  </a:lnTo>
                  <a:lnTo>
                    <a:pt x="4050230" y="74267"/>
                  </a:lnTo>
                  <a:lnTo>
                    <a:pt x="4036019" y="69406"/>
                  </a:lnTo>
                  <a:lnTo>
                    <a:pt x="4021808" y="69092"/>
                  </a:lnTo>
                  <a:lnTo>
                    <a:pt x="4007596" y="68245"/>
                  </a:lnTo>
                  <a:lnTo>
                    <a:pt x="3993385" y="69262"/>
                  </a:lnTo>
                  <a:lnTo>
                    <a:pt x="3979174" y="70292"/>
                  </a:lnTo>
                  <a:lnTo>
                    <a:pt x="3964962" y="67394"/>
                  </a:lnTo>
                  <a:lnTo>
                    <a:pt x="3950751" y="70279"/>
                  </a:lnTo>
                  <a:lnTo>
                    <a:pt x="3936540" y="71442"/>
                  </a:lnTo>
                  <a:lnTo>
                    <a:pt x="3922328" y="70920"/>
                  </a:lnTo>
                  <a:lnTo>
                    <a:pt x="3908117" y="70472"/>
                  </a:lnTo>
                  <a:lnTo>
                    <a:pt x="3893906" y="73826"/>
                  </a:lnTo>
                  <a:lnTo>
                    <a:pt x="3879694" y="73996"/>
                  </a:lnTo>
                  <a:lnTo>
                    <a:pt x="3865483" y="76208"/>
                  </a:lnTo>
                  <a:lnTo>
                    <a:pt x="3851272" y="74584"/>
                  </a:lnTo>
                  <a:lnTo>
                    <a:pt x="3837060" y="71585"/>
                  </a:lnTo>
                  <a:lnTo>
                    <a:pt x="3822849" y="70518"/>
                  </a:lnTo>
                  <a:lnTo>
                    <a:pt x="3808638" y="72613"/>
                  </a:lnTo>
                  <a:lnTo>
                    <a:pt x="3794426" y="74482"/>
                  </a:lnTo>
                  <a:lnTo>
                    <a:pt x="3780215" y="71915"/>
                  </a:lnTo>
                  <a:lnTo>
                    <a:pt x="3766004" y="74917"/>
                  </a:lnTo>
                  <a:lnTo>
                    <a:pt x="3751792" y="75997"/>
                  </a:lnTo>
                  <a:lnTo>
                    <a:pt x="3737581" y="77309"/>
                  </a:lnTo>
                  <a:lnTo>
                    <a:pt x="3723370" y="80706"/>
                  </a:lnTo>
                  <a:lnTo>
                    <a:pt x="3709158" y="81224"/>
                  </a:lnTo>
                  <a:lnTo>
                    <a:pt x="3694947" y="79364"/>
                  </a:lnTo>
                  <a:lnTo>
                    <a:pt x="3680736" y="80101"/>
                  </a:lnTo>
                  <a:lnTo>
                    <a:pt x="3666524" y="80160"/>
                  </a:lnTo>
                  <a:lnTo>
                    <a:pt x="3652313" y="79954"/>
                  </a:lnTo>
                  <a:lnTo>
                    <a:pt x="3638102" y="82829"/>
                  </a:lnTo>
                  <a:lnTo>
                    <a:pt x="3623890" y="82439"/>
                  </a:lnTo>
                  <a:lnTo>
                    <a:pt x="3609679" y="83571"/>
                  </a:lnTo>
                  <a:lnTo>
                    <a:pt x="3595468" y="83365"/>
                  </a:lnTo>
                  <a:lnTo>
                    <a:pt x="3581256" y="79387"/>
                  </a:lnTo>
                  <a:lnTo>
                    <a:pt x="3567045" y="81801"/>
                  </a:lnTo>
                  <a:lnTo>
                    <a:pt x="3552834" y="79592"/>
                  </a:lnTo>
                  <a:lnTo>
                    <a:pt x="3538622" y="81281"/>
                  </a:lnTo>
                  <a:lnTo>
                    <a:pt x="3524411" y="81096"/>
                  </a:lnTo>
                  <a:lnTo>
                    <a:pt x="3510200" y="81387"/>
                  </a:lnTo>
                  <a:lnTo>
                    <a:pt x="3495988" y="81764"/>
                  </a:lnTo>
                  <a:lnTo>
                    <a:pt x="3481777" y="79580"/>
                  </a:lnTo>
                  <a:lnTo>
                    <a:pt x="3467566" y="75657"/>
                  </a:lnTo>
                  <a:lnTo>
                    <a:pt x="3453354" y="79230"/>
                  </a:lnTo>
                  <a:lnTo>
                    <a:pt x="3439143" y="79120"/>
                  </a:lnTo>
                  <a:lnTo>
                    <a:pt x="3424932" y="79494"/>
                  </a:lnTo>
                  <a:lnTo>
                    <a:pt x="3410720" y="81753"/>
                  </a:lnTo>
                  <a:lnTo>
                    <a:pt x="3396509" y="81487"/>
                  </a:lnTo>
                  <a:lnTo>
                    <a:pt x="3382297" y="82309"/>
                  </a:lnTo>
                  <a:lnTo>
                    <a:pt x="3368086" y="80479"/>
                  </a:lnTo>
                  <a:lnTo>
                    <a:pt x="3353875" y="78189"/>
                  </a:lnTo>
                  <a:lnTo>
                    <a:pt x="3339663" y="76011"/>
                  </a:lnTo>
                  <a:lnTo>
                    <a:pt x="3325452" y="78533"/>
                  </a:lnTo>
                  <a:lnTo>
                    <a:pt x="3311241" y="81714"/>
                  </a:lnTo>
                  <a:lnTo>
                    <a:pt x="3297029" y="78602"/>
                  </a:lnTo>
                  <a:lnTo>
                    <a:pt x="3282818" y="78474"/>
                  </a:lnTo>
                  <a:lnTo>
                    <a:pt x="3268607" y="77401"/>
                  </a:lnTo>
                  <a:lnTo>
                    <a:pt x="3254395" y="80576"/>
                  </a:lnTo>
                  <a:lnTo>
                    <a:pt x="3240184" y="79198"/>
                  </a:lnTo>
                  <a:lnTo>
                    <a:pt x="3225973" y="76852"/>
                  </a:lnTo>
                  <a:lnTo>
                    <a:pt x="3211761" y="77653"/>
                  </a:lnTo>
                  <a:lnTo>
                    <a:pt x="3197550" y="83404"/>
                  </a:lnTo>
                  <a:lnTo>
                    <a:pt x="3183339" y="83975"/>
                  </a:lnTo>
                  <a:lnTo>
                    <a:pt x="3169127" y="82831"/>
                  </a:lnTo>
                  <a:lnTo>
                    <a:pt x="3154916" y="84977"/>
                  </a:lnTo>
                  <a:lnTo>
                    <a:pt x="3140705" y="88111"/>
                  </a:lnTo>
                  <a:lnTo>
                    <a:pt x="3126493" y="92621"/>
                  </a:lnTo>
                  <a:lnTo>
                    <a:pt x="3112282" y="93715"/>
                  </a:lnTo>
                  <a:lnTo>
                    <a:pt x="3098071" y="99362"/>
                  </a:lnTo>
                  <a:lnTo>
                    <a:pt x="3083859" y="102969"/>
                  </a:lnTo>
                  <a:lnTo>
                    <a:pt x="3069648" y="100340"/>
                  </a:lnTo>
                  <a:lnTo>
                    <a:pt x="3055437" y="100692"/>
                  </a:lnTo>
                  <a:lnTo>
                    <a:pt x="3041225" y="99763"/>
                  </a:lnTo>
                  <a:lnTo>
                    <a:pt x="3027014" y="98640"/>
                  </a:lnTo>
                  <a:lnTo>
                    <a:pt x="3012803" y="98194"/>
                  </a:lnTo>
                  <a:lnTo>
                    <a:pt x="2998591" y="96049"/>
                  </a:lnTo>
                  <a:lnTo>
                    <a:pt x="2984380" y="94138"/>
                  </a:lnTo>
                  <a:lnTo>
                    <a:pt x="2970169" y="89698"/>
                  </a:lnTo>
                  <a:lnTo>
                    <a:pt x="2955957" y="87683"/>
                  </a:lnTo>
                  <a:lnTo>
                    <a:pt x="2941746" y="87949"/>
                  </a:lnTo>
                  <a:lnTo>
                    <a:pt x="2927535" y="87939"/>
                  </a:lnTo>
                  <a:lnTo>
                    <a:pt x="2913323" y="83354"/>
                  </a:lnTo>
                  <a:lnTo>
                    <a:pt x="2899112" y="83930"/>
                  </a:lnTo>
                  <a:lnTo>
                    <a:pt x="2884901" y="82706"/>
                  </a:lnTo>
                  <a:lnTo>
                    <a:pt x="2870689" y="77941"/>
                  </a:lnTo>
                  <a:lnTo>
                    <a:pt x="2856478" y="77725"/>
                  </a:lnTo>
                  <a:lnTo>
                    <a:pt x="2842267" y="77807"/>
                  </a:lnTo>
                  <a:lnTo>
                    <a:pt x="2828055" y="80701"/>
                  </a:lnTo>
                  <a:lnTo>
                    <a:pt x="2813844" y="82180"/>
                  </a:lnTo>
                  <a:lnTo>
                    <a:pt x="2799633" y="77563"/>
                  </a:lnTo>
                  <a:lnTo>
                    <a:pt x="2785421" y="76101"/>
                  </a:lnTo>
                  <a:lnTo>
                    <a:pt x="2771210" y="76049"/>
                  </a:lnTo>
                  <a:lnTo>
                    <a:pt x="2756999" y="75300"/>
                  </a:lnTo>
                  <a:lnTo>
                    <a:pt x="2742787" y="76118"/>
                  </a:lnTo>
                  <a:lnTo>
                    <a:pt x="2728576" y="78634"/>
                  </a:lnTo>
                  <a:lnTo>
                    <a:pt x="2714365" y="76719"/>
                  </a:lnTo>
                  <a:lnTo>
                    <a:pt x="2700153" y="75688"/>
                  </a:lnTo>
                  <a:lnTo>
                    <a:pt x="2685942" y="74427"/>
                  </a:lnTo>
                  <a:lnTo>
                    <a:pt x="2671731" y="75821"/>
                  </a:lnTo>
                  <a:lnTo>
                    <a:pt x="2657519" y="75000"/>
                  </a:lnTo>
                  <a:lnTo>
                    <a:pt x="2643308" y="71360"/>
                  </a:lnTo>
                  <a:lnTo>
                    <a:pt x="2629097" y="70560"/>
                  </a:lnTo>
                  <a:lnTo>
                    <a:pt x="2614885" y="69735"/>
                  </a:lnTo>
                  <a:lnTo>
                    <a:pt x="2600674" y="68812"/>
                  </a:lnTo>
                  <a:lnTo>
                    <a:pt x="2586463" y="70114"/>
                  </a:lnTo>
                  <a:lnTo>
                    <a:pt x="2572251" y="72661"/>
                  </a:lnTo>
                  <a:lnTo>
                    <a:pt x="2558040" y="71001"/>
                  </a:lnTo>
                  <a:lnTo>
                    <a:pt x="2543829" y="71215"/>
                  </a:lnTo>
                  <a:lnTo>
                    <a:pt x="2529617" y="69883"/>
                  </a:lnTo>
                  <a:lnTo>
                    <a:pt x="2515406" y="74660"/>
                  </a:lnTo>
                  <a:lnTo>
                    <a:pt x="2501195" y="74209"/>
                  </a:lnTo>
                  <a:lnTo>
                    <a:pt x="2486983" y="76653"/>
                  </a:lnTo>
                  <a:lnTo>
                    <a:pt x="2472772" y="76834"/>
                  </a:lnTo>
                  <a:lnTo>
                    <a:pt x="2458561" y="75352"/>
                  </a:lnTo>
                  <a:lnTo>
                    <a:pt x="2444349" y="75518"/>
                  </a:lnTo>
                  <a:lnTo>
                    <a:pt x="2430138" y="79761"/>
                  </a:lnTo>
                  <a:lnTo>
                    <a:pt x="2415927" y="82848"/>
                  </a:lnTo>
                  <a:lnTo>
                    <a:pt x="2401715" y="81551"/>
                  </a:lnTo>
                  <a:lnTo>
                    <a:pt x="2387504" y="83720"/>
                  </a:lnTo>
                  <a:lnTo>
                    <a:pt x="2373293" y="85146"/>
                  </a:lnTo>
                  <a:lnTo>
                    <a:pt x="2359081" y="83971"/>
                  </a:lnTo>
                  <a:lnTo>
                    <a:pt x="2344870" y="79205"/>
                  </a:lnTo>
                  <a:lnTo>
                    <a:pt x="2330659" y="83639"/>
                  </a:lnTo>
                  <a:lnTo>
                    <a:pt x="2316447" y="83589"/>
                  </a:lnTo>
                  <a:lnTo>
                    <a:pt x="2302236" y="83067"/>
                  </a:lnTo>
                  <a:lnTo>
                    <a:pt x="2288025" y="85327"/>
                  </a:lnTo>
                  <a:lnTo>
                    <a:pt x="2273813" y="82196"/>
                  </a:lnTo>
                  <a:lnTo>
                    <a:pt x="2259602" y="80104"/>
                  </a:lnTo>
                  <a:lnTo>
                    <a:pt x="2245391" y="83536"/>
                  </a:lnTo>
                  <a:lnTo>
                    <a:pt x="2231179" y="81357"/>
                  </a:lnTo>
                  <a:lnTo>
                    <a:pt x="2216968" y="82977"/>
                  </a:lnTo>
                  <a:lnTo>
                    <a:pt x="2202757" y="80745"/>
                  </a:lnTo>
                  <a:lnTo>
                    <a:pt x="2188545" y="82241"/>
                  </a:lnTo>
                  <a:lnTo>
                    <a:pt x="2174334" y="78868"/>
                  </a:lnTo>
                  <a:lnTo>
                    <a:pt x="2160123" y="80105"/>
                  </a:lnTo>
                  <a:lnTo>
                    <a:pt x="2145911" y="81102"/>
                  </a:lnTo>
                  <a:lnTo>
                    <a:pt x="2131700" y="82195"/>
                  </a:lnTo>
                  <a:lnTo>
                    <a:pt x="2117489" y="81598"/>
                  </a:lnTo>
                  <a:lnTo>
                    <a:pt x="2103277" y="80513"/>
                  </a:lnTo>
                  <a:lnTo>
                    <a:pt x="2089066" y="77689"/>
                  </a:lnTo>
                  <a:lnTo>
                    <a:pt x="2074855" y="77441"/>
                  </a:lnTo>
                  <a:lnTo>
                    <a:pt x="2060643" y="74343"/>
                  </a:lnTo>
                  <a:lnTo>
                    <a:pt x="2046432" y="78111"/>
                  </a:lnTo>
                  <a:lnTo>
                    <a:pt x="2032221" y="79906"/>
                  </a:lnTo>
                  <a:lnTo>
                    <a:pt x="2018009" y="83087"/>
                  </a:lnTo>
                  <a:lnTo>
                    <a:pt x="2003798" y="80558"/>
                  </a:lnTo>
                  <a:lnTo>
                    <a:pt x="1989587" y="76326"/>
                  </a:lnTo>
                  <a:lnTo>
                    <a:pt x="1975375" y="78051"/>
                  </a:lnTo>
                  <a:lnTo>
                    <a:pt x="1961164" y="77239"/>
                  </a:lnTo>
                  <a:lnTo>
                    <a:pt x="1946953" y="75636"/>
                  </a:lnTo>
                  <a:lnTo>
                    <a:pt x="1932741" y="74410"/>
                  </a:lnTo>
                  <a:lnTo>
                    <a:pt x="1918530" y="70991"/>
                  </a:lnTo>
                  <a:lnTo>
                    <a:pt x="1904319" y="73754"/>
                  </a:lnTo>
                  <a:lnTo>
                    <a:pt x="1890107" y="75405"/>
                  </a:lnTo>
                  <a:lnTo>
                    <a:pt x="1875896" y="76581"/>
                  </a:lnTo>
                  <a:lnTo>
                    <a:pt x="1861685" y="78597"/>
                  </a:lnTo>
                  <a:lnTo>
                    <a:pt x="1847473" y="80270"/>
                  </a:lnTo>
                  <a:lnTo>
                    <a:pt x="1833262" y="81169"/>
                  </a:lnTo>
                  <a:lnTo>
                    <a:pt x="1819051" y="80358"/>
                  </a:lnTo>
                  <a:lnTo>
                    <a:pt x="1804839" y="79052"/>
                  </a:lnTo>
                  <a:lnTo>
                    <a:pt x="1790628" y="76578"/>
                  </a:lnTo>
                  <a:lnTo>
                    <a:pt x="1776417" y="76682"/>
                  </a:lnTo>
                  <a:lnTo>
                    <a:pt x="1762205" y="80081"/>
                  </a:lnTo>
                  <a:lnTo>
                    <a:pt x="1747994" y="76393"/>
                  </a:lnTo>
                  <a:lnTo>
                    <a:pt x="1733783" y="80018"/>
                  </a:lnTo>
                  <a:lnTo>
                    <a:pt x="1719571" y="80050"/>
                  </a:lnTo>
                  <a:lnTo>
                    <a:pt x="1705360" y="80126"/>
                  </a:lnTo>
                  <a:lnTo>
                    <a:pt x="1691148" y="83380"/>
                  </a:lnTo>
                  <a:lnTo>
                    <a:pt x="1676937" y="81237"/>
                  </a:lnTo>
                  <a:lnTo>
                    <a:pt x="1662726" y="75544"/>
                  </a:lnTo>
                  <a:lnTo>
                    <a:pt x="1648514" y="78292"/>
                  </a:lnTo>
                  <a:lnTo>
                    <a:pt x="1634303" y="78115"/>
                  </a:lnTo>
                  <a:lnTo>
                    <a:pt x="1620092" y="71865"/>
                  </a:lnTo>
                  <a:lnTo>
                    <a:pt x="1605880" y="75134"/>
                  </a:lnTo>
                  <a:lnTo>
                    <a:pt x="1591669" y="72868"/>
                  </a:lnTo>
                  <a:lnTo>
                    <a:pt x="1577458" y="79610"/>
                  </a:lnTo>
                  <a:lnTo>
                    <a:pt x="1563246" y="77565"/>
                  </a:lnTo>
                  <a:lnTo>
                    <a:pt x="1549035" y="75039"/>
                  </a:lnTo>
                  <a:lnTo>
                    <a:pt x="1534824" y="75687"/>
                  </a:lnTo>
                  <a:lnTo>
                    <a:pt x="1520612" y="75484"/>
                  </a:lnTo>
                  <a:lnTo>
                    <a:pt x="1506401" y="74291"/>
                  </a:lnTo>
                  <a:lnTo>
                    <a:pt x="1492190" y="73199"/>
                  </a:lnTo>
                  <a:lnTo>
                    <a:pt x="1477978" y="76823"/>
                  </a:lnTo>
                  <a:lnTo>
                    <a:pt x="1463767" y="75936"/>
                  </a:lnTo>
                  <a:lnTo>
                    <a:pt x="1449556" y="71670"/>
                  </a:lnTo>
                  <a:lnTo>
                    <a:pt x="1435344" y="68236"/>
                  </a:lnTo>
                  <a:lnTo>
                    <a:pt x="1421133" y="68558"/>
                  </a:lnTo>
                  <a:lnTo>
                    <a:pt x="1406922" y="69145"/>
                  </a:lnTo>
                  <a:lnTo>
                    <a:pt x="1392710" y="67123"/>
                  </a:lnTo>
                  <a:lnTo>
                    <a:pt x="1378499" y="68159"/>
                  </a:lnTo>
                  <a:lnTo>
                    <a:pt x="1364288" y="63408"/>
                  </a:lnTo>
                  <a:lnTo>
                    <a:pt x="1350076" y="64484"/>
                  </a:lnTo>
                  <a:lnTo>
                    <a:pt x="1335865" y="66818"/>
                  </a:lnTo>
                  <a:lnTo>
                    <a:pt x="1321654" y="65181"/>
                  </a:lnTo>
                  <a:lnTo>
                    <a:pt x="1307442" y="65340"/>
                  </a:lnTo>
                  <a:lnTo>
                    <a:pt x="1293231" y="66957"/>
                  </a:lnTo>
                  <a:lnTo>
                    <a:pt x="1279020" y="69335"/>
                  </a:lnTo>
                  <a:lnTo>
                    <a:pt x="1264808" y="73023"/>
                  </a:lnTo>
                  <a:lnTo>
                    <a:pt x="1250597" y="72047"/>
                  </a:lnTo>
                  <a:lnTo>
                    <a:pt x="1236386" y="67263"/>
                  </a:lnTo>
                  <a:lnTo>
                    <a:pt x="1222174" y="66695"/>
                  </a:lnTo>
                  <a:lnTo>
                    <a:pt x="1207963" y="72565"/>
                  </a:lnTo>
                  <a:lnTo>
                    <a:pt x="1193752" y="69691"/>
                  </a:lnTo>
                  <a:lnTo>
                    <a:pt x="1179540" y="69615"/>
                  </a:lnTo>
                  <a:lnTo>
                    <a:pt x="1165329" y="69313"/>
                  </a:lnTo>
                  <a:lnTo>
                    <a:pt x="1151118" y="66181"/>
                  </a:lnTo>
                  <a:lnTo>
                    <a:pt x="1136906" y="64384"/>
                  </a:lnTo>
                  <a:lnTo>
                    <a:pt x="1122695" y="68555"/>
                  </a:lnTo>
                  <a:lnTo>
                    <a:pt x="1108484" y="76216"/>
                  </a:lnTo>
                  <a:lnTo>
                    <a:pt x="1094272" y="72732"/>
                  </a:lnTo>
                  <a:lnTo>
                    <a:pt x="1080061" y="70406"/>
                  </a:lnTo>
                  <a:lnTo>
                    <a:pt x="1065850" y="66845"/>
                  </a:lnTo>
                  <a:lnTo>
                    <a:pt x="1051638" y="64871"/>
                  </a:lnTo>
                  <a:lnTo>
                    <a:pt x="1037427" y="65541"/>
                  </a:lnTo>
                  <a:lnTo>
                    <a:pt x="1023216" y="70014"/>
                  </a:lnTo>
                  <a:lnTo>
                    <a:pt x="1009004" y="69073"/>
                  </a:lnTo>
                  <a:lnTo>
                    <a:pt x="994793" y="68829"/>
                  </a:lnTo>
                  <a:lnTo>
                    <a:pt x="980582" y="68803"/>
                  </a:lnTo>
                  <a:lnTo>
                    <a:pt x="966370" y="70253"/>
                  </a:lnTo>
                  <a:lnTo>
                    <a:pt x="952159" y="76126"/>
                  </a:lnTo>
                  <a:lnTo>
                    <a:pt x="937948" y="73008"/>
                  </a:lnTo>
                  <a:lnTo>
                    <a:pt x="923736" y="73202"/>
                  </a:lnTo>
                  <a:lnTo>
                    <a:pt x="909525" y="72450"/>
                  </a:lnTo>
                  <a:lnTo>
                    <a:pt x="895314" y="69876"/>
                  </a:lnTo>
                  <a:lnTo>
                    <a:pt x="881102" y="63428"/>
                  </a:lnTo>
                  <a:lnTo>
                    <a:pt x="866891" y="63515"/>
                  </a:lnTo>
                  <a:lnTo>
                    <a:pt x="852680" y="59536"/>
                  </a:lnTo>
                  <a:lnTo>
                    <a:pt x="838468" y="58889"/>
                  </a:lnTo>
                  <a:lnTo>
                    <a:pt x="824257" y="61613"/>
                  </a:lnTo>
                  <a:lnTo>
                    <a:pt x="810046" y="62209"/>
                  </a:lnTo>
                  <a:lnTo>
                    <a:pt x="795834" y="66072"/>
                  </a:lnTo>
                  <a:lnTo>
                    <a:pt x="781623" y="63312"/>
                  </a:lnTo>
                  <a:lnTo>
                    <a:pt x="767412" y="61645"/>
                  </a:lnTo>
                  <a:lnTo>
                    <a:pt x="753200" y="62575"/>
                  </a:lnTo>
                  <a:lnTo>
                    <a:pt x="738989" y="64632"/>
                  </a:lnTo>
                  <a:lnTo>
                    <a:pt x="724778" y="62142"/>
                  </a:lnTo>
                  <a:lnTo>
                    <a:pt x="710566" y="62331"/>
                  </a:lnTo>
                  <a:lnTo>
                    <a:pt x="696355" y="65922"/>
                  </a:lnTo>
                  <a:lnTo>
                    <a:pt x="682144" y="69589"/>
                  </a:lnTo>
                  <a:lnTo>
                    <a:pt x="667932" y="68363"/>
                  </a:lnTo>
                  <a:lnTo>
                    <a:pt x="653721" y="67872"/>
                  </a:lnTo>
                  <a:lnTo>
                    <a:pt x="639510" y="62827"/>
                  </a:lnTo>
                  <a:lnTo>
                    <a:pt x="625298" y="59159"/>
                  </a:lnTo>
                  <a:lnTo>
                    <a:pt x="611087" y="56311"/>
                  </a:lnTo>
                  <a:lnTo>
                    <a:pt x="596876" y="59121"/>
                  </a:lnTo>
                  <a:lnTo>
                    <a:pt x="582664" y="56614"/>
                  </a:lnTo>
                  <a:lnTo>
                    <a:pt x="568453" y="54180"/>
                  </a:lnTo>
                  <a:lnTo>
                    <a:pt x="554242" y="59545"/>
                  </a:lnTo>
                  <a:lnTo>
                    <a:pt x="540030" y="67888"/>
                  </a:lnTo>
                  <a:lnTo>
                    <a:pt x="525819" y="70787"/>
                  </a:lnTo>
                  <a:lnTo>
                    <a:pt x="511608" y="67183"/>
                  </a:lnTo>
                  <a:lnTo>
                    <a:pt x="497396" y="72718"/>
                  </a:lnTo>
                  <a:lnTo>
                    <a:pt x="483185" y="66854"/>
                  </a:lnTo>
                  <a:lnTo>
                    <a:pt x="468974" y="65325"/>
                  </a:lnTo>
                  <a:lnTo>
                    <a:pt x="454762" y="59041"/>
                  </a:lnTo>
                  <a:lnTo>
                    <a:pt x="440551" y="52496"/>
                  </a:lnTo>
                  <a:lnTo>
                    <a:pt x="426340" y="48773"/>
                  </a:lnTo>
                  <a:lnTo>
                    <a:pt x="412128" y="49019"/>
                  </a:lnTo>
                  <a:lnTo>
                    <a:pt x="397917" y="49869"/>
                  </a:lnTo>
                  <a:lnTo>
                    <a:pt x="383706" y="56374"/>
                  </a:lnTo>
                  <a:lnTo>
                    <a:pt x="369494" y="71965"/>
                  </a:lnTo>
                  <a:lnTo>
                    <a:pt x="355283" y="67378"/>
                  </a:lnTo>
                  <a:lnTo>
                    <a:pt x="341072" y="58980"/>
                  </a:lnTo>
                  <a:lnTo>
                    <a:pt x="326860" y="59316"/>
                  </a:lnTo>
                  <a:lnTo>
                    <a:pt x="312649" y="61457"/>
                  </a:lnTo>
                  <a:lnTo>
                    <a:pt x="298438" y="58079"/>
                  </a:lnTo>
                  <a:lnTo>
                    <a:pt x="284226" y="55533"/>
                  </a:lnTo>
                  <a:lnTo>
                    <a:pt x="270015" y="60689"/>
                  </a:lnTo>
                  <a:lnTo>
                    <a:pt x="255804" y="60798"/>
                  </a:lnTo>
                  <a:lnTo>
                    <a:pt x="241592" y="57507"/>
                  </a:lnTo>
                  <a:lnTo>
                    <a:pt x="227381" y="54008"/>
                  </a:lnTo>
                  <a:lnTo>
                    <a:pt x="213170" y="55975"/>
                  </a:lnTo>
                  <a:lnTo>
                    <a:pt x="198958" y="53025"/>
                  </a:lnTo>
                  <a:lnTo>
                    <a:pt x="184747" y="73933"/>
                  </a:lnTo>
                  <a:lnTo>
                    <a:pt x="170536" y="76127"/>
                  </a:lnTo>
                  <a:lnTo>
                    <a:pt x="156324" y="72586"/>
                  </a:lnTo>
                  <a:lnTo>
                    <a:pt x="142113" y="66458"/>
                  </a:lnTo>
                  <a:lnTo>
                    <a:pt x="127902" y="56636"/>
                  </a:lnTo>
                  <a:lnTo>
                    <a:pt x="113690" y="67894"/>
                  </a:lnTo>
                  <a:lnTo>
                    <a:pt x="99479" y="49455"/>
                  </a:lnTo>
                  <a:lnTo>
                    <a:pt x="85268" y="63313"/>
                  </a:lnTo>
                  <a:lnTo>
                    <a:pt x="71056" y="59785"/>
                  </a:lnTo>
                  <a:lnTo>
                    <a:pt x="56845" y="57217"/>
                  </a:lnTo>
                  <a:lnTo>
                    <a:pt x="42634" y="59575"/>
                  </a:lnTo>
                  <a:lnTo>
                    <a:pt x="28422" y="63846"/>
                  </a:lnTo>
                  <a:lnTo>
                    <a:pt x="14211" y="6139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34396" y="2540043"/>
              <a:ext cx="7276204" cy="102969"/>
            </a:xfrm>
            <a:custGeom>
              <a:avLst/>
              <a:pathLst>
                <a:path w="7276204" h="102969">
                  <a:moveTo>
                    <a:pt x="0" y="0"/>
                  </a:moveTo>
                  <a:lnTo>
                    <a:pt x="14211" y="61399"/>
                  </a:lnTo>
                  <a:lnTo>
                    <a:pt x="28422" y="63846"/>
                  </a:lnTo>
                  <a:lnTo>
                    <a:pt x="42634" y="59575"/>
                  </a:lnTo>
                  <a:lnTo>
                    <a:pt x="56845" y="57217"/>
                  </a:lnTo>
                  <a:lnTo>
                    <a:pt x="71056" y="59785"/>
                  </a:lnTo>
                  <a:lnTo>
                    <a:pt x="85268" y="63313"/>
                  </a:lnTo>
                  <a:lnTo>
                    <a:pt x="99479" y="49455"/>
                  </a:lnTo>
                  <a:lnTo>
                    <a:pt x="113690" y="67894"/>
                  </a:lnTo>
                  <a:lnTo>
                    <a:pt x="127902" y="56636"/>
                  </a:lnTo>
                  <a:lnTo>
                    <a:pt x="142113" y="66458"/>
                  </a:lnTo>
                  <a:lnTo>
                    <a:pt x="156324" y="72586"/>
                  </a:lnTo>
                  <a:lnTo>
                    <a:pt x="170536" y="76127"/>
                  </a:lnTo>
                  <a:lnTo>
                    <a:pt x="184747" y="73933"/>
                  </a:lnTo>
                  <a:lnTo>
                    <a:pt x="198958" y="53025"/>
                  </a:lnTo>
                  <a:lnTo>
                    <a:pt x="213170" y="55975"/>
                  </a:lnTo>
                  <a:lnTo>
                    <a:pt x="227381" y="54008"/>
                  </a:lnTo>
                  <a:lnTo>
                    <a:pt x="241592" y="57507"/>
                  </a:lnTo>
                  <a:lnTo>
                    <a:pt x="255804" y="60798"/>
                  </a:lnTo>
                  <a:lnTo>
                    <a:pt x="270015" y="60689"/>
                  </a:lnTo>
                  <a:lnTo>
                    <a:pt x="284226" y="55533"/>
                  </a:lnTo>
                  <a:lnTo>
                    <a:pt x="298438" y="58079"/>
                  </a:lnTo>
                  <a:lnTo>
                    <a:pt x="312649" y="61457"/>
                  </a:lnTo>
                  <a:lnTo>
                    <a:pt x="326860" y="59316"/>
                  </a:lnTo>
                  <a:lnTo>
                    <a:pt x="341072" y="58980"/>
                  </a:lnTo>
                  <a:lnTo>
                    <a:pt x="355283" y="67378"/>
                  </a:lnTo>
                  <a:lnTo>
                    <a:pt x="369494" y="71965"/>
                  </a:lnTo>
                  <a:lnTo>
                    <a:pt x="383706" y="56374"/>
                  </a:lnTo>
                  <a:lnTo>
                    <a:pt x="397917" y="49869"/>
                  </a:lnTo>
                  <a:lnTo>
                    <a:pt x="412128" y="49019"/>
                  </a:lnTo>
                  <a:lnTo>
                    <a:pt x="426340" y="48773"/>
                  </a:lnTo>
                  <a:lnTo>
                    <a:pt x="440551" y="52496"/>
                  </a:lnTo>
                  <a:lnTo>
                    <a:pt x="454762" y="59041"/>
                  </a:lnTo>
                  <a:lnTo>
                    <a:pt x="468974" y="65325"/>
                  </a:lnTo>
                  <a:lnTo>
                    <a:pt x="483185" y="66854"/>
                  </a:lnTo>
                  <a:lnTo>
                    <a:pt x="497396" y="72718"/>
                  </a:lnTo>
                  <a:lnTo>
                    <a:pt x="511608" y="67183"/>
                  </a:lnTo>
                  <a:lnTo>
                    <a:pt x="525819" y="70787"/>
                  </a:lnTo>
                  <a:lnTo>
                    <a:pt x="540030" y="67888"/>
                  </a:lnTo>
                  <a:lnTo>
                    <a:pt x="554242" y="59545"/>
                  </a:lnTo>
                  <a:lnTo>
                    <a:pt x="568453" y="54180"/>
                  </a:lnTo>
                  <a:lnTo>
                    <a:pt x="582664" y="56614"/>
                  </a:lnTo>
                  <a:lnTo>
                    <a:pt x="596876" y="59121"/>
                  </a:lnTo>
                  <a:lnTo>
                    <a:pt x="611087" y="56311"/>
                  </a:lnTo>
                  <a:lnTo>
                    <a:pt x="625298" y="59159"/>
                  </a:lnTo>
                  <a:lnTo>
                    <a:pt x="639510" y="62827"/>
                  </a:lnTo>
                  <a:lnTo>
                    <a:pt x="653721" y="67872"/>
                  </a:lnTo>
                  <a:lnTo>
                    <a:pt x="667932" y="68363"/>
                  </a:lnTo>
                  <a:lnTo>
                    <a:pt x="682144" y="69589"/>
                  </a:lnTo>
                  <a:lnTo>
                    <a:pt x="696355" y="65922"/>
                  </a:lnTo>
                  <a:lnTo>
                    <a:pt x="710566" y="62331"/>
                  </a:lnTo>
                  <a:lnTo>
                    <a:pt x="724778" y="62142"/>
                  </a:lnTo>
                  <a:lnTo>
                    <a:pt x="738989" y="64632"/>
                  </a:lnTo>
                  <a:lnTo>
                    <a:pt x="753200" y="62575"/>
                  </a:lnTo>
                  <a:lnTo>
                    <a:pt x="767412" y="61645"/>
                  </a:lnTo>
                  <a:lnTo>
                    <a:pt x="781623" y="63312"/>
                  </a:lnTo>
                  <a:lnTo>
                    <a:pt x="795834" y="66072"/>
                  </a:lnTo>
                  <a:lnTo>
                    <a:pt x="810046" y="62209"/>
                  </a:lnTo>
                  <a:lnTo>
                    <a:pt x="824257" y="61613"/>
                  </a:lnTo>
                  <a:lnTo>
                    <a:pt x="838468" y="58889"/>
                  </a:lnTo>
                  <a:lnTo>
                    <a:pt x="852680" y="59536"/>
                  </a:lnTo>
                  <a:lnTo>
                    <a:pt x="866891" y="63515"/>
                  </a:lnTo>
                  <a:lnTo>
                    <a:pt x="881102" y="63428"/>
                  </a:lnTo>
                  <a:lnTo>
                    <a:pt x="895314" y="69876"/>
                  </a:lnTo>
                  <a:lnTo>
                    <a:pt x="909525" y="72450"/>
                  </a:lnTo>
                  <a:lnTo>
                    <a:pt x="923736" y="73202"/>
                  </a:lnTo>
                  <a:lnTo>
                    <a:pt x="937948" y="73008"/>
                  </a:lnTo>
                  <a:lnTo>
                    <a:pt x="952159" y="76126"/>
                  </a:lnTo>
                  <a:lnTo>
                    <a:pt x="966370" y="70253"/>
                  </a:lnTo>
                  <a:lnTo>
                    <a:pt x="980582" y="68803"/>
                  </a:lnTo>
                  <a:lnTo>
                    <a:pt x="994793" y="68829"/>
                  </a:lnTo>
                  <a:lnTo>
                    <a:pt x="1009004" y="69073"/>
                  </a:lnTo>
                  <a:lnTo>
                    <a:pt x="1023216" y="70014"/>
                  </a:lnTo>
                  <a:lnTo>
                    <a:pt x="1037427" y="65541"/>
                  </a:lnTo>
                  <a:lnTo>
                    <a:pt x="1051638" y="64871"/>
                  </a:lnTo>
                  <a:lnTo>
                    <a:pt x="1065850" y="66845"/>
                  </a:lnTo>
                  <a:lnTo>
                    <a:pt x="1080061" y="70406"/>
                  </a:lnTo>
                  <a:lnTo>
                    <a:pt x="1094272" y="72732"/>
                  </a:lnTo>
                  <a:lnTo>
                    <a:pt x="1108484" y="76216"/>
                  </a:lnTo>
                  <a:lnTo>
                    <a:pt x="1122695" y="68555"/>
                  </a:lnTo>
                  <a:lnTo>
                    <a:pt x="1136906" y="64384"/>
                  </a:lnTo>
                  <a:lnTo>
                    <a:pt x="1151118" y="66181"/>
                  </a:lnTo>
                  <a:lnTo>
                    <a:pt x="1165329" y="69313"/>
                  </a:lnTo>
                  <a:lnTo>
                    <a:pt x="1179540" y="69615"/>
                  </a:lnTo>
                  <a:lnTo>
                    <a:pt x="1193752" y="69691"/>
                  </a:lnTo>
                  <a:lnTo>
                    <a:pt x="1207963" y="72565"/>
                  </a:lnTo>
                  <a:lnTo>
                    <a:pt x="1222174" y="66695"/>
                  </a:lnTo>
                  <a:lnTo>
                    <a:pt x="1236386" y="67263"/>
                  </a:lnTo>
                  <a:lnTo>
                    <a:pt x="1250597" y="72047"/>
                  </a:lnTo>
                  <a:lnTo>
                    <a:pt x="1264808" y="73023"/>
                  </a:lnTo>
                  <a:lnTo>
                    <a:pt x="1279020" y="69335"/>
                  </a:lnTo>
                  <a:lnTo>
                    <a:pt x="1293231" y="66957"/>
                  </a:lnTo>
                  <a:lnTo>
                    <a:pt x="1307442" y="65340"/>
                  </a:lnTo>
                  <a:lnTo>
                    <a:pt x="1321654" y="65181"/>
                  </a:lnTo>
                  <a:lnTo>
                    <a:pt x="1335865" y="66818"/>
                  </a:lnTo>
                  <a:lnTo>
                    <a:pt x="1350076" y="64484"/>
                  </a:lnTo>
                  <a:lnTo>
                    <a:pt x="1364288" y="63408"/>
                  </a:lnTo>
                  <a:lnTo>
                    <a:pt x="1378499" y="68159"/>
                  </a:lnTo>
                  <a:lnTo>
                    <a:pt x="1392710" y="67123"/>
                  </a:lnTo>
                  <a:lnTo>
                    <a:pt x="1406922" y="69145"/>
                  </a:lnTo>
                  <a:lnTo>
                    <a:pt x="1421133" y="68558"/>
                  </a:lnTo>
                  <a:lnTo>
                    <a:pt x="1435344" y="68236"/>
                  </a:lnTo>
                  <a:lnTo>
                    <a:pt x="1449556" y="71670"/>
                  </a:lnTo>
                  <a:lnTo>
                    <a:pt x="1463767" y="75936"/>
                  </a:lnTo>
                  <a:lnTo>
                    <a:pt x="1477978" y="76823"/>
                  </a:lnTo>
                  <a:lnTo>
                    <a:pt x="1492190" y="73199"/>
                  </a:lnTo>
                  <a:lnTo>
                    <a:pt x="1506401" y="74291"/>
                  </a:lnTo>
                  <a:lnTo>
                    <a:pt x="1520612" y="75484"/>
                  </a:lnTo>
                  <a:lnTo>
                    <a:pt x="1534824" y="75687"/>
                  </a:lnTo>
                  <a:lnTo>
                    <a:pt x="1549035" y="75039"/>
                  </a:lnTo>
                  <a:lnTo>
                    <a:pt x="1563246" y="77565"/>
                  </a:lnTo>
                  <a:lnTo>
                    <a:pt x="1577458" y="79610"/>
                  </a:lnTo>
                  <a:lnTo>
                    <a:pt x="1591669" y="72868"/>
                  </a:lnTo>
                  <a:lnTo>
                    <a:pt x="1605880" y="75134"/>
                  </a:lnTo>
                  <a:lnTo>
                    <a:pt x="1620092" y="71865"/>
                  </a:lnTo>
                  <a:lnTo>
                    <a:pt x="1634303" y="78115"/>
                  </a:lnTo>
                  <a:lnTo>
                    <a:pt x="1648514" y="78292"/>
                  </a:lnTo>
                  <a:lnTo>
                    <a:pt x="1662726" y="75544"/>
                  </a:lnTo>
                  <a:lnTo>
                    <a:pt x="1676937" y="81237"/>
                  </a:lnTo>
                  <a:lnTo>
                    <a:pt x="1691148" y="83380"/>
                  </a:lnTo>
                  <a:lnTo>
                    <a:pt x="1705360" y="80126"/>
                  </a:lnTo>
                  <a:lnTo>
                    <a:pt x="1719571" y="80050"/>
                  </a:lnTo>
                  <a:lnTo>
                    <a:pt x="1733783" y="80018"/>
                  </a:lnTo>
                  <a:lnTo>
                    <a:pt x="1747994" y="76393"/>
                  </a:lnTo>
                  <a:lnTo>
                    <a:pt x="1762205" y="80081"/>
                  </a:lnTo>
                  <a:lnTo>
                    <a:pt x="1776417" y="76682"/>
                  </a:lnTo>
                  <a:lnTo>
                    <a:pt x="1790628" y="76578"/>
                  </a:lnTo>
                  <a:lnTo>
                    <a:pt x="1804839" y="79052"/>
                  </a:lnTo>
                  <a:lnTo>
                    <a:pt x="1819051" y="80358"/>
                  </a:lnTo>
                  <a:lnTo>
                    <a:pt x="1833262" y="81169"/>
                  </a:lnTo>
                  <a:lnTo>
                    <a:pt x="1847473" y="80270"/>
                  </a:lnTo>
                  <a:lnTo>
                    <a:pt x="1861685" y="78597"/>
                  </a:lnTo>
                  <a:lnTo>
                    <a:pt x="1875896" y="76581"/>
                  </a:lnTo>
                  <a:lnTo>
                    <a:pt x="1890107" y="75405"/>
                  </a:lnTo>
                  <a:lnTo>
                    <a:pt x="1904319" y="73754"/>
                  </a:lnTo>
                  <a:lnTo>
                    <a:pt x="1918530" y="70991"/>
                  </a:lnTo>
                  <a:lnTo>
                    <a:pt x="1932741" y="74410"/>
                  </a:lnTo>
                  <a:lnTo>
                    <a:pt x="1946953" y="75636"/>
                  </a:lnTo>
                  <a:lnTo>
                    <a:pt x="1961164" y="77239"/>
                  </a:lnTo>
                  <a:lnTo>
                    <a:pt x="1975375" y="78051"/>
                  </a:lnTo>
                  <a:lnTo>
                    <a:pt x="1989587" y="76326"/>
                  </a:lnTo>
                  <a:lnTo>
                    <a:pt x="2003798" y="80558"/>
                  </a:lnTo>
                  <a:lnTo>
                    <a:pt x="2018009" y="83087"/>
                  </a:lnTo>
                  <a:lnTo>
                    <a:pt x="2032221" y="79906"/>
                  </a:lnTo>
                  <a:lnTo>
                    <a:pt x="2046432" y="78111"/>
                  </a:lnTo>
                  <a:lnTo>
                    <a:pt x="2060643" y="74343"/>
                  </a:lnTo>
                  <a:lnTo>
                    <a:pt x="2074855" y="77441"/>
                  </a:lnTo>
                  <a:lnTo>
                    <a:pt x="2089066" y="77689"/>
                  </a:lnTo>
                  <a:lnTo>
                    <a:pt x="2103277" y="80513"/>
                  </a:lnTo>
                  <a:lnTo>
                    <a:pt x="2117489" y="81598"/>
                  </a:lnTo>
                  <a:lnTo>
                    <a:pt x="2131700" y="82195"/>
                  </a:lnTo>
                  <a:lnTo>
                    <a:pt x="2145911" y="81102"/>
                  </a:lnTo>
                  <a:lnTo>
                    <a:pt x="2160123" y="80105"/>
                  </a:lnTo>
                  <a:lnTo>
                    <a:pt x="2174334" y="78868"/>
                  </a:lnTo>
                  <a:lnTo>
                    <a:pt x="2188545" y="82241"/>
                  </a:lnTo>
                  <a:lnTo>
                    <a:pt x="2202757" y="80745"/>
                  </a:lnTo>
                  <a:lnTo>
                    <a:pt x="2216968" y="82977"/>
                  </a:lnTo>
                  <a:lnTo>
                    <a:pt x="2231179" y="81357"/>
                  </a:lnTo>
                  <a:lnTo>
                    <a:pt x="2245391" y="83536"/>
                  </a:lnTo>
                  <a:lnTo>
                    <a:pt x="2259602" y="80104"/>
                  </a:lnTo>
                  <a:lnTo>
                    <a:pt x="2273813" y="82196"/>
                  </a:lnTo>
                  <a:lnTo>
                    <a:pt x="2288025" y="85327"/>
                  </a:lnTo>
                  <a:lnTo>
                    <a:pt x="2302236" y="83067"/>
                  </a:lnTo>
                  <a:lnTo>
                    <a:pt x="2316447" y="83589"/>
                  </a:lnTo>
                  <a:lnTo>
                    <a:pt x="2330659" y="83639"/>
                  </a:lnTo>
                  <a:lnTo>
                    <a:pt x="2344870" y="79205"/>
                  </a:lnTo>
                  <a:lnTo>
                    <a:pt x="2359081" y="83971"/>
                  </a:lnTo>
                  <a:lnTo>
                    <a:pt x="2373293" y="85146"/>
                  </a:lnTo>
                  <a:lnTo>
                    <a:pt x="2387504" y="83720"/>
                  </a:lnTo>
                  <a:lnTo>
                    <a:pt x="2401715" y="81551"/>
                  </a:lnTo>
                  <a:lnTo>
                    <a:pt x="2415927" y="82848"/>
                  </a:lnTo>
                  <a:lnTo>
                    <a:pt x="2430138" y="79761"/>
                  </a:lnTo>
                  <a:lnTo>
                    <a:pt x="2444349" y="75518"/>
                  </a:lnTo>
                  <a:lnTo>
                    <a:pt x="2458561" y="75352"/>
                  </a:lnTo>
                  <a:lnTo>
                    <a:pt x="2472772" y="76834"/>
                  </a:lnTo>
                  <a:lnTo>
                    <a:pt x="2486983" y="76653"/>
                  </a:lnTo>
                  <a:lnTo>
                    <a:pt x="2501195" y="74209"/>
                  </a:lnTo>
                  <a:lnTo>
                    <a:pt x="2515406" y="74660"/>
                  </a:lnTo>
                  <a:lnTo>
                    <a:pt x="2529617" y="69883"/>
                  </a:lnTo>
                  <a:lnTo>
                    <a:pt x="2543829" y="71215"/>
                  </a:lnTo>
                  <a:lnTo>
                    <a:pt x="2558040" y="71001"/>
                  </a:lnTo>
                  <a:lnTo>
                    <a:pt x="2572251" y="72661"/>
                  </a:lnTo>
                  <a:lnTo>
                    <a:pt x="2586463" y="70114"/>
                  </a:lnTo>
                  <a:lnTo>
                    <a:pt x="2600674" y="68812"/>
                  </a:lnTo>
                  <a:lnTo>
                    <a:pt x="2614885" y="69735"/>
                  </a:lnTo>
                  <a:lnTo>
                    <a:pt x="2629097" y="70560"/>
                  </a:lnTo>
                  <a:lnTo>
                    <a:pt x="2643308" y="71360"/>
                  </a:lnTo>
                  <a:lnTo>
                    <a:pt x="2657519" y="75000"/>
                  </a:lnTo>
                  <a:lnTo>
                    <a:pt x="2671731" y="75821"/>
                  </a:lnTo>
                  <a:lnTo>
                    <a:pt x="2685942" y="74427"/>
                  </a:lnTo>
                  <a:lnTo>
                    <a:pt x="2700153" y="75688"/>
                  </a:lnTo>
                  <a:lnTo>
                    <a:pt x="2714365" y="76719"/>
                  </a:lnTo>
                  <a:lnTo>
                    <a:pt x="2728576" y="78634"/>
                  </a:lnTo>
                  <a:lnTo>
                    <a:pt x="2742787" y="76118"/>
                  </a:lnTo>
                  <a:lnTo>
                    <a:pt x="2756999" y="75300"/>
                  </a:lnTo>
                  <a:lnTo>
                    <a:pt x="2771210" y="76049"/>
                  </a:lnTo>
                  <a:lnTo>
                    <a:pt x="2785421" y="76101"/>
                  </a:lnTo>
                  <a:lnTo>
                    <a:pt x="2799633" y="77563"/>
                  </a:lnTo>
                  <a:lnTo>
                    <a:pt x="2813844" y="82180"/>
                  </a:lnTo>
                  <a:lnTo>
                    <a:pt x="2828055" y="80701"/>
                  </a:lnTo>
                  <a:lnTo>
                    <a:pt x="2842267" y="77807"/>
                  </a:lnTo>
                  <a:lnTo>
                    <a:pt x="2856478" y="77725"/>
                  </a:lnTo>
                  <a:lnTo>
                    <a:pt x="2870689" y="77941"/>
                  </a:lnTo>
                  <a:lnTo>
                    <a:pt x="2884901" y="82706"/>
                  </a:lnTo>
                  <a:lnTo>
                    <a:pt x="2899112" y="83930"/>
                  </a:lnTo>
                  <a:lnTo>
                    <a:pt x="2913323" y="83354"/>
                  </a:lnTo>
                  <a:lnTo>
                    <a:pt x="2927535" y="87939"/>
                  </a:lnTo>
                  <a:lnTo>
                    <a:pt x="2941746" y="87949"/>
                  </a:lnTo>
                  <a:lnTo>
                    <a:pt x="2955957" y="87683"/>
                  </a:lnTo>
                  <a:lnTo>
                    <a:pt x="2970169" y="89698"/>
                  </a:lnTo>
                  <a:lnTo>
                    <a:pt x="2984380" y="94138"/>
                  </a:lnTo>
                  <a:lnTo>
                    <a:pt x="2998591" y="96049"/>
                  </a:lnTo>
                  <a:lnTo>
                    <a:pt x="3012803" y="98194"/>
                  </a:lnTo>
                  <a:lnTo>
                    <a:pt x="3027014" y="98640"/>
                  </a:lnTo>
                  <a:lnTo>
                    <a:pt x="3041225" y="99763"/>
                  </a:lnTo>
                  <a:lnTo>
                    <a:pt x="3055437" y="100692"/>
                  </a:lnTo>
                  <a:lnTo>
                    <a:pt x="3069648" y="100340"/>
                  </a:lnTo>
                  <a:lnTo>
                    <a:pt x="3083859" y="102969"/>
                  </a:lnTo>
                  <a:lnTo>
                    <a:pt x="3098071" y="99362"/>
                  </a:lnTo>
                  <a:lnTo>
                    <a:pt x="3112282" y="93715"/>
                  </a:lnTo>
                  <a:lnTo>
                    <a:pt x="3126493" y="92621"/>
                  </a:lnTo>
                  <a:lnTo>
                    <a:pt x="3140705" y="88111"/>
                  </a:lnTo>
                  <a:lnTo>
                    <a:pt x="3154916" y="84977"/>
                  </a:lnTo>
                  <a:lnTo>
                    <a:pt x="3169127" y="82831"/>
                  </a:lnTo>
                  <a:lnTo>
                    <a:pt x="3183339" y="83975"/>
                  </a:lnTo>
                  <a:lnTo>
                    <a:pt x="3197550" y="83404"/>
                  </a:lnTo>
                  <a:lnTo>
                    <a:pt x="3211761" y="77653"/>
                  </a:lnTo>
                  <a:lnTo>
                    <a:pt x="3225973" y="76852"/>
                  </a:lnTo>
                  <a:lnTo>
                    <a:pt x="3240184" y="79198"/>
                  </a:lnTo>
                  <a:lnTo>
                    <a:pt x="3254395" y="80576"/>
                  </a:lnTo>
                  <a:lnTo>
                    <a:pt x="3268607" y="77401"/>
                  </a:lnTo>
                  <a:lnTo>
                    <a:pt x="3282818" y="78474"/>
                  </a:lnTo>
                  <a:lnTo>
                    <a:pt x="3297029" y="78602"/>
                  </a:lnTo>
                  <a:lnTo>
                    <a:pt x="3311241" y="81714"/>
                  </a:lnTo>
                  <a:lnTo>
                    <a:pt x="3325452" y="78533"/>
                  </a:lnTo>
                  <a:lnTo>
                    <a:pt x="3339663" y="76011"/>
                  </a:lnTo>
                  <a:lnTo>
                    <a:pt x="3353875" y="78189"/>
                  </a:lnTo>
                  <a:lnTo>
                    <a:pt x="3368086" y="80479"/>
                  </a:lnTo>
                  <a:lnTo>
                    <a:pt x="3382297" y="82309"/>
                  </a:lnTo>
                  <a:lnTo>
                    <a:pt x="3396509" y="81487"/>
                  </a:lnTo>
                  <a:lnTo>
                    <a:pt x="3410720" y="81753"/>
                  </a:lnTo>
                  <a:lnTo>
                    <a:pt x="3424932" y="79494"/>
                  </a:lnTo>
                  <a:lnTo>
                    <a:pt x="3439143" y="79120"/>
                  </a:lnTo>
                  <a:lnTo>
                    <a:pt x="3453354" y="79230"/>
                  </a:lnTo>
                  <a:lnTo>
                    <a:pt x="3467566" y="75657"/>
                  </a:lnTo>
                  <a:lnTo>
                    <a:pt x="3481777" y="79580"/>
                  </a:lnTo>
                  <a:lnTo>
                    <a:pt x="3495988" y="81764"/>
                  </a:lnTo>
                  <a:lnTo>
                    <a:pt x="3510200" y="81387"/>
                  </a:lnTo>
                  <a:lnTo>
                    <a:pt x="3524411" y="81096"/>
                  </a:lnTo>
                  <a:lnTo>
                    <a:pt x="3538622" y="81281"/>
                  </a:lnTo>
                  <a:lnTo>
                    <a:pt x="3552834" y="79592"/>
                  </a:lnTo>
                  <a:lnTo>
                    <a:pt x="3567045" y="81801"/>
                  </a:lnTo>
                  <a:lnTo>
                    <a:pt x="3581256" y="79387"/>
                  </a:lnTo>
                  <a:lnTo>
                    <a:pt x="3595468" y="83365"/>
                  </a:lnTo>
                  <a:lnTo>
                    <a:pt x="3609679" y="83571"/>
                  </a:lnTo>
                  <a:lnTo>
                    <a:pt x="3623890" y="82439"/>
                  </a:lnTo>
                  <a:lnTo>
                    <a:pt x="3638102" y="82829"/>
                  </a:lnTo>
                  <a:lnTo>
                    <a:pt x="3652313" y="79954"/>
                  </a:lnTo>
                  <a:lnTo>
                    <a:pt x="3666524" y="80160"/>
                  </a:lnTo>
                  <a:lnTo>
                    <a:pt x="3680736" y="80101"/>
                  </a:lnTo>
                  <a:lnTo>
                    <a:pt x="3694947" y="79364"/>
                  </a:lnTo>
                  <a:lnTo>
                    <a:pt x="3709158" y="81224"/>
                  </a:lnTo>
                  <a:lnTo>
                    <a:pt x="3723370" y="80706"/>
                  </a:lnTo>
                  <a:lnTo>
                    <a:pt x="3737581" y="77309"/>
                  </a:lnTo>
                  <a:lnTo>
                    <a:pt x="3751792" y="75997"/>
                  </a:lnTo>
                  <a:lnTo>
                    <a:pt x="3766004" y="74917"/>
                  </a:lnTo>
                  <a:lnTo>
                    <a:pt x="3780215" y="71915"/>
                  </a:lnTo>
                  <a:lnTo>
                    <a:pt x="3794426" y="74482"/>
                  </a:lnTo>
                  <a:lnTo>
                    <a:pt x="3808638" y="72613"/>
                  </a:lnTo>
                  <a:lnTo>
                    <a:pt x="3822849" y="70518"/>
                  </a:lnTo>
                  <a:lnTo>
                    <a:pt x="3837060" y="71585"/>
                  </a:lnTo>
                  <a:lnTo>
                    <a:pt x="3851272" y="74584"/>
                  </a:lnTo>
                  <a:lnTo>
                    <a:pt x="3865483" y="76208"/>
                  </a:lnTo>
                  <a:lnTo>
                    <a:pt x="3879694" y="73996"/>
                  </a:lnTo>
                  <a:lnTo>
                    <a:pt x="3893906" y="73826"/>
                  </a:lnTo>
                  <a:lnTo>
                    <a:pt x="3908117" y="70472"/>
                  </a:lnTo>
                  <a:lnTo>
                    <a:pt x="3922328" y="70920"/>
                  </a:lnTo>
                  <a:lnTo>
                    <a:pt x="3936540" y="71442"/>
                  </a:lnTo>
                  <a:lnTo>
                    <a:pt x="3950751" y="70279"/>
                  </a:lnTo>
                  <a:lnTo>
                    <a:pt x="3964962" y="67394"/>
                  </a:lnTo>
                  <a:lnTo>
                    <a:pt x="3979174" y="70292"/>
                  </a:lnTo>
                  <a:lnTo>
                    <a:pt x="3993385" y="69262"/>
                  </a:lnTo>
                  <a:lnTo>
                    <a:pt x="4007596" y="68245"/>
                  </a:lnTo>
                  <a:lnTo>
                    <a:pt x="4021808" y="69092"/>
                  </a:lnTo>
                  <a:lnTo>
                    <a:pt x="4036019" y="69406"/>
                  </a:lnTo>
                  <a:lnTo>
                    <a:pt x="4050230" y="74267"/>
                  </a:lnTo>
                  <a:lnTo>
                    <a:pt x="4064442" y="73045"/>
                  </a:lnTo>
                  <a:lnTo>
                    <a:pt x="4078653" y="71857"/>
                  </a:lnTo>
                  <a:lnTo>
                    <a:pt x="4092864" y="70448"/>
                  </a:lnTo>
                  <a:lnTo>
                    <a:pt x="4107076" y="72021"/>
                  </a:lnTo>
                  <a:lnTo>
                    <a:pt x="4121287" y="69425"/>
                  </a:lnTo>
                  <a:lnTo>
                    <a:pt x="4135498" y="68493"/>
                  </a:lnTo>
                  <a:lnTo>
                    <a:pt x="4149710" y="67396"/>
                  </a:lnTo>
                  <a:lnTo>
                    <a:pt x="4163921" y="67171"/>
                  </a:lnTo>
                  <a:lnTo>
                    <a:pt x="4178132" y="68852"/>
                  </a:lnTo>
                  <a:lnTo>
                    <a:pt x="4192344" y="68803"/>
                  </a:lnTo>
                  <a:lnTo>
                    <a:pt x="4206555" y="67568"/>
                  </a:lnTo>
                  <a:lnTo>
                    <a:pt x="4220766" y="66544"/>
                  </a:lnTo>
                  <a:lnTo>
                    <a:pt x="4234978" y="67907"/>
                  </a:lnTo>
                  <a:lnTo>
                    <a:pt x="4249189" y="70066"/>
                  </a:lnTo>
                  <a:lnTo>
                    <a:pt x="4263400" y="70871"/>
                  </a:lnTo>
                  <a:lnTo>
                    <a:pt x="4277612" y="70612"/>
                  </a:lnTo>
                  <a:lnTo>
                    <a:pt x="4291823" y="68768"/>
                  </a:lnTo>
                  <a:lnTo>
                    <a:pt x="4306034" y="70040"/>
                  </a:lnTo>
                  <a:lnTo>
                    <a:pt x="4320246" y="69240"/>
                  </a:lnTo>
                  <a:lnTo>
                    <a:pt x="4334457" y="67072"/>
                  </a:lnTo>
                  <a:lnTo>
                    <a:pt x="4348668" y="64496"/>
                  </a:lnTo>
                  <a:lnTo>
                    <a:pt x="4362880" y="64632"/>
                  </a:lnTo>
                  <a:lnTo>
                    <a:pt x="4377091" y="67060"/>
                  </a:lnTo>
                  <a:lnTo>
                    <a:pt x="4391302" y="61439"/>
                  </a:lnTo>
                  <a:lnTo>
                    <a:pt x="4405514" y="61603"/>
                  </a:lnTo>
                  <a:lnTo>
                    <a:pt x="4419725" y="61210"/>
                  </a:lnTo>
                  <a:lnTo>
                    <a:pt x="4433936" y="61784"/>
                  </a:lnTo>
                  <a:lnTo>
                    <a:pt x="4448148" y="59746"/>
                  </a:lnTo>
                  <a:lnTo>
                    <a:pt x="4462359" y="60669"/>
                  </a:lnTo>
                  <a:lnTo>
                    <a:pt x="4476570" y="63158"/>
                  </a:lnTo>
                  <a:lnTo>
                    <a:pt x="4490782" y="66146"/>
                  </a:lnTo>
                  <a:lnTo>
                    <a:pt x="4504993" y="65733"/>
                  </a:lnTo>
                  <a:lnTo>
                    <a:pt x="4519204" y="65182"/>
                  </a:lnTo>
                  <a:lnTo>
                    <a:pt x="4533416" y="66104"/>
                  </a:lnTo>
                  <a:lnTo>
                    <a:pt x="4547627" y="67007"/>
                  </a:lnTo>
                  <a:lnTo>
                    <a:pt x="4561838" y="66861"/>
                  </a:lnTo>
                  <a:lnTo>
                    <a:pt x="4576050" y="67573"/>
                  </a:lnTo>
                  <a:lnTo>
                    <a:pt x="4590261" y="65492"/>
                  </a:lnTo>
                  <a:lnTo>
                    <a:pt x="4604472" y="68679"/>
                  </a:lnTo>
                  <a:lnTo>
                    <a:pt x="4618684" y="68588"/>
                  </a:lnTo>
                  <a:lnTo>
                    <a:pt x="4632895" y="68395"/>
                  </a:lnTo>
                  <a:lnTo>
                    <a:pt x="4647106" y="70332"/>
                  </a:lnTo>
                  <a:lnTo>
                    <a:pt x="4661318" y="69713"/>
                  </a:lnTo>
                  <a:lnTo>
                    <a:pt x="4675529" y="69204"/>
                  </a:lnTo>
                  <a:lnTo>
                    <a:pt x="4689740" y="67487"/>
                  </a:lnTo>
                  <a:lnTo>
                    <a:pt x="4703952" y="69498"/>
                  </a:lnTo>
                  <a:lnTo>
                    <a:pt x="4718163" y="67986"/>
                  </a:lnTo>
                  <a:lnTo>
                    <a:pt x="4732374" y="70460"/>
                  </a:lnTo>
                  <a:lnTo>
                    <a:pt x="4746586" y="71082"/>
                  </a:lnTo>
                  <a:lnTo>
                    <a:pt x="4760797" y="69346"/>
                  </a:lnTo>
                  <a:lnTo>
                    <a:pt x="4775008" y="68912"/>
                  </a:lnTo>
                  <a:lnTo>
                    <a:pt x="4789220" y="69136"/>
                  </a:lnTo>
                  <a:lnTo>
                    <a:pt x="4803431" y="69014"/>
                  </a:lnTo>
                  <a:lnTo>
                    <a:pt x="4817642" y="67241"/>
                  </a:lnTo>
                  <a:lnTo>
                    <a:pt x="4831854" y="67431"/>
                  </a:lnTo>
                  <a:lnTo>
                    <a:pt x="4846065" y="68406"/>
                  </a:lnTo>
                  <a:lnTo>
                    <a:pt x="4860276" y="70509"/>
                  </a:lnTo>
                  <a:lnTo>
                    <a:pt x="4874488" y="66508"/>
                  </a:lnTo>
                  <a:lnTo>
                    <a:pt x="4888699" y="64023"/>
                  </a:lnTo>
                  <a:lnTo>
                    <a:pt x="4902910" y="67144"/>
                  </a:lnTo>
                  <a:lnTo>
                    <a:pt x="4917122" y="66193"/>
                  </a:lnTo>
                  <a:lnTo>
                    <a:pt x="4931333" y="66041"/>
                  </a:lnTo>
                  <a:lnTo>
                    <a:pt x="4945544" y="65635"/>
                  </a:lnTo>
                  <a:lnTo>
                    <a:pt x="4959756" y="66330"/>
                  </a:lnTo>
                  <a:lnTo>
                    <a:pt x="4973967" y="65184"/>
                  </a:lnTo>
                  <a:lnTo>
                    <a:pt x="4988178" y="65973"/>
                  </a:lnTo>
                  <a:lnTo>
                    <a:pt x="5002390" y="64529"/>
                  </a:lnTo>
                  <a:lnTo>
                    <a:pt x="5016601" y="64114"/>
                  </a:lnTo>
                  <a:lnTo>
                    <a:pt x="5030812" y="65969"/>
                  </a:lnTo>
                  <a:lnTo>
                    <a:pt x="5045024" y="66152"/>
                  </a:lnTo>
                  <a:lnTo>
                    <a:pt x="5059235" y="65259"/>
                  </a:lnTo>
                  <a:lnTo>
                    <a:pt x="5073446" y="66224"/>
                  </a:lnTo>
                  <a:lnTo>
                    <a:pt x="5087658" y="68072"/>
                  </a:lnTo>
                  <a:lnTo>
                    <a:pt x="5101869" y="67036"/>
                  </a:lnTo>
                  <a:lnTo>
                    <a:pt x="5116081" y="69236"/>
                  </a:lnTo>
                  <a:lnTo>
                    <a:pt x="5130292" y="71452"/>
                  </a:lnTo>
                  <a:lnTo>
                    <a:pt x="5144503" y="71426"/>
                  </a:lnTo>
                  <a:lnTo>
                    <a:pt x="5158715" y="73047"/>
                  </a:lnTo>
                  <a:lnTo>
                    <a:pt x="5172926" y="68477"/>
                  </a:lnTo>
                  <a:lnTo>
                    <a:pt x="5187137" y="68575"/>
                  </a:lnTo>
                  <a:lnTo>
                    <a:pt x="5201349" y="66628"/>
                  </a:lnTo>
                  <a:lnTo>
                    <a:pt x="5215560" y="66905"/>
                  </a:lnTo>
                  <a:lnTo>
                    <a:pt x="5229771" y="65721"/>
                  </a:lnTo>
                  <a:lnTo>
                    <a:pt x="5243983" y="66114"/>
                  </a:lnTo>
                  <a:lnTo>
                    <a:pt x="5258194" y="64293"/>
                  </a:lnTo>
                  <a:lnTo>
                    <a:pt x="5272405" y="65428"/>
                  </a:lnTo>
                  <a:lnTo>
                    <a:pt x="5286617" y="64604"/>
                  </a:lnTo>
                  <a:lnTo>
                    <a:pt x="5300828" y="63826"/>
                  </a:lnTo>
                  <a:lnTo>
                    <a:pt x="5315039" y="63598"/>
                  </a:lnTo>
                  <a:lnTo>
                    <a:pt x="5329251" y="63760"/>
                  </a:lnTo>
                  <a:lnTo>
                    <a:pt x="5343462" y="65126"/>
                  </a:lnTo>
                  <a:lnTo>
                    <a:pt x="5357673" y="66291"/>
                  </a:lnTo>
                  <a:lnTo>
                    <a:pt x="5371885" y="67260"/>
                  </a:lnTo>
                  <a:lnTo>
                    <a:pt x="5386096" y="67300"/>
                  </a:lnTo>
                  <a:lnTo>
                    <a:pt x="5400307" y="67307"/>
                  </a:lnTo>
                  <a:lnTo>
                    <a:pt x="5414519" y="68448"/>
                  </a:lnTo>
                  <a:lnTo>
                    <a:pt x="5428730" y="63980"/>
                  </a:lnTo>
                  <a:lnTo>
                    <a:pt x="5442941" y="62336"/>
                  </a:lnTo>
                  <a:lnTo>
                    <a:pt x="5457153" y="64245"/>
                  </a:lnTo>
                  <a:lnTo>
                    <a:pt x="5471364" y="62310"/>
                  </a:lnTo>
                  <a:lnTo>
                    <a:pt x="5485575" y="60726"/>
                  </a:lnTo>
                  <a:lnTo>
                    <a:pt x="5499787" y="65576"/>
                  </a:lnTo>
                  <a:lnTo>
                    <a:pt x="5513998" y="67896"/>
                  </a:lnTo>
                  <a:lnTo>
                    <a:pt x="5528209" y="66383"/>
                  </a:lnTo>
                  <a:lnTo>
                    <a:pt x="5542421" y="65011"/>
                  </a:lnTo>
                  <a:lnTo>
                    <a:pt x="5556632" y="65966"/>
                  </a:lnTo>
                  <a:lnTo>
                    <a:pt x="5570843" y="65766"/>
                  </a:lnTo>
                  <a:lnTo>
                    <a:pt x="5585055" y="65344"/>
                  </a:lnTo>
                  <a:lnTo>
                    <a:pt x="5599266" y="65633"/>
                  </a:lnTo>
                  <a:lnTo>
                    <a:pt x="5613477" y="64346"/>
                  </a:lnTo>
                  <a:lnTo>
                    <a:pt x="5627689" y="64095"/>
                  </a:lnTo>
                  <a:lnTo>
                    <a:pt x="5641900" y="62394"/>
                  </a:lnTo>
                  <a:lnTo>
                    <a:pt x="5656111" y="64434"/>
                  </a:lnTo>
                  <a:lnTo>
                    <a:pt x="5670323" y="62844"/>
                  </a:lnTo>
                  <a:lnTo>
                    <a:pt x="5684534" y="64053"/>
                  </a:lnTo>
                  <a:lnTo>
                    <a:pt x="5698745" y="64511"/>
                  </a:lnTo>
                  <a:lnTo>
                    <a:pt x="5712957" y="65165"/>
                  </a:lnTo>
                  <a:lnTo>
                    <a:pt x="5727168" y="63989"/>
                  </a:lnTo>
                  <a:lnTo>
                    <a:pt x="5741379" y="64987"/>
                  </a:lnTo>
                  <a:lnTo>
                    <a:pt x="5755591" y="66540"/>
                  </a:lnTo>
                  <a:lnTo>
                    <a:pt x="5769802" y="66132"/>
                  </a:lnTo>
                  <a:lnTo>
                    <a:pt x="5784013" y="67514"/>
                  </a:lnTo>
                  <a:lnTo>
                    <a:pt x="5798225" y="68181"/>
                  </a:lnTo>
                  <a:lnTo>
                    <a:pt x="5812436" y="67940"/>
                  </a:lnTo>
                  <a:lnTo>
                    <a:pt x="5826647" y="66536"/>
                  </a:lnTo>
                  <a:lnTo>
                    <a:pt x="5840859" y="63925"/>
                  </a:lnTo>
                  <a:lnTo>
                    <a:pt x="5855070" y="63840"/>
                  </a:lnTo>
                  <a:lnTo>
                    <a:pt x="5869281" y="61641"/>
                  </a:lnTo>
                  <a:lnTo>
                    <a:pt x="5883493" y="61509"/>
                  </a:lnTo>
                  <a:lnTo>
                    <a:pt x="5897704" y="64820"/>
                  </a:lnTo>
                  <a:lnTo>
                    <a:pt x="5911915" y="66527"/>
                  </a:lnTo>
                  <a:lnTo>
                    <a:pt x="5926127" y="67798"/>
                  </a:lnTo>
                  <a:lnTo>
                    <a:pt x="5940338" y="67278"/>
                  </a:lnTo>
                  <a:lnTo>
                    <a:pt x="5954549" y="67705"/>
                  </a:lnTo>
                  <a:lnTo>
                    <a:pt x="5968761" y="66988"/>
                  </a:lnTo>
                  <a:lnTo>
                    <a:pt x="5982972" y="68461"/>
                  </a:lnTo>
                  <a:lnTo>
                    <a:pt x="5997183" y="68439"/>
                  </a:lnTo>
                  <a:lnTo>
                    <a:pt x="6011395" y="68912"/>
                  </a:lnTo>
                  <a:lnTo>
                    <a:pt x="6025606" y="68637"/>
                  </a:lnTo>
                  <a:lnTo>
                    <a:pt x="6039817" y="69189"/>
                  </a:lnTo>
                  <a:lnTo>
                    <a:pt x="6054029" y="68366"/>
                  </a:lnTo>
                  <a:lnTo>
                    <a:pt x="6068240" y="64853"/>
                  </a:lnTo>
                  <a:lnTo>
                    <a:pt x="6082451" y="65237"/>
                  </a:lnTo>
                  <a:lnTo>
                    <a:pt x="6096663" y="65322"/>
                  </a:lnTo>
                  <a:lnTo>
                    <a:pt x="6110874" y="64980"/>
                  </a:lnTo>
                  <a:lnTo>
                    <a:pt x="6125085" y="62574"/>
                  </a:lnTo>
                  <a:lnTo>
                    <a:pt x="6139297" y="58122"/>
                  </a:lnTo>
                  <a:lnTo>
                    <a:pt x="6153508" y="55291"/>
                  </a:lnTo>
                  <a:lnTo>
                    <a:pt x="6167719" y="55018"/>
                  </a:lnTo>
                  <a:lnTo>
                    <a:pt x="6181931" y="53360"/>
                  </a:lnTo>
                  <a:lnTo>
                    <a:pt x="6196142" y="53366"/>
                  </a:lnTo>
                  <a:lnTo>
                    <a:pt x="6210353" y="55463"/>
                  </a:lnTo>
                  <a:lnTo>
                    <a:pt x="6224565" y="57787"/>
                  </a:lnTo>
                  <a:lnTo>
                    <a:pt x="6238776" y="57646"/>
                  </a:lnTo>
                  <a:lnTo>
                    <a:pt x="6252987" y="58819"/>
                  </a:lnTo>
                  <a:lnTo>
                    <a:pt x="6267199" y="58283"/>
                  </a:lnTo>
                  <a:lnTo>
                    <a:pt x="6281410" y="59655"/>
                  </a:lnTo>
                  <a:lnTo>
                    <a:pt x="6295621" y="60652"/>
                  </a:lnTo>
                  <a:lnTo>
                    <a:pt x="6309833" y="62512"/>
                  </a:lnTo>
                  <a:lnTo>
                    <a:pt x="6324044" y="60852"/>
                  </a:lnTo>
                  <a:lnTo>
                    <a:pt x="6338255" y="62289"/>
                  </a:lnTo>
                  <a:lnTo>
                    <a:pt x="6352467" y="62033"/>
                  </a:lnTo>
                  <a:lnTo>
                    <a:pt x="6366678" y="61319"/>
                  </a:lnTo>
                  <a:lnTo>
                    <a:pt x="6380889" y="61579"/>
                  </a:lnTo>
                  <a:lnTo>
                    <a:pt x="6395101" y="62563"/>
                  </a:lnTo>
                  <a:lnTo>
                    <a:pt x="6409312" y="61540"/>
                  </a:lnTo>
                  <a:lnTo>
                    <a:pt x="6423523" y="61694"/>
                  </a:lnTo>
                  <a:lnTo>
                    <a:pt x="6437735" y="59566"/>
                  </a:lnTo>
                  <a:lnTo>
                    <a:pt x="6451946" y="58212"/>
                  </a:lnTo>
                  <a:lnTo>
                    <a:pt x="6466157" y="58082"/>
                  </a:lnTo>
                  <a:lnTo>
                    <a:pt x="6480369" y="56201"/>
                  </a:lnTo>
                  <a:lnTo>
                    <a:pt x="6494580" y="55297"/>
                  </a:lnTo>
                  <a:lnTo>
                    <a:pt x="6508791" y="51719"/>
                  </a:lnTo>
                  <a:lnTo>
                    <a:pt x="6523003" y="50696"/>
                  </a:lnTo>
                  <a:lnTo>
                    <a:pt x="6537214" y="48130"/>
                  </a:lnTo>
                  <a:lnTo>
                    <a:pt x="6551425" y="46804"/>
                  </a:lnTo>
                  <a:lnTo>
                    <a:pt x="6565637" y="46060"/>
                  </a:lnTo>
                  <a:lnTo>
                    <a:pt x="6579848" y="44261"/>
                  </a:lnTo>
                  <a:lnTo>
                    <a:pt x="6594059" y="46024"/>
                  </a:lnTo>
                  <a:lnTo>
                    <a:pt x="6608271" y="47819"/>
                  </a:lnTo>
                  <a:lnTo>
                    <a:pt x="6622482" y="47749"/>
                  </a:lnTo>
                  <a:lnTo>
                    <a:pt x="6636693" y="48746"/>
                  </a:lnTo>
                  <a:lnTo>
                    <a:pt x="6650905" y="50814"/>
                  </a:lnTo>
                  <a:lnTo>
                    <a:pt x="6665116" y="51586"/>
                  </a:lnTo>
                  <a:lnTo>
                    <a:pt x="6679327" y="51350"/>
                  </a:lnTo>
                  <a:lnTo>
                    <a:pt x="6693539" y="52344"/>
                  </a:lnTo>
                  <a:lnTo>
                    <a:pt x="6707750" y="53775"/>
                  </a:lnTo>
                  <a:lnTo>
                    <a:pt x="6721961" y="55037"/>
                  </a:lnTo>
                  <a:lnTo>
                    <a:pt x="6736173" y="54514"/>
                  </a:lnTo>
                  <a:lnTo>
                    <a:pt x="6750384" y="53455"/>
                  </a:lnTo>
                  <a:lnTo>
                    <a:pt x="6764595" y="52788"/>
                  </a:lnTo>
                  <a:lnTo>
                    <a:pt x="6778807" y="54054"/>
                  </a:lnTo>
                  <a:lnTo>
                    <a:pt x="6793018" y="57379"/>
                  </a:lnTo>
                  <a:lnTo>
                    <a:pt x="6807230" y="53326"/>
                  </a:lnTo>
                  <a:lnTo>
                    <a:pt x="6821441" y="54073"/>
                  </a:lnTo>
                  <a:lnTo>
                    <a:pt x="6835652" y="52579"/>
                  </a:lnTo>
                  <a:lnTo>
                    <a:pt x="6849864" y="50733"/>
                  </a:lnTo>
                  <a:lnTo>
                    <a:pt x="6864075" y="49551"/>
                  </a:lnTo>
                  <a:lnTo>
                    <a:pt x="6878286" y="48524"/>
                  </a:lnTo>
                  <a:lnTo>
                    <a:pt x="6892498" y="48977"/>
                  </a:lnTo>
                  <a:lnTo>
                    <a:pt x="6906709" y="51165"/>
                  </a:lnTo>
                  <a:lnTo>
                    <a:pt x="6920920" y="53143"/>
                  </a:lnTo>
                  <a:lnTo>
                    <a:pt x="6935132" y="51317"/>
                  </a:lnTo>
                  <a:lnTo>
                    <a:pt x="6949343" y="50418"/>
                  </a:lnTo>
                  <a:lnTo>
                    <a:pt x="6963554" y="52633"/>
                  </a:lnTo>
                  <a:lnTo>
                    <a:pt x="6977766" y="52641"/>
                  </a:lnTo>
                  <a:lnTo>
                    <a:pt x="6991977" y="53922"/>
                  </a:lnTo>
                  <a:lnTo>
                    <a:pt x="7006188" y="54568"/>
                  </a:lnTo>
                  <a:lnTo>
                    <a:pt x="7020400" y="53161"/>
                  </a:lnTo>
                  <a:lnTo>
                    <a:pt x="7034611" y="51968"/>
                  </a:lnTo>
                  <a:lnTo>
                    <a:pt x="7048822" y="51861"/>
                  </a:lnTo>
                  <a:lnTo>
                    <a:pt x="7063034" y="53047"/>
                  </a:lnTo>
                  <a:lnTo>
                    <a:pt x="7077245" y="53960"/>
                  </a:lnTo>
                  <a:lnTo>
                    <a:pt x="7091456" y="57083"/>
                  </a:lnTo>
                  <a:lnTo>
                    <a:pt x="7105668" y="56885"/>
                  </a:lnTo>
                  <a:lnTo>
                    <a:pt x="7119879" y="57776"/>
                  </a:lnTo>
                  <a:lnTo>
                    <a:pt x="7134090" y="56728"/>
                  </a:lnTo>
                  <a:lnTo>
                    <a:pt x="7148302" y="58763"/>
                  </a:lnTo>
                  <a:lnTo>
                    <a:pt x="7162513" y="59164"/>
                  </a:lnTo>
                  <a:lnTo>
                    <a:pt x="7176724" y="58116"/>
                  </a:lnTo>
                  <a:lnTo>
                    <a:pt x="7190936" y="56406"/>
                  </a:lnTo>
                  <a:lnTo>
                    <a:pt x="7205147" y="57671"/>
                  </a:lnTo>
                  <a:lnTo>
                    <a:pt x="7219358" y="54923"/>
                  </a:lnTo>
                  <a:lnTo>
                    <a:pt x="7233570" y="55035"/>
                  </a:lnTo>
                  <a:lnTo>
                    <a:pt x="7247781" y="55083"/>
                  </a:lnTo>
                  <a:lnTo>
                    <a:pt x="7261992" y="57238"/>
                  </a:lnTo>
                  <a:lnTo>
                    <a:pt x="7276204" y="5867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34396" y="2464363"/>
              <a:ext cx="7276204" cy="75679"/>
            </a:xfrm>
            <a:custGeom>
              <a:avLst/>
              <a:pathLst>
                <a:path w="7276204" h="75679">
                  <a:moveTo>
                    <a:pt x="0" y="75679"/>
                  </a:moveTo>
                  <a:lnTo>
                    <a:pt x="14211" y="28233"/>
                  </a:lnTo>
                  <a:lnTo>
                    <a:pt x="28422" y="22757"/>
                  </a:lnTo>
                  <a:lnTo>
                    <a:pt x="42634" y="12552"/>
                  </a:lnTo>
                  <a:lnTo>
                    <a:pt x="56845" y="0"/>
                  </a:lnTo>
                  <a:lnTo>
                    <a:pt x="71056" y="840"/>
                  </a:lnTo>
                  <a:lnTo>
                    <a:pt x="85268" y="9510"/>
                  </a:lnTo>
                  <a:lnTo>
                    <a:pt x="99479" y="5680"/>
                  </a:lnTo>
                  <a:lnTo>
                    <a:pt x="113690" y="16048"/>
                  </a:lnTo>
                  <a:lnTo>
                    <a:pt x="127902" y="5999"/>
                  </a:lnTo>
                  <a:lnTo>
                    <a:pt x="142113" y="16336"/>
                  </a:lnTo>
                  <a:lnTo>
                    <a:pt x="156324" y="23401"/>
                  </a:lnTo>
                  <a:lnTo>
                    <a:pt x="170536" y="25383"/>
                  </a:lnTo>
                  <a:lnTo>
                    <a:pt x="184747" y="19634"/>
                  </a:lnTo>
                  <a:lnTo>
                    <a:pt x="198958" y="26762"/>
                  </a:lnTo>
                  <a:lnTo>
                    <a:pt x="213170" y="15954"/>
                  </a:lnTo>
                  <a:lnTo>
                    <a:pt x="227381" y="30930"/>
                  </a:lnTo>
                  <a:lnTo>
                    <a:pt x="241592" y="30270"/>
                  </a:lnTo>
                  <a:lnTo>
                    <a:pt x="255804" y="18606"/>
                  </a:lnTo>
                  <a:lnTo>
                    <a:pt x="270015" y="19074"/>
                  </a:lnTo>
                  <a:lnTo>
                    <a:pt x="284226" y="21068"/>
                  </a:lnTo>
                  <a:lnTo>
                    <a:pt x="298438" y="19171"/>
                  </a:lnTo>
                  <a:lnTo>
                    <a:pt x="312649" y="22162"/>
                  </a:lnTo>
                  <a:lnTo>
                    <a:pt x="326860" y="23461"/>
                  </a:lnTo>
                  <a:lnTo>
                    <a:pt x="341072" y="31908"/>
                  </a:lnTo>
                  <a:lnTo>
                    <a:pt x="355283" y="34264"/>
                  </a:lnTo>
                  <a:lnTo>
                    <a:pt x="369494" y="31754"/>
                  </a:lnTo>
                  <a:lnTo>
                    <a:pt x="383706" y="32853"/>
                  </a:lnTo>
                  <a:lnTo>
                    <a:pt x="397917" y="26733"/>
                  </a:lnTo>
                  <a:lnTo>
                    <a:pt x="412128" y="16507"/>
                  </a:lnTo>
                  <a:lnTo>
                    <a:pt x="426340" y="12454"/>
                  </a:lnTo>
                  <a:lnTo>
                    <a:pt x="440551" y="22614"/>
                  </a:lnTo>
                  <a:lnTo>
                    <a:pt x="454762" y="20935"/>
                  </a:lnTo>
                  <a:lnTo>
                    <a:pt x="468974" y="20294"/>
                  </a:lnTo>
                  <a:lnTo>
                    <a:pt x="483185" y="18598"/>
                  </a:lnTo>
                  <a:lnTo>
                    <a:pt x="497396" y="22886"/>
                  </a:lnTo>
                  <a:lnTo>
                    <a:pt x="511608" y="28676"/>
                  </a:lnTo>
                  <a:lnTo>
                    <a:pt x="525819" y="26831"/>
                  </a:lnTo>
                  <a:lnTo>
                    <a:pt x="540030" y="25701"/>
                  </a:lnTo>
                  <a:lnTo>
                    <a:pt x="554242" y="28333"/>
                  </a:lnTo>
                  <a:lnTo>
                    <a:pt x="568453" y="30926"/>
                  </a:lnTo>
                  <a:lnTo>
                    <a:pt x="582664" y="33352"/>
                  </a:lnTo>
                  <a:lnTo>
                    <a:pt x="596876" y="30116"/>
                  </a:lnTo>
                  <a:lnTo>
                    <a:pt x="611087" y="32371"/>
                  </a:lnTo>
                  <a:lnTo>
                    <a:pt x="625298" y="25806"/>
                  </a:lnTo>
                  <a:lnTo>
                    <a:pt x="639510" y="23880"/>
                  </a:lnTo>
                  <a:lnTo>
                    <a:pt x="653721" y="23200"/>
                  </a:lnTo>
                  <a:lnTo>
                    <a:pt x="667932" y="19870"/>
                  </a:lnTo>
                  <a:lnTo>
                    <a:pt x="682144" y="30131"/>
                  </a:lnTo>
                  <a:lnTo>
                    <a:pt x="696355" y="27677"/>
                  </a:lnTo>
                  <a:lnTo>
                    <a:pt x="710566" y="32524"/>
                  </a:lnTo>
                  <a:lnTo>
                    <a:pt x="724778" y="33173"/>
                  </a:lnTo>
                  <a:lnTo>
                    <a:pt x="738989" y="35799"/>
                  </a:lnTo>
                  <a:lnTo>
                    <a:pt x="753200" y="34112"/>
                  </a:lnTo>
                  <a:lnTo>
                    <a:pt x="767412" y="34739"/>
                  </a:lnTo>
                  <a:lnTo>
                    <a:pt x="781623" y="35090"/>
                  </a:lnTo>
                  <a:lnTo>
                    <a:pt x="795834" y="31593"/>
                  </a:lnTo>
                  <a:lnTo>
                    <a:pt x="810046" y="38368"/>
                  </a:lnTo>
                  <a:lnTo>
                    <a:pt x="824257" y="38461"/>
                  </a:lnTo>
                  <a:lnTo>
                    <a:pt x="838468" y="41205"/>
                  </a:lnTo>
                  <a:lnTo>
                    <a:pt x="852680" y="39877"/>
                  </a:lnTo>
                  <a:lnTo>
                    <a:pt x="866891" y="43052"/>
                  </a:lnTo>
                  <a:lnTo>
                    <a:pt x="881102" y="40195"/>
                  </a:lnTo>
                  <a:lnTo>
                    <a:pt x="895314" y="40295"/>
                  </a:lnTo>
                  <a:lnTo>
                    <a:pt x="909525" y="37439"/>
                  </a:lnTo>
                  <a:lnTo>
                    <a:pt x="923736" y="38273"/>
                  </a:lnTo>
                  <a:lnTo>
                    <a:pt x="937948" y="37399"/>
                  </a:lnTo>
                  <a:lnTo>
                    <a:pt x="952159" y="32109"/>
                  </a:lnTo>
                  <a:lnTo>
                    <a:pt x="966370" y="33869"/>
                  </a:lnTo>
                  <a:lnTo>
                    <a:pt x="980582" y="29729"/>
                  </a:lnTo>
                  <a:lnTo>
                    <a:pt x="994793" y="30195"/>
                  </a:lnTo>
                  <a:lnTo>
                    <a:pt x="1009004" y="25830"/>
                  </a:lnTo>
                  <a:lnTo>
                    <a:pt x="1023216" y="33504"/>
                  </a:lnTo>
                  <a:lnTo>
                    <a:pt x="1037427" y="37968"/>
                  </a:lnTo>
                  <a:lnTo>
                    <a:pt x="1051638" y="33816"/>
                  </a:lnTo>
                  <a:lnTo>
                    <a:pt x="1065850" y="26132"/>
                  </a:lnTo>
                  <a:lnTo>
                    <a:pt x="1080061" y="23022"/>
                  </a:lnTo>
                  <a:lnTo>
                    <a:pt x="1094272" y="24260"/>
                  </a:lnTo>
                  <a:lnTo>
                    <a:pt x="1108484" y="24154"/>
                  </a:lnTo>
                  <a:lnTo>
                    <a:pt x="1122695" y="25928"/>
                  </a:lnTo>
                  <a:lnTo>
                    <a:pt x="1136906" y="35531"/>
                  </a:lnTo>
                  <a:lnTo>
                    <a:pt x="1151118" y="29117"/>
                  </a:lnTo>
                  <a:lnTo>
                    <a:pt x="1165329" y="36251"/>
                  </a:lnTo>
                  <a:lnTo>
                    <a:pt x="1179540" y="37460"/>
                  </a:lnTo>
                  <a:lnTo>
                    <a:pt x="1193752" y="38261"/>
                  </a:lnTo>
                  <a:lnTo>
                    <a:pt x="1207963" y="34470"/>
                  </a:lnTo>
                  <a:lnTo>
                    <a:pt x="1222174" y="31599"/>
                  </a:lnTo>
                  <a:lnTo>
                    <a:pt x="1236386" y="29619"/>
                  </a:lnTo>
                  <a:lnTo>
                    <a:pt x="1250597" y="27162"/>
                  </a:lnTo>
                  <a:lnTo>
                    <a:pt x="1264808" y="25780"/>
                  </a:lnTo>
                  <a:lnTo>
                    <a:pt x="1279020" y="22983"/>
                  </a:lnTo>
                  <a:lnTo>
                    <a:pt x="1293231" y="23010"/>
                  </a:lnTo>
                  <a:lnTo>
                    <a:pt x="1307442" y="25005"/>
                  </a:lnTo>
                  <a:lnTo>
                    <a:pt x="1321654" y="19704"/>
                  </a:lnTo>
                  <a:lnTo>
                    <a:pt x="1335865" y="23663"/>
                  </a:lnTo>
                  <a:lnTo>
                    <a:pt x="1350076" y="23817"/>
                  </a:lnTo>
                  <a:lnTo>
                    <a:pt x="1364288" y="23189"/>
                  </a:lnTo>
                  <a:lnTo>
                    <a:pt x="1378499" y="19334"/>
                  </a:lnTo>
                  <a:lnTo>
                    <a:pt x="1392710" y="24448"/>
                  </a:lnTo>
                  <a:lnTo>
                    <a:pt x="1406922" y="23555"/>
                  </a:lnTo>
                  <a:lnTo>
                    <a:pt x="1421133" y="26394"/>
                  </a:lnTo>
                  <a:lnTo>
                    <a:pt x="1435344" y="25139"/>
                  </a:lnTo>
                  <a:lnTo>
                    <a:pt x="1449556" y="23271"/>
                  </a:lnTo>
                  <a:lnTo>
                    <a:pt x="1463767" y="22727"/>
                  </a:lnTo>
                  <a:lnTo>
                    <a:pt x="1477978" y="24727"/>
                  </a:lnTo>
                  <a:lnTo>
                    <a:pt x="1492190" y="23627"/>
                  </a:lnTo>
                  <a:lnTo>
                    <a:pt x="1506401" y="21573"/>
                  </a:lnTo>
                  <a:lnTo>
                    <a:pt x="1520612" y="18678"/>
                  </a:lnTo>
                  <a:lnTo>
                    <a:pt x="1534824" y="17122"/>
                  </a:lnTo>
                  <a:lnTo>
                    <a:pt x="1549035" y="14723"/>
                  </a:lnTo>
                  <a:lnTo>
                    <a:pt x="1563246" y="19729"/>
                  </a:lnTo>
                  <a:lnTo>
                    <a:pt x="1577458" y="26375"/>
                  </a:lnTo>
                  <a:lnTo>
                    <a:pt x="1591669" y="25284"/>
                  </a:lnTo>
                  <a:lnTo>
                    <a:pt x="1605880" y="22370"/>
                  </a:lnTo>
                  <a:lnTo>
                    <a:pt x="1620092" y="25936"/>
                  </a:lnTo>
                  <a:lnTo>
                    <a:pt x="1634303" y="31440"/>
                  </a:lnTo>
                  <a:lnTo>
                    <a:pt x="1648514" y="28334"/>
                  </a:lnTo>
                  <a:lnTo>
                    <a:pt x="1662726" y="27776"/>
                  </a:lnTo>
                  <a:lnTo>
                    <a:pt x="1676937" y="33057"/>
                  </a:lnTo>
                  <a:lnTo>
                    <a:pt x="1691148" y="27250"/>
                  </a:lnTo>
                  <a:lnTo>
                    <a:pt x="1705360" y="30157"/>
                  </a:lnTo>
                  <a:lnTo>
                    <a:pt x="1719571" y="28796"/>
                  </a:lnTo>
                  <a:lnTo>
                    <a:pt x="1733783" y="32428"/>
                  </a:lnTo>
                  <a:lnTo>
                    <a:pt x="1747994" y="35733"/>
                  </a:lnTo>
                  <a:lnTo>
                    <a:pt x="1762205" y="32773"/>
                  </a:lnTo>
                  <a:lnTo>
                    <a:pt x="1776417" y="32096"/>
                  </a:lnTo>
                  <a:lnTo>
                    <a:pt x="1790628" y="31522"/>
                  </a:lnTo>
                  <a:lnTo>
                    <a:pt x="1804839" y="29008"/>
                  </a:lnTo>
                  <a:lnTo>
                    <a:pt x="1819051" y="31407"/>
                  </a:lnTo>
                  <a:lnTo>
                    <a:pt x="1833262" y="31448"/>
                  </a:lnTo>
                  <a:lnTo>
                    <a:pt x="1847473" y="36885"/>
                  </a:lnTo>
                  <a:lnTo>
                    <a:pt x="1861685" y="35224"/>
                  </a:lnTo>
                  <a:lnTo>
                    <a:pt x="1875896" y="29863"/>
                  </a:lnTo>
                  <a:lnTo>
                    <a:pt x="1890107" y="29743"/>
                  </a:lnTo>
                  <a:lnTo>
                    <a:pt x="1904319" y="31295"/>
                  </a:lnTo>
                  <a:lnTo>
                    <a:pt x="1918530" y="29066"/>
                  </a:lnTo>
                  <a:lnTo>
                    <a:pt x="1932741" y="33617"/>
                  </a:lnTo>
                  <a:lnTo>
                    <a:pt x="1946953" y="40216"/>
                  </a:lnTo>
                  <a:lnTo>
                    <a:pt x="1961164" y="37850"/>
                  </a:lnTo>
                  <a:lnTo>
                    <a:pt x="1975375" y="39494"/>
                  </a:lnTo>
                  <a:lnTo>
                    <a:pt x="1989587" y="39354"/>
                  </a:lnTo>
                  <a:lnTo>
                    <a:pt x="2003798" y="42069"/>
                  </a:lnTo>
                  <a:lnTo>
                    <a:pt x="2018009" y="43045"/>
                  </a:lnTo>
                  <a:lnTo>
                    <a:pt x="2032221" y="45800"/>
                  </a:lnTo>
                  <a:lnTo>
                    <a:pt x="2046432" y="46514"/>
                  </a:lnTo>
                  <a:lnTo>
                    <a:pt x="2060643" y="45976"/>
                  </a:lnTo>
                  <a:lnTo>
                    <a:pt x="2074855" y="44256"/>
                  </a:lnTo>
                  <a:lnTo>
                    <a:pt x="2089066" y="44045"/>
                  </a:lnTo>
                  <a:lnTo>
                    <a:pt x="2103277" y="42425"/>
                  </a:lnTo>
                  <a:lnTo>
                    <a:pt x="2117489" y="41962"/>
                  </a:lnTo>
                  <a:lnTo>
                    <a:pt x="2131700" y="37826"/>
                  </a:lnTo>
                  <a:lnTo>
                    <a:pt x="2145911" y="34147"/>
                  </a:lnTo>
                  <a:lnTo>
                    <a:pt x="2160123" y="36159"/>
                  </a:lnTo>
                  <a:lnTo>
                    <a:pt x="2174334" y="35803"/>
                  </a:lnTo>
                  <a:lnTo>
                    <a:pt x="2188545" y="34101"/>
                  </a:lnTo>
                  <a:lnTo>
                    <a:pt x="2202757" y="40431"/>
                  </a:lnTo>
                  <a:lnTo>
                    <a:pt x="2216968" y="39197"/>
                  </a:lnTo>
                  <a:lnTo>
                    <a:pt x="2231179" y="37087"/>
                  </a:lnTo>
                  <a:lnTo>
                    <a:pt x="2245391" y="39139"/>
                  </a:lnTo>
                  <a:lnTo>
                    <a:pt x="2259602" y="34137"/>
                  </a:lnTo>
                  <a:lnTo>
                    <a:pt x="2273813" y="33525"/>
                  </a:lnTo>
                  <a:lnTo>
                    <a:pt x="2288025" y="36737"/>
                  </a:lnTo>
                  <a:lnTo>
                    <a:pt x="2302236" y="38626"/>
                  </a:lnTo>
                  <a:lnTo>
                    <a:pt x="2316447" y="38102"/>
                  </a:lnTo>
                  <a:lnTo>
                    <a:pt x="2330659" y="34869"/>
                  </a:lnTo>
                  <a:lnTo>
                    <a:pt x="2344870" y="33676"/>
                  </a:lnTo>
                  <a:lnTo>
                    <a:pt x="2359081" y="35710"/>
                  </a:lnTo>
                  <a:lnTo>
                    <a:pt x="2373293" y="35101"/>
                  </a:lnTo>
                  <a:lnTo>
                    <a:pt x="2387504" y="39585"/>
                  </a:lnTo>
                  <a:lnTo>
                    <a:pt x="2401715" y="38598"/>
                  </a:lnTo>
                  <a:lnTo>
                    <a:pt x="2415927" y="41295"/>
                  </a:lnTo>
                  <a:lnTo>
                    <a:pt x="2430138" y="43530"/>
                  </a:lnTo>
                  <a:lnTo>
                    <a:pt x="2444349" y="42289"/>
                  </a:lnTo>
                  <a:lnTo>
                    <a:pt x="2458561" y="41694"/>
                  </a:lnTo>
                  <a:lnTo>
                    <a:pt x="2472772" y="42984"/>
                  </a:lnTo>
                  <a:lnTo>
                    <a:pt x="2486983" y="41147"/>
                  </a:lnTo>
                  <a:lnTo>
                    <a:pt x="2501195" y="41453"/>
                  </a:lnTo>
                  <a:lnTo>
                    <a:pt x="2515406" y="41064"/>
                  </a:lnTo>
                  <a:lnTo>
                    <a:pt x="2529617" y="38391"/>
                  </a:lnTo>
                  <a:lnTo>
                    <a:pt x="2543829" y="41740"/>
                  </a:lnTo>
                  <a:lnTo>
                    <a:pt x="2558040" y="42186"/>
                  </a:lnTo>
                  <a:lnTo>
                    <a:pt x="2572251" y="42313"/>
                  </a:lnTo>
                  <a:lnTo>
                    <a:pt x="2586463" y="45267"/>
                  </a:lnTo>
                  <a:lnTo>
                    <a:pt x="2600674" y="49321"/>
                  </a:lnTo>
                  <a:lnTo>
                    <a:pt x="2614885" y="53372"/>
                  </a:lnTo>
                  <a:lnTo>
                    <a:pt x="2629097" y="53269"/>
                  </a:lnTo>
                  <a:lnTo>
                    <a:pt x="2643308" y="56503"/>
                  </a:lnTo>
                  <a:lnTo>
                    <a:pt x="2657519" y="58126"/>
                  </a:lnTo>
                  <a:lnTo>
                    <a:pt x="2671731" y="56193"/>
                  </a:lnTo>
                  <a:lnTo>
                    <a:pt x="2685942" y="55409"/>
                  </a:lnTo>
                  <a:lnTo>
                    <a:pt x="2700153" y="54875"/>
                  </a:lnTo>
                  <a:lnTo>
                    <a:pt x="2714365" y="56011"/>
                  </a:lnTo>
                  <a:lnTo>
                    <a:pt x="2728576" y="56753"/>
                  </a:lnTo>
                  <a:lnTo>
                    <a:pt x="2742787" y="57116"/>
                  </a:lnTo>
                  <a:lnTo>
                    <a:pt x="2756999" y="58535"/>
                  </a:lnTo>
                  <a:lnTo>
                    <a:pt x="2771210" y="62678"/>
                  </a:lnTo>
                  <a:lnTo>
                    <a:pt x="2785421" y="64974"/>
                  </a:lnTo>
                  <a:lnTo>
                    <a:pt x="2799633" y="62599"/>
                  </a:lnTo>
                  <a:lnTo>
                    <a:pt x="2813844" y="63910"/>
                  </a:lnTo>
                  <a:lnTo>
                    <a:pt x="2828055" y="63622"/>
                  </a:lnTo>
                  <a:lnTo>
                    <a:pt x="2842267" y="60342"/>
                  </a:lnTo>
                  <a:lnTo>
                    <a:pt x="2856478" y="59887"/>
                  </a:lnTo>
                  <a:lnTo>
                    <a:pt x="2870689" y="58603"/>
                  </a:lnTo>
                  <a:lnTo>
                    <a:pt x="2884901" y="60036"/>
                  </a:lnTo>
                  <a:lnTo>
                    <a:pt x="2899112" y="59303"/>
                  </a:lnTo>
                  <a:lnTo>
                    <a:pt x="2913323" y="61401"/>
                  </a:lnTo>
                  <a:lnTo>
                    <a:pt x="2927535" y="58986"/>
                  </a:lnTo>
                  <a:lnTo>
                    <a:pt x="2941746" y="60617"/>
                  </a:lnTo>
                  <a:lnTo>
                    <a:pt x="2955957" y="56501"/>
                  </a:lnTo>
                  <a:lnTo>
                    <a:pt x="2970169" y="54369"/>
                  </a:lnTo>
                  <a:lnTo>
                    <a:pt x="2984380" y="52092"/>
                  </a:lnTo>
                  <a:lnTo>
                    <a:pt x="2998591" y="48113"/>
                  </a:lnTo>
                  <a:lnTo>
                    <a:pt x="3012803" y="46795"/>
                  </a:lnTo>
                  <a:lnTo>
                    <a:pt x="3027014" y="47105"/>
                  </a:lnTo>
                  <a:lnTo>
                    <a:pt x="3041225" y="48484"/>
                  </a:lnTo>
                  <a:lnTo>
                    <a:pt x="3055437" y="47379"/>
                  </a:lnTo>
                  <a:lnTo>
                    <a:pt x="3069648" y="48508"/>
                  </a:lnTo>
                  <a:lnTo>
                    <a:pt x="3083859" y="47966"/>
                  </a:lnTo>
                  <a:lnTo>
                    <a:pt x="3098071" y="48792"/>
                  </a:lnTo>
                  <a:lnTo>
                    <a:pt x="3112282" y="47557"/>
                  </a:lnTo>
                  <a:lnTo>
                    <a:pt x="3126493" y="43773"/>
                  </a:lnTo>
                  <a:lnTo>
                    <a:pt x="3140705" y="47092"/>
                  </a:lnTo>
                  <a:lnTo>
                    <a:pt x="3154916" y="45230"/>
                  </a:lnTo>
                  <a:lnTo>
                    <a:pt x="3169127" y="47931"/>
                  </a:lnTo>
                  <a:lnTo>
                    <a:pt x="3183339" y="49322"/>
                  </a:lnTo>
                  <a:lnTo>
                    <a:pt x="3197550" y="45318"/>
                  </a:lnTo>
                  <a:lnTo>
                    <a:pt x="3211761" y="47480"/>
                  </a:lnTo>
                  <a:lnTo>
                    <a:pt x="3225973" y="48379"/>
                  </a:lnTo>
                  <a:lnTo>
                    <a:pt x="3240184" y="44843"/>
                  </a:lnTo>
                  <a:lnTo>
                    <a:pt x="3254395" y="45354"/>
                  </a:lnTo>
                  <a:lnTo>
                    <a:pt x="3268607" y="50852"/>
                  </a:lnTo>
                  <a:lnTo>
                    <a:pt x="3282818" y="49126"/>
                  </a:lnTo>
                  <a:lnTo>
                    <a:pt x="3297029" y="52539"/>
                  </a:lnTo>
                  <a:lnTo>
                    <a:pt x="3311241" y="51453"/>
                  </a:lnTo>
                  <a:lnTo>
                    <a:pt x="3325452" y="51040"/>
                  </a:lnTo>
                  <a:lnTo>
                    <a:pt x="3339663" y="53839"/>
                  </a:lnTo>
                  <a:lnTo>
                    <a:pt x="3353875" y="51413"/>
                  </a:lnTo>
                  <a:lnTo>
                    <a:pt x="3368086" y="48432"/>
                  </a:lnTo>
                  <a:lnTo>
                    <a:pt x="3382297" y="48552"/>
                  </a:lnTo>
                  <a:lnTo>
                    <a:pt x="3396509" y="50294"/>
                  </a:lnTo>
                  <a:lnTo>
                    <a:pt x="3410720" y="51111"/>
                  </a:lnTo>
                  <a:lnTo>
                    <a:pt x="3424932" y="46729"/>
                  </a:lnTo>
                  <a:lnTo>
                    <a:pt x="3439143" y="41079"/>
                  </a:lnTo>
                  <a:lnTo>
                    <a:pt x="3453354" y="43456"/>
                  </a:lnTo>
                  <a:lnTo>
                    <a:pt x="3467566" y="43310"/>
                  </a:lnTo>
                  <a:lnTo>
                    <a:pt x="3481777" y="45628"/>
                  </a:lnTo>
                  <a:lnTo>
                    <a:pt x="3495988" y="45232"/>
                  </a:lnTo>
                  <a:lnTo>
                    <a:pt x="3510200" y="50439"/>
                  </a:lnTo>
                  <a:lnTo>
                    <a:pt x="3524411" y="49583"/>
                  </a:lnTo>
                  <a:lnTo>
                    <a:pt x="3538622" y="50521"/>
                  </a:lnTo>
                  <a:lnTo>
                    <a:pt x="3552834" y="51137"/>
                  </a:lnTo>
                  <a:lnTo>
                    <a:pt x="3567045" y="53667"/>
                  </a:lnTo>
                  <a:lnTo>
                    <a:pt x="3581256" y="49599"/>
                  </a:lnTo>
                  <a:lnTo>
                    <a:pt x="3595468" y="48553"/>
                  </a:lnTo>
                  <a:lnTo>
                    <a:pt x="3609679" y="48778"/>
                  </a:lnTo>
                  <a:lnTo>
                    <a:pt x="3623890" y="49177"/>
                  </a:lnTo>
                  <a:lnTo>
                    <a:pt x="3638102" y="51287"/>
                  </a:lnTo>
                  <a:lnTo>
                    <a:pt x="3652313" y="51942"/>
                  </a:lnTo>
                  <a:lnTo>
                    <a:pt x="3666524" y="54096"/>
                  </a:lnTo>
                  <a:lnTo>
                    <a:pt x="3680736" y="55119"/>
                  </a:lnTo>
                  <a:lnTo>
                    <a:pt x="3694947" y="53688"/>
                  </a:lnTo>
                  <a:lnTo>
                    <a:pt x="3709158" y="52469"/>
                  </a:lnTo>
                  <a:lnTo>
                    <a:pt x="3723370" y="51328"/>
                  </a:lnTo>
                  <a:lnTo>
                    <a:pt x="3737581" y="47108"/>
                  </a:lnTo>
                  <a:lnTo>
                    <a:pt x="3751792" y="48380"/>
                  </a:lnTo>
                  <a:lnTo>
                    <a:pt x="3766004" y="49441"/>
                  </a:lnTo>
                  <a:lnTo>
                    <a:pt x="3780215" y="48487"/>
                  </a:lnTo>
                  <a:lnTo>
                    <a:pt x="3794426" y="53298"/>
                  </a:lnTo>
                  <a:lnTo>
                    <a:pt x="3808638" y="55857"/>
                  </a:lnTo>
                  <a:lnTo>
                    <a:pt x="3822849" y="57859"/>
                  </a:lnTo>
                  <a:lnTo>
                    <a:pt x="3837060" y="57706"/>
                  </a:lnTo>
                  <a:lnTo>
                    <a:pt x="3851272" y="58405"/>
                  </a:lnTo>
                  <a:lnTo>
                    <a:pt x="3865483" y="57453"/>
                  </a:lnTo>
                  <a:lnTo>
                    <a:pt x="3879694" y="53659"/>
                  </a:lnTo>
                  <a:lnTo>
                    <a:pt x="3893906" y="53307"/>
                  </a:lnTo>
                  <a:lnTo>
                    <a:pt x="3908117" y="51197"/>
                  </a:lnTo>
                  <a:lnTo>
                    <a:pt x="3922328" y="48344"/>
                  </a:lnTo>
                  <a:lnTo>
                    <a:pt x="3936540" y="51770"/>
                  </a:lnTo>
                  <a:lnTo>
                    <a:pt x="3950751" y="51363"/>
                  </a:lnTo>
                  <a:lnTo>
                    <a:pt x="3964962" y="49829"/>
                  </a:lnTo>
                  <a:lnTo>
                    <a:pt x="3979174" y="48273"/>
                  </a:lnTo>
                  <a:lnTo>
                    <a:pt x="3993385" y="52084"/>
                  </a:lnTo>
                  <a:lnTo>
                    <a:pt x="4007596" y="55100"/>
                  </a:lnTo>
                  <a:lnTo>
                    <a:pt x="4021808" y="55384"/>
                  </a:lnTo>
                  <a:lnTo>
                    <a:pt x="4036019" y="60263"/>
                  </a:lnTo>
                  <a:lnTo>
                    <a:pt x="4050230" y="61289"/>
                  </a:lnTo>
                  <a:lnTo>
                    <a:pt x="4064442" y="62799"/>
                  </a:lnTo>
                  <a:lnTo>
                    <a:pt x="4078653" y="65564"/>
                  </a:lnTo>
                  <a:lnTo>
                    <a:pt x="4092864" y="68111"/>
                  </a:lnTo>
                  <a:lnTo>
                    <a:pt x="4107076" y="68980"/>
                  </a:lnTo>
                  <a:lnTo>
                    <a:pt x="4121287" y="65581"/>
                  </a:lnTo>
                  <a:lnTo>
                    <a:pt x="4135498" y="67571"/>
                  </a:lnTo>
                  <a:lnTo>
                    <a:pt x="4149710" y="65719"/>
                  </a:lnTo>
                  <a:lnTo>
                    <a:pt x="4163921" y="63890"/>
                  </a:lnTo>
                  <a:lnTo>
                    <a:pt x="4178132" y="60964"/>
                  </a:lnTo>
                  <a:lnTo>
                    <a:pt x="4192344" y="58947"/>
                  </a:lnTo>
                  <a:lnTo>
                    <a:pt x="4206555" y="61539"/>
                  </a:lnTo>
                  <a:lnTo>
                    <a:pt x="4220766" y="62360"/>
                  </a:lnTo>
                  <a:lnTo>
                    <a:pt x="4234978" y="60671"/>
                  </a:lnTo>
                  <a:lnTo>
                    <a:pt x="4249189" y="61225"/>
                  </a:lnTo>
                  <a:lnTo>
                    <a:pt x="4263400" y="60451"/>
                  </a:lnTo>
                  <a:lnTo>
                    <a:pt x="4277612" y="61141"/>
                  </a:lnTo>
                  <a:lnTo>
                    <a:pt x="4291823" y="60212"/>
                  </a:lnTo>
                  <a:lnTo>
                    <a:pt x="4306034" y="58746"/>
                  </a:lnTo>
                  <a:lnTo>
                    <a:pt x="4320246" y="60063"/>
                  </a:lnTo>
                  <a:lnTo>
                    <a:pt x="4334457" y="58224"/>
                  </a:lnTo>
                  <a:lnTo>
                    <a:pt x="4348668" y="60007"/>
                  </a:lnTo>
                  <a:lnTo>
                    <a:pt x="4362880" y="61178"/>
                  </a:lnTo>
                  <a:lnTo>
                    <a:pt x="4377091" y="61094"/>
                  </a:lnTo>
                  <a:lnTo>
                    <a:pt x="4391302" y="59828"/>
                  </a:lnTo>
                  <a:lnTo>
                    <a:pt x="4405514" y="60397"/>
                  </a:lnTo>
                  <a:lnTo>
                    <a:pt x="4419725" y="60186"/>
                  </a:lnTo>
                  <a:lnTo>
                    <a:pt x="4433936" y="62584"/>
                  </a:lnTo>
                  <a:lnTo>
                    <a:pt x="4448148" y="62321"/>
                  </a:lnTo>
                  <a:lnTo>
                    <a:pt x="4462359" y="63190"/>
                  </a:lnTo>
                  <a:lnTo>
                    <a:pt x="4476570" y="59296"/>
                  </a:lnTo>
                  <a:lnTo>
                    <a:pt x="4490782" y="62942"/>
                  </a:lnTo>
                  <a:lnTo>
                    <a:pt x="4504993" y="64224"/>
                  </a:lnTo>
                  <a:lnTo>
                    <a:pt x="4519204" y="62302"/>
                  </a:lnTo>
                  <a:lnTo>
                    <a:pt x="4533416" y="63762"/>
                  </a:lnTo>
                  <a:lnTo>
                    <a:pt x="4547627" y="60163"/>
                  </a:lnTo>
                  <a:lnTo>
                    <a:pt x="4561838" y="60736"/>
                  </a:lnTo>
                  <a:lnTo>
                    <a:pt x="4576050" y="61483"/>
                  </a:lnTo>
                  <a:lnTo>
                    <a:pt x="4590261" y="59777"/>
                  </a:lnTo>
                  <a:lnTo>
                    <a:pt x="4604472" y="58523"/>
                  </a:lnTo>
                  <a:lnTo>
                    <a:pt x="4618684" y="59712"/>
                  </a:lnTo>
                  <a:lnTo>
                    <a:pt x="4632895" y="58841"/>
                  </a:lnTo>
                  <a:lnTo>
                    <a:pt x="4647106" y="60040"/>
                  </a:lnTo>
                  <a:lnTo>
                    <a:pt x="4661318" y="61341"/>
                  </a:lnTo>
                  <a:lnTo>
                    <a:pt x="4675529" y="61934"/>
                  </a:lnTo>
                  <a:lnTo>
                    <a:pt x="4689740" y="59904"/>
                  </a:lnTo>
                  <a:lnTo>
                    <a:pt x="4703952" y="58286"/>
                  </a:lnTo>
                  <a:lnTo>
                    <a:pt x="4718163" y="58123"/>
                  </a:lnTo>
                  <a:lnTo>
                    <a:pt x="4732374" y="59938"/>
                  </a:lnTo>
                  <a:lnTo>
                    <a:pt x="4746586" y="60140"/>
                  </a:lnTo>
                  <a:lnTo>
                    <a:pt x="4760797" y="60147"/>
                  </a:lnTo>
                  <a:lnTo>
                    <a:pt x="4775008" y="61999"/>
                  </a:lnTo>
                  <a:lnTo>
                    <a:pt x="4789220" y="60690"/>
                  </a:lnTo>
                  <a:lnTo>
                    <a:pt x="4803431" y="65505"/>
                  </a:lnTo>
                  <a:lnTo>
                    <a:pt x="4817642" y="68933"/>
                  </a:lnTo>
                  <a:lnTo>
                    <a:pt x="4831854" y="68081"/>
                  </a:lnTo>
                  <a:lnTo>
                    <a:pt x="4846065" y="67488"/>
                  </a:lnTo>
                  <a:lnTo>
                    <a:pt x="4860276" y="62400"/>
                  </a:lnTo>
                  <a:lnTo>
                    <a:pt x="4874488" y="62205"/>
                  </a:lnTo>
                  <a:lnTo>
                    <a:pt x="4888699" y="62995"/>
                  </a:lnTo>
                  <a:lnTo>
                    <a:pt x="4902910" y="65899"/>
                  </a:lnTo>
                  <a:lnTo>
                    <a:pt x="4917122" y="65513"/>
                  </a:lnTo>
                  <a:lnTo>
                    <a:pt x="4931333" y="63958"/>
                  </a:lnTo>
                  <a:lnTo>
                    <a:pt x="4945544" y="61894"/>
                  </a:lnTo>
                  <a:lnTo>
                    <a:pt x="4959756" y="59702"/>
                  </a:lnTo>
                  <a:lnTo>
                    <a:pt x="4973967" y="57756"/>
                  </a:lnTo>
                  <a:lnTo>
                    <a:pt x="4988178" y="60472"/>
                  </a:lnTo>
                  <a:lnTo>
                    <a:pt x="5002390" y="62833"/>
                  </a:lnTo>
                  <a:lnTo>
                    <a:pt x="5016601" y="61881"/>
                  </a:lnTo>
                  <a:lnTo>
                    <a:pt x="5030812" y="62931"/>
                  </a:lnTo>
                  <a:lnTo>
                    <a:pt x="5045024" y="61965"/>
                  </a:lnTo>
                  <a:lnTo>
                    <a:pt x="5059235" y="59600"/>
                  </a:lnTo>
                  <a:lnTo>
                    <a:pt x="5073446" y="60028"/>
                  </a:lnTo>
                  <a:lnTo>
                    <a:pt x="5087658" y="59932"/>
                  </a:lnTo>
                  <a:lnTo>
                    <a:pt x="5101869" y="61567"/>
                  </a:lnTo>
                  <a:lnTo>
                    <a:pt x="5116081" y="60883"/>
                  </a:lnTo>
                  <a:lnTo>
                    <a:pt x="5130292" y="61133"/>
                  </a:lnTo>
                  <a:lnTo>
                    <a:pt x="5144503" y="60285"/>
                  </a:lnTo>
                  <a:lnTo>
                    <a:pt x="5158715" y="64206"/>
                  </a:lnTo>
                  <a:lnTo>
                    <a:pt x="5172926" y="65994"/>
                  </a:lnTo>
                  <a:lnTo>
                    <a:pt x="5187137" y="67814"/>
                  </a:lnTo>
                  <a:lnTo>
                    <a:pt x="5201349" y="68533"/>
                  </a:lnTo>
                  <a:lnTo>
                    <a:pt x="5215560" y="66074"/>
                  </a:lnTo>
                  <a:lnTo>
                    <a:pt x="5229771" y="63152"/>
                  </a:lnTo>
                  <a:lnTo>
                    <a:pt x="5243983" y="62801"/>
                  </a:lnTo>
                  <a:lnTo>
                    <a:pt x="5258194" y="65300"/>
                  </a:lnTo>
                  <a:lnTo>
                    <a:pt x="5272405" y="63612"/>
                  </a:lnTo>
                  <a:lnTo>
                    <a:pt x="5286617" y="62389"/>
                  </a:lnTo>
                  <a:lnTo>
                    <a:pt x="5300828" y="62310"/>
                  </a:lnTo>
                  <a:lnTo>
                    <a:pt x="5315039" y="60288"/>
                  </a:lnTo>
                  <a:lnTo>
                    <a:pt x="5329251" y="60193"/>
                  </a:lnTo>
                  <a:lnTo>
                    <a:pt x="5343462" y="61080"/>
                  </a:lnTo>
                  <a:lnTo>
                    <a:pt x="5357673" y="61916"/>
                  </a:lnTo>
                  <a:lnTo>
                    <a:pt x="5371885" y="64026"/>
                  </a:lnTo>
                  <a:lnTo>
                    <a:pt x="5386096" y="64346"/>
                  </a:lnTo>
                  <a:lnTo>
                    <a:pt x="5400307" y="63652"/>
                  </a:lnTo>
                  <a:lnTo>
                    <a:pt x="5414519" y="63228"/>
                  </a:lnTo>
                  <a:lnTo>
                    <a:pt x="5428730" y="63900"/>
                  </a:lnTo>
                  <a:lnTo>
                    <a:pt x="5442941" y="63514"/>
                  </a:lnTo>
                  <a:lnTo>
                    <a:pt x="5457153" y="65500"/>
                  </a:lnTo>
                  <a:lnTo>
                    <a:pt x="5471364" y="67605"/>
                  </a:lnTo>
                  <a:lnTo>
                    <a:pt x="5485575" y="67980"/>
                  </a:lnTo>
                  <a:lnTo>
                    <a:pt x="5499787" y="69145"/>
                  </a:lnTo>
                  <a:lnTo>
                    <a:pt x="5513998" y="67923"/>
                  </a:lnTo>
                  <a:lnTo>
                    <a:pt x="5528209" y="66241"/>
                  </a:lnTo>
                  <a:lnTo>
                    <a:pt x="5542421" y="65977"/>
                  </a:lnTo>
                  <a:lnTo>
                    <a:pt x="5556632" y="65829"/>
                  </a:lnTo>
                  <a:lnTo>
                    <a:pt x="5570843" y="63376"/>
                  </a:lnTo>
                  <a:lnTo>
                    <a:pt x="5585055" y="64770"/>
                  </a:lnTo>
                  <a:lnTo>
                    <a:pt x="5599266" y="65700"/>
                  </a:lnTo>
                  <a:lnTo>
                    <a:pt x="5613477" y="66037"/>
                  </a:lnTo>
                  <a:lnTo>
                    <a:pt x="5627689" y="66626"/>
                  </a:lnTo>
                  <a:lnTo>
                    <a:pt x="5641900" y="66769"/>
                  </a:lnTo>
                  <a:lnTo>
                    <a:pt x="5656111" y="68899"/>
                  </a:lnTo>
                  <a:lnTo>
                    <a:pt x="5670323" y="66223"/>
                  </a:lnTo>
                  <a:lnTo>
                    <a:pt x="5684534" y="64441"/>
                  </a:lnTo>
                  <a:lnTo>
                    <a:pt x="5698745" y="65056"/>
                  </a:lnTo>
                  <a:lnTo>
                    <a:pt x="5712957" y="65204"/>
                  </a:lnTo>
                  <a:lnTo>
                    <a:pt x="5727168" y="65399"/>
                  </a:lnTo>
                  <a:lnTo>
                    <a:pt x="5741379" y="63755"/>
                  </a:lnTo>
                  <a:lnTo>
                    <a:pt x="5755591" y="63617"/>
                  </a:lnTo>
                  <a:lnTo>
                    <a:pt x="5769802" y="65582"/>
                  </a:lnTo>
                  <a:lnTo>
                    <a:pt x="5784013" y="65237"/>
                  </a:lnTo>
                  <a:lnTo>
                    <a:pt x="5798225" y="63486"/>
                  </a:lnTo>
                  <a:lnTo>
                    <a:pt x="5812436" y="62232"/>
                  </a:lnTo>
                  <a:lnTo>
                    <a:pt x="5826647" y="60270"/>
                  </a:lnTo>
                  <a:lnTo>
                    <a:pt x="5840859" y="58296"/>
                  </a:lnTo>
                  <a:lnTo>
                    <a:pt x="5855070" y="58339"/>
                  </a:lnTo>
                  <a:lnTo>
                    <a:pt x="5869281" y="57452"/>
                  </a:lnTo>
                  <a:lnTo>
                    <a:pt x="5883493" y="56814"/>
                  </a:lnTo>
                  <a:lnTo>
                    <a:pt x="5897704" y="57240"/>
                  </a:lnTo>
                  <a:lnTo>
                    <a:pt x="5911915" y="55201"/>
                  </a:lnTo>
                  <a:lnTo>
                    <a:pt x="5926127" y="54787"/>
                  </a:lnTo>
                  <a:lnTo>
                    <a:pt x="5940338" y="55448"/>
                  </a:lnTo>
                  <a:lnTo>
                    <a:pt x="5954549" y="54754"/>
                  </a:lnTo>
                  <a:lnTo>
                    <a:pt x="5968761" y="54348"/>
                  </a:lnTo>
                  <a:lnTo>
                    <a:pt x="5982972" y="55329"/>
                  </a:lnTo>
                  <a:lnTo>
                    <a:pt x="5997183" y="54277"/>
                  </a:lnTo>
                  <a:lnTo>
                    <a:pt x="6011395" y="53592"/>
                  </a:lnTo>
                  <a:lnTo>
                    <a:pt x="6025606" y="53171"/>
                  </a:lnTo>
                  <a:lnTo>
                    <a:pt x="6039817" y="52812"/>
                  </a:lnTo>
                  <a:lnTo>
                    <a:pt x="6054029" y="53173"/>
                  </a:lnTo>
                  <a:lnTo>
                    <a:pt x="6068240" y="53433"/>
                  </a:lnTo>
                  <a:lnTo>
                    <a:pt x="6082451" y="55877"/>
                  </a:lnTo>
                  <a:lnTo>
                    <a:pt x="6096663" y="56961"/>
                  </a:lnTo>
                  <a:lnTo>
                    <a:pt x="6110874" y="60022"/>
                  </a:lnTo>
                  <a:lnTo>
                    <a:pt x="6125085" y="60299"/>
                  </a:lnTo>
                  <a:lnTo>
                    <a:pt x="6139297" y="58651"/>
                  </a:lnTo>
                  <a:lnTo>
                    <a:pt x="6153508" y="59858"/>
                  </a:lnTo>
                  <a:lnTo>
                    <a:pt x="6167719" y="58467"/>
                  </a:lnTo>
                  <a:lnTo>
                    <a:pt x="6181931" y="57576"/>
                  </a:lnTo>
                  <a:lnTo>
                    <a:pt x="6196142" y="59815"/>
                  </a:lnTo>
                  <a:lnTo>
                    <a:pt x="6210353" y="60013"/>
                  </a:lnTo>
                  <a:lnTo>
                    <a:pt x="6224565" y="61354"/>
                  </a:lnTo>
                  <a:lnTo>
                    <a:pt x="6238776" y="58135"/>
                  </a:lnTo>
                  <a:lnTo>
                    <a:pt x="6252987" y="57502"/>
                  </a:lnTo>
                  <a:lnTo>
                    <a:pt x="6267199" y="56773"/>
                  </a:lnTo>
                  <a:lnTo>
                    <a:pt x="6281410" y="55016"/>
                  </a:lnTo>
                  <a:lnTo>
                    <a:pt x="6295621" y="56401"/>
                  </a:lnTo>
                  <a:lnTo>
                    <a:pt x="6309833" y="54993"/>
                  </a:lnTo>
                  <a:lnTo>
                    <a:pt x="6324044" y="52090"/>
                  </a:lnTo>
                  <a:lnTo>
                    <a:pt x="6338255" y="49762"/>
                  </a:lnTo>
                  <a:lnTo>
                    <a:pt x="6352467" y="50999"/>
                  </a:lnTo>
                  <a:lnTo>
                    <a:pt x="6366678" y="51526"/>
                  </a:lnTo>
                  <a:lnTo>
                    <a:pt x="6380889" y="48236"/>
                  </a:lnTo>
                  <a:lnTo>
                    <a:pt x="6395101" y="44733"/>
                  </a:lnTo>
                  <a:lnTo>
                    <a:pt x="6409312" y="42774"/>
                  </a:lnTo>
                  <a:lnTo>
                    <a:pt x="6423523" y="43329"/>
                  </a:lnTo>
                  <a:lnTo>
                    <a:pt x="6437735" y="40825"/>
                  </a:lnTo>
                  <a:lnTo>
                    <a:pt x="6451946" y="39394"/>
                  </a:lnTo>
                  <a:lnTo>
                    <a:pt x="6466157" y="41219"/>
                  </a:lnTo>
                  <a:lnTo>
                    <a:pt x="6480369" y="45263"/>
                  </a:lnTo>
                  <a:lnTo>
                    <a:pt x="6494580" y="46374"/>
                  </a:lnTo>
                  <a:lnTo>
                    <a:pt x="6508791" y="48041"/>
                  </a:lnTo>
                  <a:lnTo>
                    <a:pt x="6523003" y="47483"/>
                  </a:lnTo>
                  <a:lnTo>
                    <a:pt x="6537214" y="50405"/>
                  </a:lnTo>
                  <a:lnTo>
                    <a:pt x="6551425" y="47004"/>
                  </a:lnTo>
                  <a:lnTo>
                    <a:pt x="6565637" y="48332"/>
                  </a:lnTo>
                  <a:lnTo>
                    <a:pt x="6579848" y="48517"/>
                  </a:lnTo>
                  <a:lnTo>
                    <a:pt x="6594059" y="44914"/>
                  </a:lnTo>
                  <a:lnTo>
                    <a:pt x="6608271" y="47297"/>
                  </a:lnTo>
                  <a:lnTo>
                    <a:pt x="6622482" y="45467"/>
                  </a:lnTo>
                  <a:lnTo>
                    <a:pt x="6636693" y="43270"/>
                  </a:lnTo>
                  <a:lnTo>
                    <a:pt x="6650905" y="42746"/>
                  </a:lnTo>
                  <a:lnTo>
                    <a:pt x="6665116" y="42712"/>
                  </a:lnTo>
                  <a:lnTo>
                    <a:pt x="6679327" y="45200"/>
                  </a:lnTo>
                  <a:lnTo>
                    <a:pt x="6693539" y="43238"/>
                  </a:lnTo>
                  <a:lnTo>
                    <a:pt x="6707750" y="43908"/>
                  </a:lnTo>
                  <a:lnTo>
                    <a:pt x="6721961" y="45953"/>
                  </a:lnTo>
                  <a:lnTo>
                    <a:pt x="6736173" y="44007"/>
                  </a:lnTo>
                  <a:lnTo>
                    <a:pt x="6750384" y="44164"/>
                  </a:lnTo>
                  <a:lnTo>
                    <a:pt x="6764595" y="43280"/>
                  </a:lnTo>
                  <a:lnTo>
                    <a:pt x="6778807" y="43792"/>
                  </a:lnTo>
                  <a:lnTo>
                    <a:pt x="6793018" y="41972"/>
                  </a:lnTo>
                  <a:lnTo>
                    <a:pt x="6807230" y="39673"/>
                  </a:lnTo>
                  <a:lnTo>
                    <a:pt x="6821441" y="41681"/>
                  </a:lnTo>
                  <a:lnTo>
                    <a:pt x="6835652" y="41470"/>
                  </a:lnTo>
                  <a:lnTo>
                    <a:pt x="6849864" y="39208"/>
                  </a:lnTo>
                  <a:lnTo>
                    <a:pt x="6864075" y="37168"/>
                  </a:lnTo>
                  <a:lnTo>
                    <a:pt x="6878286" y="36369"/>
                  </a:lnTo>
                  <a:lnTo>
                    <a:pt x="6892498" y="32691"/>
                  </a:lnTo>
                  <a:lnTo>
                    <a:pt x="6906709" y="29039"/>
                  </a:lnTo>
                  <a:lnTo>
                    <a:pt x="6920920" y="31922"/>
                  </a:lnTo>
                  <a:lnTo>
                    <a:pt x="6935132" y="34927"/>
                  </a:lnTo>
                  <a:lnTo>
                    <a:pt x="6949343" y="34257"/>
                  </a:lnTo>
                  <a:lnTo>
                    <a:pt x="6963554" y="33870"/>
                  </a:lnTo>
                  <a:lnTo>
                    <a:pt x="6977766" y="32907"/>
                  </a:lnTo>
                  <a:lnTo>
                    <a:pt x="6991977" y="36056"/>
                  </a:lnTo>
                  <a:lnTo>
                    <a:pt x="7006188" y="34056"/>
                  </a:lnTo>
                  <a:lnTo>
                    <a:pt x="7020400" y="34154"/>
                  </a:lnTo>
                  <a:lnTo>
                    <a:pt x="7034611" y="31704"/>
                  </a:lnTo>
                  <a:lnTo>
                    <a:pt x="7048822" y="33269"/>
                  </a:lnTo>
                  <a:lnTo>
                    <a:pt x="7063034" y="33291"/>
                  </a:lnTo>
                  <a:lnTo>
                    <a:pt x="7077245" y="33238"/>
                  </a:lnTo>
                  <a:lnTo>
                    <a:pt x="7091456" y="33741"/>
                  </a:lnTo>
                  <a:lnTo>
                    <a:pt x="7105668" y="34406"/>
                  </a:lnTo>
                  <a:lnTo>
                    <a:pt x="7119879" y="32729"/>
                  </a:lnTo>
                  <a:lnTo>
                    <a:pt x="7134090" y="29377"/>
                  </a:lnTo>
                  <a:lnTo>
                    <a:pt x="7148302" y="26774"/>
                  </a:lnTo>
                  <a:lnTo>
                    <a:pt x="7162513" y="28576"/>
                  </a:lnTo>
                  <a:lnTo>
                    <a:pt x="7176724" y="29393"/>
                  </a:lnTo>
                  <a:lnTo>
                    <a:pt x="7190936" y="33734"/>
                  </a:lnTo>
                  <a:lnTo>
                    <a:pt x="7205147" y="34495"/>
                  </a:lnTo>
                  <a:lnTo>
                    <a:pt x="7219358" y="35136"/>
                  </a:lnTo>
                  <a:lnTo>
                    <a:pt x="7233570" y="35862"/>
                  </a:lnTo>
                  <a:lnTo>
                    <a:pt x="7247781" y="36206"/>
                  </a:lnTo>
                  <a:lnTo>
                    <a:pt x="7261992" y="34645"/>
                  </a:lnTo>
                  <a:lnTo>
                    <a:pt x="7276204" y="32817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34396" y="1232054"/>
              <a:ext cx="7276204" cy="4526775"/>
            </a:xfrm>
            <a:custGeom>
              <a:avLst/>
              <a:pathLst>
                <a:path w="7276204" h="4526775">
                  <a:moveTo>
                    <a:pt x="0" y="1307989"/>
                  </a:moveTo>
                  <a:lnTo>
                    <a:pt x="14211" y="1369388"/>
                  </a:lnTo>
                  <a:lnTo>
                    <a:pt x="28422" y="1430787"/>
                  </a:lnTo>
                  <a:lnTo>
                    <a:pt x="42634" y="1434395"/>
                  </a:lnTo>
                  <a:lnTo>
                    <a:pt x="56845" y="1435454"/>
                  </a:lnTo>
                  <a:lnTo>
                    <a:pt x="71056" y="1449729"/>
                  </a:lnTo>
                  <a:lnTo>
                    <a:pt x="85268" y="1470277"/>
                  </a:lnTo>
                  <a:lnTo>
                    <a:pt x="99479" y="1494113"/>
                  </a:lnTo>
                  <a:lnTo>
                    <a:pt x="113690" y="1514351"/>
                  </a:lnTo>
                  <a:lnTo>
                    <a:pt x="127902" y="1537310"/>
                  </a:lnTo>
                  <a:lnTo>
                    <a:pt x="142113" y="1561352"/>
                  </a:lnTo>
                  <a:lnTo>
                    <a:pt x="156324" y="1583734"/>
                  </a:lnTo>
                  <a:lnTo>
                    <a:pt x="170536" y="1607597"/>
                  </a:lnTo>
                  <a:lnTo>
                    <a:pt x="184747" y="1631654"/>
                  </a:lnTo>
                  <a:lnTo>
                    <a:pt x="198958" y="1656073"/>
                  </a:lnTo>
                  <a:lnTo>
                    <a:pt x="213170" y="1679207"/>
                  </a:lnTo>
                  <a:lnTo>
                    <a:pt x="227381" y="1703539"/>
                  </a:lnTo>
                  <a:lnTo>
                    <a:pt x="241592" y="1727812"/>
                  </a:lnTo>
                  <a:lnTo>
                    <a:pt x="255804" y="1751702"/>
                  </a:lnTo>
                  <a:lnTo>
                    <a:pt x="270015" y="1132139"/>
                  </a:lnTo>
                  <a:lnTo>
                    <a:pt x="284226" y="1173880"/>
                  </a:lnTo>
                  <a:lnTo>
                    <a:pt x="298438" y="1214853"/>
                  </a:lnTo>
                  <a:lnTo>
                    <a:pt x="312649" y="1254676"/>
                  </a:lnTo>
                  <a:lnTo>
                    <a:pt x="326860" y="1294517"/>
                  </a:lnTo>
                  <a:lnTo>
                    <a:pt x="341072" y="1334549"/>
                  </a:lnTo>
                  <a:lnTo>
                    <a:pt x="355283" y="1372512"/>
                  </a:lnTo>
                  <a:lnTo>
                    <a:pt x="369494" y="1409818"/>
                  </a:lnTo>
                  <a:lnTo>
                    <a:pt x="383706" y="1447959"/>
                  </a:lnTo>
                  <a:lnTo>
                    <a:pt x="397917" y="1484978"/>
                  </a:lnTo>
                  <a:lnTo>
                    <a:pt x="412128" y="1521780"/>
                  </a:lnTo>
                  <a:lnTo>
                    <a:pt x="426340" y="1349637"/>
                  </a:lnTo>
                  <a:lnTo>
                    <a:pt x="440551" y="1388614"/>
                  </a:lnTo>
                  <a:lnTo>
                    <a:pt x="454762" y="1426807"/>
                  </a:lnTo>
                  <a:lnTo>
                    <a:pt x="468974" y="1464380"/>
                  </a:lnTo>
                  <a:lnTo>
                    <a:pt x="483185" y="1502237"/>
                  </a:lnTo>
                  <a:lnTo>
                    <a:pt x="497396" y="1001905"/>
                  </a:lnTo>
                  <a:lnTo>
                    <a:pt x="511608" y="1043866"/>
                  </a:lnTo>
                  <a:lnTo>
                    <a:pt x="525819" y="1086048"/>
                  </a:lnTo>
                  <a:lnTo>
                    <a:pt x="540030" y="1128014"/>
                  </a:lnTo>
                  <a:lnTo>
                    <a:pt x="554242" y="1168666"/>
                  </a:lnTo>
                  <a:lnTo>
                    <a:pt x="568453" y="1137831"/>
                  </a:lnTo>
                  <a:lnTo>
                    <a:pt x="582664" y="1179305"/>
                  </a:lnTo>
                  <a:lnTo>
                    <a:pt x="596876" y="1219577"/>
                  </a:lnTo>
                  <a:lnTo>
                    <a:pt x="611087" y="1260074"/>
                  </a:lnTo>
                  <a:lnTo>
                    <a:pt x="625298" y="1155681"/>
                  </a:lnTo>
                  <a:lnTo>
                    <a:pt x="639510" y="1196538"/>
                  </a:lnTo>
                  <a:lnTo>
                    <a:pt x="653721" y="1179912"/>
                  </a:lnTo>
                  <a:lnTo>
                    <a:pt x="667932" y="1220877"/>
                  </a:lnTo>
                  <a:lnTo>
                    <a:pt x="682144" y="1261719"/>
                  </a:lnTo>
                  <a:lnTo>
                    <a:pt x="696355" y="1301904"/>
                  </a:lnTo>
                  <a:lnTo>
                    <a:pt x="710566" y="731092"/>
                  </a:lnTo>
                  <a:lnTo>
                    <a:pt x="724778" y="774596"/>
                  </a:lnTo>
                  <a:lnTo>
                    <a:pt x="738989" y="654166"/>
                  </a:lnTo>
                  <a:lnTo>
                    <a:pt x="753200" y="698141"/>
                  </a:lnTo>
                  <a:lnTo>
                    <a:pt x="767412" y="741995"/>
                  </a:lnTo>
                  <a:lnTo>
                    <a:pt x="781623" y="723082"/>
                  </a:lnTo>
                  <a:lnTo>
                    <a:pt x="795834" y="766713"/>
                  </a:lnTo>
                  <a:lnTo>
                    <a:pt x="810046" y="810403"/>
                  </a:lnTo>
                  <a:lnTo>
                    <a:pt x="824257" y="853851"/>
                  </a:lnTo>
                  <a:lnTo>
                    <a:pt x="838468" y="896812"/>
                  </a:lnTo>
                  <a:lnTo>
                    <a:pt x="852680" y="518073"/>
                  </a:lnTo>
                  <a:lnTo>
                    <a:pt x="866891" y="562511"/>
                  </a:lnTo>
                  <a:lnTo>
                    <a:pt x="881102" y="606578"/>
                  </a:lnTo>
                  <a:lnTo>
                    <a:pt x="895314" y="347721"/>
                  </a:lnTo>
                  <a:lnTo>
                    <a:pt x="909525" y="110423"/>
                  </a:lnTo>
                  <a:lnTo>
                    <a:pt x="923736" y="154708"/>
                  </a:lnTo>
                  <a:lnTo>
                    <a:pt x="937948" y="200471"/>
                  </a:lnTo>
                  <a:lnTo>
                    <a:pt x="952159" y="246012"/>
                  </a:lnTo>
                  <a:lnTo>
                    <a:pt x="966370" y="291800"/>
                  </a:lnTo>
                  <a:lnTo>
                    <a:pt x="980582" y="327698"/>
                  </a:lnTo>
                  <a:lnTo>
                    <a:pt x="994793" y="372389"/>
                  </a:lnTo>
                  <a:lnTo>
                    <a:pt x="1009004" y="384245"/>
                  </a:lnTo>
                  <a:lnTo>
                    <a:pt x="1023216" y="389713"/>
                  </a:lnTo>
                  <a:lnTo>
                    <a:pt x="1037427" y="434884"/>
                  </a:lnTo>
                  <a:lnTo>
                    <a:pt x="1051638" y="480020"/>
                  </a:lnTo>
                  <a:lnTo>
                    <a:pt x="1065850" y="525042"/>
                  </a:lnTo>
                  <a:lnTo>
                    <a:pt x="1080061" y="569420"/>
                  </a:lnTo>
                  <a:lnTo>
                    <a:pt x="1094272" y="515188"/>
                  </a:lnTo>
                  <a:lnTo>
                    <a:pt x="1108484" y="560189"/>
                  </a:lnTo>
                  <a:lnTo>
                    <a:pt x="1122695" y="605135"/>
                  </a:lnTo>
                  <a:lnTo>
                    <a:pt x="1136906" y="649779"/>
                  </a:lnTo>
                  <a:lnTo>
                    <a:pt x="1151118" y="694486"/>
                  </a:lnTo>
                  <a:lnTo>
                    <a:pt x="1165329" y="697705"/>
                  </a:lnTo>
                  <a:lnTo>
                    <a:pt x="1179540" y="742293"/>
                  </a:lnTo>
                  <a:lnTo>
                    <a:pt x="1193752" y="386178"/>
                  </a:lnTo>
                  <a:lnTo>
                    <a:pt x="1207963" y="329277"/>
                  </a:lnTo>
                  <a:lnTo>
                    <a:pt x="1222174" y="375039"/>
                  </a:lnTo>
                  <a:lnTo>
                    <a:pt x="1236386" y="420729"/>
                  </a:lnTo>
                  <a:lnTo>
                    <a:pt x="1250597" y="188520"/>
                  </a:lnTo>
                  <a:lnTo>
                    <a:pt x="1264808" y="224579"/>
                  </a:lnTo>
                  <a:lnTo>
                    <a:pt x="1279020" y="270630"/>
                  </a:lnTo>
                  <a:lnTo>
                    <a:pt x="1293231" y="246769"/>
                  </a:lnTo>
                  <a:lnTo>
                    <a:pt x="1307442" y="293099"/>
                  </a:lnTo>
                  <a:lnTo>
                    <a:pt x="1321654" y="310828"/>
                  </a:lnTo>
                  <a:lnTo>
                    <a:pt x="1335865" y="277402"/>
                  </a:lnTo>
                  <a:lnTo>
                    <a:pt x="1350076" y="285175"/>
                  </a:lnTo>
                  <a:lnTo>
                    <a:pt x="1364288" y="201182"/>
                  </a:lnTo>
                  <a:lnTo>
                    <a:pt x="1378499" y="161083"/>
                  </a:lnTo>
                  <a:lnTo>
                    <a:pt x="1392710" y="207768"/>
                  </a:lnTo>
                  <a:lnTo>
                    <a:pt x="1406922" y="225164"/>
                  </a:lnTo>
                  <a:lnTo>
                    <a:pt x="1421133" y="80763"/>
                  </a:lnTo>
                  <a:lnTo>
                    <a:pt x="1435344" y="127831"/>
                  </a:lnTo>
                  <a:lnTo>
                    <a:pt x="1449556" y="35038"/>
                  </a:lnTo>
                  <a:lnTo>
                    <a:pt x="1463767" y="82206"/>
                  </a:lnTo>
                  <a:lnTo>
                    <a:pt x="1477978" y="129295"/>
                  </a:lnTo>
                  <a:lnTo>
                    <a:pt x="1492190" y="176618"/>
                  </a:lnTo>
                  <a:lnTo>
                    <a:pt x="1506401" y="223977"/>
                  </a:lnTo>
                  <a:lnTo>
                    <a:pt x="1520612" y="270950"/>
                  </a:lnTo>
                  <a:lnTo>
                    <a:pt x="1534824" y="317935"/>
                  </a:lnTo>
                  <a:lnTo>
                    <a:pt x="1549035" y="244678"/>
                  </a:lnTo>
                  <a:lnTo>
                    <a:pt x="1563246" y="220879"/>
                  </a:lnTo>
                  <a:lnTo>
                    <a:pt x="1577458" y="191692"/>
                  </a:lnTo>
                  <a:lnTo>
                    <a:pt x="1591669" y="199719"/>
                  </a:lnTo>
                  <a:lnTo>
                    <a:pt x="1605880" y="153465"/>
                  </a:lnTo>
                  <a:lnTo>
                    <a:pt x="1620092" y="170664"/>
                  </a:lnTo>
                  <a:lnTo>
                    <a:pt x="1634303" y="167741"/>
                  </a:lnTo>
                  <a:lnTo>
                    <a:pt x="1648514" y="215441"/>
                  </a:lnTo>
                  <a:lnTo>
                    <a:pt x="1662726" y="163160"/>
                  </a:lnTo>
                  <a:lnTo>
                    <a:pt x="1676937" y="100458"/>
                  </a:lnTo>
                  <a:lnTo>
                    <a:pt x="1691148" y="148431"/>
                  </a:lnTo>
                  <a:lnTo>
                    <a:pt x="1705360" y="0"/>
                  </a:lnTo>
                  <a:lnTo>
                    <a:pt x="1719571" y="48378"/>
                  </a:lnTo>
                  <a:lnTo>
                    <a:pt x="1733783" y="73457"/>
                  </a:lnTo>
                  <a:lnTo>
                    <a:pt x="1747994" y="120071"/>
                  </a:lnTo>
                  <a:lnTo>
                    <a:pt x="1762205" y="165925"/>
                  </a:lnTo>
                  <a:lnTo>
                    <a:pt x="1776417" y="191989"/>
                  </a:lnTo>
                  <a:lnTo>
                    <a:pt x="1790628" y="240490"/>
                  </a:lnTo>
                  <a:lnTo>
                    <a:pt x="1804839" y="288863"/>
                  </a:lnTo>
                  <a:lnTo>
                    <a:pt x="1819051" y="313889"/>
                  </a:lnTo>
                  <a:lnTo>
                    <a:pt x="1833262" y="362402"/>
                  </a:lnTo>
                  <a:lnTo>
                    <a:pt x="1847473" y="410926"/>
                  </a:lnTo>
                  <a:lnTo>
                    <a:pt x="1861685" y="409886"/>
                  </a:lnTo>
                  <a:lnTo>
                    <a:pt x="1875896" y="458303"/>
                  </a:lnTo>
                  <a:lnTo>
                    <a:pt x="1890107" y="506824"/>
                  </a:lnTo>
                  <a:lnTo>
                    <a:pt x="1904319" y="516028"/>
                  </a:lnTo>
                  <a:lnTo>
                    <a:pt x="1918530" y="441673"/>
                  </a:lnTo>
                  <a:lnTo>
                    <a:pt x="1932741" y="467267"/>
                  </a:lnTo>
                  <a:lnTo>
                    <a:pt x="1946953" y="423625"/>
                  </a:lnTo>
                  <a:lnTo>
                    <a:pt x="1961164" y="472564"/>
                  </a:lnTo>
                  <a:lnTo>
                    <a:pt x="1975375" y="521742"/>
                  </a:lnTo>
                  <a:lnTo>
                    <a:pt x="1989587" y="374437"/>
                  </a:lnTo>
                  <a:lnTo>
                    <a:pt x="2003798" y="423396"/>
                  </a:lnTo>
                  <a:lnTo>
                    <a:pt x="2018009" y="334117"/>
                  </a:lnTo>
                  <a:lnTo>
                    <a:pt x="2032221" y="383684"/>
                  </a:lnTo>
                  <a:lnTo>
                    <a:pt x="2046432" y="397727"/>
                  </a:lnTo>
                  <a:lnTo>
                    <a:pt x="2060643" y="447367"/>
                  </a:lnTo>
                  <a:lnTo>
                    <a:pt x="2074855" y="496947"/>
                  </a:lnTo>
                  <a:lnTo>
                    <a:pt x="2089066" y="522929"/>
                  </a:lnTo>
                  <a:lnTo>
                    <a:pt x="2103277" y="536705"/>
                  </a:lnTo>
                  <a:lnTo>
                    <a:pt x="2117489" y="586326"/>
                  </a:lnTo>
                  <a:lnTo>
                    <a:pt x="2131700" y="635938"/>
                  </a:lnTo>
                  <a:lnTo>
                    <a:pt x="2145911" y="685862"/>
                  </a:lnTo>
                  <a:lnTo>
                    <a:pt x="2160123" y="735627"/>
                  </a:lnTo>
                  <a:lnTo>
                    <a:pt x="2174334" y="746522"/>
                  </a:lnTo>
                  <a:lnTo>
                    <a:pt x="2188545" y="796362"/>
                  </a:lnTo>
                  <a:lnTo>
                    <a:pt x="2202757" y="799946"/>
                  </a:lnTo>
                  <a:lnTo>
                    <a:pt x="2216968" y="816268"/>
                  </a:lnTo>
                  <a:lnTo>
                    <a:pt x="2231179" y="838426"/>
                  </a:lnTo>
                  <a:lnTo>
                    <a:pt x="2245391" y="851800"/>
                  </a:lnTo>
                  <a:lnTo>
                    <a:pt x="2259602" y="870025"/>
                  </a:lnTo>
                  <a:lnTo>
                    <a:pt x="2273813" y="920319"/>
                  </a:lnTo>
                  <a:lnTo>
                    <a:pt x="2288025" y="947949"/>
                  </a:lnTo>
                  <a:lnTo>
                    <a:pt x="2302236" y="959411"/>
                  </a:lnTo>
                  <a:lnTo>
                    <a:pt x="2316447" y="974911"/>
                  </a:lnTo>
                  <a:lnTo>
                    <a:pt x="2330659" y="1025300"/>
                  </a:lnTo>
                  <a:lnTo>
                    <a:pt x="2344870" y="1075866"/>
                  </a:lnTo>
                  <a:lnTo>
                    <a:pt x="2359081" y="1126465"/>
                  </a:lnTo>
                  <a:lnTo>
                    <a:pt x="2373293" y="1153909"/>
                  </a:lnTo>
                  <a:lnTo>
                    <a:pt x="2387504" y="1204358"/>
                  </a:lnTo>
                  <a:lnTo>
                    <a:pt x="2401715" y="1232290"/>
                  </a:lnTo>
                  <a:lnTo>
                    <a:pt x="2415927" y="1264167"/>
                  </a:lnTo>
                  <a:lnTo>
                    <a:pt x="2430138" y="1314784"/>
                  </a:lnTo>
                  <a:lnTo>
                    <a:pt x="2444349" y="1338598"/>
                  </a:lnTo>
                  <a:lnTo>
                    <a:pt x="2458561" y="1389459"/>
                  </a:lnTo>
                  <a:lnTo>
                    <a:pt x="2472772" y="1440295"/>
                  </a:lnTo>
                  <a:lnTo>
                    <a:pt x="2486983" y="1466704"/>
                  </a:lnTo>
                  <a:lnTo>
                    <a:pt x="2501195" y="1478461"/>
                  </a:lnTo>
                  <a:lnTo>
                    <a:pt x="2515406" y="1529439"/>
                  </a:lnTo>
                  <a:lnTo>
                    <a:pt x="2529617" y="1580584"/>
                  </a:lnTo>
                  <a:lnTo>
                    <a:pt x="2543829" y="1599132"/>
                  </a:lnTo>
                  <a:lnTo>
                    <a:pt x="2558040" y="1650319"/>
                  </a:lnTo>
                  <a:lnTo>
                    <a:pt x="2572251" y="1624008"/>
                  </a:lnTo>
                  <a:lnTo>
                    <a:pt x="2586463" y="1605905"/>
                  </a:lnTo>
                  <a:lnTo>
                    <a:pt x="2600674" y="1611867"/>
                  </a:lnTo>
                  <a:lnTo>
                    <a:pt x="2614885" y="1633577"/>
                  </a:lnTo>
                  <a:lnTo>
                    <a:pt x="2629097" y="1640361"/>
                  </a:lnTo>
                  <a:lnTo>
                    <a:pt x="2643308" y="1668800"/>
                  </a:lnTo>
                  <a:lnTo>
                    <a:pt x="2657519" y="1603883"/>
                  </a:lnTo>
                  <a:lnTo>
                    <a:pt x="2671731" y="1636746"/>
                  </a:lnTo>
                  <a:lnTo>
                    <a:pt x="2685942" y="1664683"/>
                  </a:lnTo>
                  <a:lnTo>
                    <a:pt x="2700153" y="1617765"/>
                  </a:lnTo>
                  <a:lnTo>
                    <a:pt x="2714365" y="1560707"/>
                  </a:lnTo>
                  <a:lnTo>
                    <a:pt x="2728576" y="1612822"/>
                  </a:lnTo>
                  <a:lnTo>
                    <a:pt x="2742787" y="1665081"/>
                  </a:lnTo>
                  <a:lnTo>
                    <a:pt x="2756999" y="1713652"/>
                  </a:lnTo>
                  <a:lnTo>
                    <a:pt x="2771210" y="1765935"/>
                  </a:lnTo>
                  <a:lnTo>
                    <a:pt x="2785421" y="1818175"/>
                  </a:lnTo>
                  <a:lnTo>
                    <a:pt x="2799633" y="1694302"/>
                  </a:lnTo>
                  <a:lnTo>
                    <a:pt x="2813844" y="1709640"/>
                  </a:lnTo>
                  <a:lnTo>
                    <a:pt x="2828055" y="1762225"/>
                  </a:lnTo>
                  <a:lnTo>
                    <a:pt x="2842267" y="1814985"/>
                  </a:lnTo>
                  <a:lnTo>
                    <a:pt x="2856478" y="1867666"/>
                  </a:lnTo>
                  <a:lnTo>
                    <a:pt x="2870689" y="1920493"/>
                  </a:lnTo>
                  <a:lnTo>
                    <a:pt x="2884901" y="1973338"/>
                  </a:lnTo>
                  <a:lnTo>
                    <a:pt x="2899112" y="1962663"/>
                  </a:lnTo>
                  <a:lnTo>
                    <a:pt x="2913323" y="1896459"/>
                  </a:lnTo>
                  <a:lnTo>
                    <a:pt x="2927535" y="1949388"/>
                  </a:lnTo>
                  <a:lnTo>
                    <a:pt x="2941746" y="2002447"/>
                  </a:lnTo>
                  <a:lnTo>
                    <a:pt x="2955957" y="2005357"/>
                  </a:lnTo>
                  <a:lnTo>
                    <a:pt x="2970169" y="2058439"/>
                  </a:lnTo>
                  <a:lnTo>
                    <a:pt x="2984380" y="2075242"/>
                  </a:lnTo>
                  <a:lnTo>
                    <a:pt x="2998591" y="2099618"/>
                  </a:lnTo>
                  <a:lnTo>
                    <a:pt x="3012803" y="2034416"/>
                  </a:lnTo>
                  <a:lnTo>
                    <a:pt x="3027014" y="2059391"/>
                  </a:lnTo>
                  <a:lnTo>
                    <a:pt x="3041225" y="2112852"/>
                  </a:lnTo>
                  <a:lnTo>
                    <a:pt x="3055437" y="2166430"/>
                  </a:lnTo>
                  <a:lnTo>
                    <a:pt x="3069648" y="2162131"/>
                  </a:lnTo>
                  <a:lnTo>
                    <a:pt x="3083859" y="2185748"/>
                  </a:lnTo>
                  <a:lnTo>
                    <a:pt x="3098071" y="2088540"/>
                  </a:lnTo>
                  <a:lnTo>
                    <a:pt x="3112282" y="2070318"/>
                  </a:lnTo>
                  <a:lnTo>
                    <a:pt x="3126493" y="2111752"/>
                  </a:lnTo>
                  <a:lnTo>
                    <a:pt x="3140705" y="2118997"/>
                  </a:lnTo>
                  <a:lnTo>
                    <a:pt x="3154916" y="2173016"/>
                  </a:lnTo>
                  <a:lnTo>
                    <a:pt x="3169127" y="2227122"/>
                  </a:lnTo>
                  <a:lnTo>
                    <a:pt x="3183339" y="2141005"/>
                  </a:lnTo>
                  <a:lnTo>
                    <a:pt x="3197550" y="2194954"/>
                  </a:lnTo>
                  <a:lnTo>
                    <a:pt x="3211761" y="2194039"/>
                  </a:lnTo>
                  <a:lnTo>
                    <a:pt x="3225973" y="2138571"/>
                  </a:lnTo>
                  <a:lnTo>
                    <a:pt x="3240184" y="2143510"/>
                  </a:lnTo>
                  <a:lnTo>
                    <a:pt x="3254395" y="2197948"/>
                  </a:lnTo>
                  <a:lnTo>
                    <a:pt x="3268607" y="2217822"/>
                  </a:lnTo>
                  <a:lnTo>
                    <a:pt x="3282818" y="2272399"/>
                  </a:lnTo>
                  <a:lnTo>
                    <a:pt x="3297029" y="2293713"/>
                  </a:lnTo>
                  <a:lnTo>
                    <a:pt x="3311241" y="2244635"/>
                  </a:lnTo>
                  <a:lnTo>
                    <a:pt x="3325452" y="2181552"/>
                  </a:lnTo>
                  <a:lnTo>
                    <a:pt x="3339663" y="2204322"/>
                  </a:lnTo>
                  <a:lnTo>
                    <a:pt x="3353875" y="2237323"/>
                  </a:lnTo>
                  <a:lnTo>
                    <a:pt x="3368086" y="2216017"/>
                  </a:lnTo>
                  <a:lnTo>
                    <a:pt x="3382297" y="2269554"/>
                  </a:lnTo>
                  <a:lnTo>
                    <a:pt x="3396509" y="2296812"/>
                  </a:lnTo>
                  <a:lnTo>
                    <a:pt x="3410720" y="2200501"/>
                  </a:lnTo>
                  <a:lnTo>
                    <a:pt x="3424932" y="1902002"/>
                  </a:lnTo>
                  <a:lnTo>
                    <a:pt x="3439143" y="1920856"/>
                  </a:lnTo>
                  <a:lnTo>
                    <a:pt x="3453354" y="1956109"/>
                  </a:lnTo>
                  <a:lnTo>
                    <a:pt x="3467566" y="1714553"/>
                  </a:lnTo>
                  <a:lnTo>
                    <a:pt x="3481777" y="1732249"/>
                  </a:lnTo>
                  <a:lnTo>
                    <a:pt x="3495988" y="1763946"/>
                  </a:lnTo>
                  <a:lnTo>
                    <a:pt x="3510200" y="1762257"/>
                  </a:lnTo>
                  <a:lnTo>
                    <a:pt x="3524411" y="1811447"/>
                  </a:lnTo>
                  <a:lnTo>
                    <a:pt x="3538622" y="1867227"/>
                  </a:lnTo>
                  <a:lnTo>
                    <a:pt x="3552834" y="1815635"/>
                  </a:lnTo>
                  <a:lnTo>
                    <a:pt x="3567045" y="1871399"/>
                  </a:lnTo>
                  <a:lnTo>
                    <a:pt x="3581256" y="1927376"/>
                  </a:lnTo>
                  <a:lnTo>
                    <a:pt x="3595468" y="1963651"/>
                  </a:lnTo>
                  <a:lnTo>
                    <a:pt x="3609679" y="1913576"/>
                  </a:lnTo>
                  <a:lnTo>
                    <a:pt x="3623890" y="1879705"/>
                  </a:lnTo>
                  <a:lnTo>
                    <a:pt x="3638102" y="1935859"/>
                  </a:lnTo>
                  <a:lnTo>
                    <a:pt x="3652313" y="1991966"/>
                  </a:lnTo>
                  <a:lnTo>
                    <a:pt x="3666524" y="2017905"/>
                  </a:lnTo>
                  <a:lnTo>
                    <a:pt x="3680736" y="2074137"/>
                  </a:lnTo>
                  <a:lnTo>
                    <a:pt x="3694947" y="2130375"/>
                  </a:lnTo>
                  <a:lnTo>
                    <a:pt x="3709158" y="2160413"/>
                  </a:lnTo>
                  <a:lnTo>
                    <a:pt x="3723370" y="2116095"/>
                  </a:lnTo>
                  <a:lnTo>
                    <a:pt x="3737581" y="2159927"/>
                  </a:lnTo>
                  <a:lnTo>
                    <a:pt x="3751792" y="2190859"/>
                  </a:lnTo>
                  <a:lnTo>
                    <a:pt x="3766004" y="2220794"/>
                  </a:lnTo>
                  <a:lnTo>
                    <a:pt x="3780215" y="2258209"/>
                  </a:lnTo>
                  <a:lnTo>
                    <a:pt x="3794426" y="2270149"/>
                  </a:lnTo>
                  <a:lnTo>
                    <a:pt x="3808638" y="2324790"/>
                  </a:lnTo>
                  <a:lnTo>
                    <a:pt x="3822849" y="2259022"/>
                  </a:lnTo>
                  <a:lnTo>
                    <a:pt x="3837060" y="2315729"/>
                  </a:lnTo>
                  <a:lnTo>
                    <a:pt x="3851272" y="2372400"/>
                  </a:lnTo>
                  <a:lnTo>
                    <a:pt x="3865483" y="2429211"/>
                  </a:lnTo>
                  <a:lnTo>
                    <a:pt x="3879694" y="2375642"/>
                  </a:lnTo>
                  <a:lnTo>
                    <a:pt x="3893906" y="2432492"/>
                  </a:lnTo>
                  <a:lnTo>
                    <a:pt x="3908117" y="2352636"/>
                  </a:lnTo>
                  <a:lnTo>
                    <a:pt x="3922328" y="2409587"/>
                  </a:lnTo>
                  <a:lnTo>
                    <a:pt x="3936540" y="2466632"/>
                  </a:lnTo>
                  <a:lnTo>
                    <a:pt x="3950751" y="2412034"/>
                  </a:lnTo>
                  <a:lnTo>
                    <a:pt x="3964962" y="2369408"/>
                  </a:lnTo>
                  <a:lnTo>
                    <a:pt x="3979174" y="2295046"/>
                  </a:lnTo>
                  <a:lnTo>
                    <a:pt x="3993385" y="2340908"/>
                  </a:lnTo>
                  <a:lnTo>
                    <a:pt x="4007596" y="2398130"/>
                  </a:lnTo>
                  <a:lnTo>
                    <a:pt x="4021808" y="2403980"/>
                  </a:lnTo>
                  <a:lnTo>
                    <a:pt x="4036019" y="2461187"/>
                  </a:lnTo>
                  <a:lnTo>
                    <a:pt x="4050230" y="2465308"/>
                  </a:lnTo>
                  <a:lnTo>
                    <a:pt x="4064442" y="2437454"/>
                  </a:lnTo>
                  <a:lnTo>
                    <a:pt x="4078653" y="2487719"/>
                  </a:lnTo>
                  <a:lnTo>
                    <a:pt x="4092864" y="2455373"/>
                  </a:lnTo>
                  <a:lnTo>
                    <a:pt x="4107076" y="2512771"/>
                  </a:lnTo>
                  <a:lnTo>
                    <a:pt x="4121287" y="2414065"/>
                  </a:lnTo>
                  <a:lnTo>
                    <a:pt x="4135498" y="2436409"/>
                  </a:lnTo>
                  <a:lnTo>
                    <a:pt x="4149710" y="2471746"/>
                  </a:lnTo>
                  <a:lnTo>
                    <a:pt x="4163921" y="2433210"/>
                  </a:lnTo>
                  <a:lnTo>
                    <a:pt x="4178132" y="2443433"/>
                  </a:lnTo>
                  <a:lnTo>
                    <a:pt x="4192344" y="2479689"/>
                  </a:lnTo>
                  <a:lnTo>
                    <a:pt x="4206555" y="2537416"/>
                  </a:lnTo>
                  <a:lnTo>
                    <a:pt x="4220766" y="2584025"/>
                  </a:lnTo>
                  <a:lnTo>
                    <a:pt x="4234978" y="2618360"/>
                  </a:lnTo>
                  <a:lnTo>
                    <a:pt x="4249189" y="2653605"/>
                  </a:lnTo>
                  <a:lnTo>
                    <a:pt x="4263400" y="2711393"/>
                  </a:lnTo>
                  <a:lnTo>
                    <a:pt x="4277612" y="2769376"/>
                  </a:lnTo>
                  <a:lnTo>
                    <a:pt x="4291823" y="2827130"/>
                  </a:lnTo>
                  <a:lnTo>
                    <a:pt x="4306034" y="2855606"/>
                  </a:lnTo>
                  <a:lnTo>
                    <a:pt x="4320246" y="2913582"/>
                  </a:lnTo>
                  <a:lnTo>
                    <a:pt x="4334457" y="2857379"/>
                  </a:lnTo>
                  <a:lnTo>
                    <a:pt x="4348668" y="2848204"/>
                  </a:lnTo>
                  <a:lnTo>
                    <a:pt x="4362880" y="2906155"/>
                  </a:lnTo>
                  <a:lnTo>
                    <a:pt x="4377091" y="2834179"/>
                  </a:lnTo>
                  <a:lnTo>
                    <a:pt x="4391302" y="2892300"/>
                  </a:lnTo>
                  <a:lnTo>
                    <a:pt x="4405514" y="2950359"/>
                  </a:lnTo>
                  <a:lnTo>
                    <a:pt x="4419725" y="3007606"/>
                  </a:lnTo>
                  <a:lnTo>
                    <a:pt x="4433936" y="3034694"/>
                  </a:lnTo>
                  <a:lnTo>
                    <a:pt x="4448148" y="3002210"/>
                  </a:lnTo>
                  <a:lnTo>
                    <a:pt x="4462359" y="3036037"/>
                  </a:lnTo>
                  <a:lnTo>
                    <a:pt x="4476570" y="3094247"/>
                  </a:lnTo>
                  <a:lnTo>
                    <a:pt x="4490782" y="3116740"/>
                  </a:lnTo>
                  <a:lnTo>
                    <a:pt x="4504993" y="3174975"/>
                  </a:lnTo>
                  <a:lnTo>
                    <a:pt x="4519204" y="2923578"/>
                  </a:lnTo>
                  <a:lnTo>
                    <a:pt x="4533416" y="2982093"/>
                  </a:lnTo>
                  <a:lnTo>
                    <a:pt x="4547627" y="2982599"/>
                  </a:lnTo>
                  <a:lnTo>
                    <a:pt x="4561838" y="3041017"/>
                  </a:lnTo>
                  <a:lnTo>
                    <a:pt x="4576050" y="3061019"/>
                  </a:lnTo>
                  <a:lnTo>
                    <a:pt x="4590261" y="3119026"/>
                  </a:lnTo>
                  <a:lnTo>
                    <a:pt x="4604472" y="3177523"/>
                  </a:lnTo>
                  <a:lnTo>
                    <a:pt x="4618684" y="3213697"/>
                  </a:lnTo>
                  <a:lnTo>
                    <a:pt x="4632895" y="3079363"/>
                  </a:lnTo>
                  <a:lnTo>
                    <a:pt x="4647106" y="3057600"/>
                  </a:lnTo>
                  <a:lnTo>
                    <a:pt x="4661318" y="3095128"/>
                  </a:lnTo>
                  <a:lnTo>
                    <a:pt x="4675529" y="3049563"/>
                  </a:lnTo>
                  <a:lnTo>
                    <a:pt x="4689740" y="3027606"/>
                  </a:lnTo>
                  <a:lnTo>
                    <a:pt x="4703952" y="3056875"/>
                  </a:lnTo>
                  <a:lnTo>
                    <a:pt x="4718163" y="3004043"/>
                  </a:lnTo>
                  <a:lnTo>
                    <a:pt x="4732374" y="2956480"/>
                  </a:lnTo>
                  <a:lnTo>
                    <a:pt x="4746586" y="3014557"/>
                  </a:lnTo>
                  <a:lnTo>
                    <a:pt x="4760797" y="3073368"/>
                  </a:lnTo>
                  <a:lnTo>
                    <a:pt x="4775008" y="3097870"/>
                  </a:lnTo>
                  <a:lnTo>
                    <a:pt x="4789220" y="3111078"/>
                  </a:lnTo>
                  <a:lnTo>
                    <a:pt x="4803431" y="3115022"/>
                  </a:lnTo>
                  <a:lnTo>
                    <a:pt x="4817642" y="3068833"/>
                  </a:lnTo>
                  <a:lnTo>
                    <a:pt x="4831854" y="3098098"/>
                  </a:lnTo>
                  <a:lnTo>
                    <a:pt x="4846065" y="3126330"/>
                  </a:lnTo>
                  <a:lnTo>
                    <a:pt x="4860276" y="3061956"/>
                  </a:lnTo>
                  <a:lnTo>
                    <a:pt x="4874488" y="2926761"/>
                  </a:lnTo>
                  <a:lnTo>
                    <a:pt x="4888699" y="2848792"/>
                  </a:lnTo>
                  <a:lnTo>
                    <a:pt x="4902910" y="2907783"/>
                  </a:lnTo>
                  <a:lnTo>
                    <a:pt x="4917122" y="2791580"/>
                  </a:lnTo>
                  <a:lnTo>
                    <a:pt x="4931333" y="2827053"/>
                  </a:lnTo>
                  <a:lnTo>
                    <a:pt x="4945544" y="2886212"/>
                  </a:lnTo>
                  <a:lnTo>
                    <a:pt x="4959756" y="2917227"/>
                  </a:lnTo>
                  <a:lnTo>
                    <a:pt x="4973967" y="2976370"/>
                  </a:lnTo>
                  <a:lnTo>
                    <a:pt x="4988178" y="2948587"/>
                  </a:lnTo>
                  <a:lnTo>
                    <a:pt x="5002390" y="2967253"/>
                  </a:lnTo>
                  <a:lnTo>
                    <a:pt x="5016601" y="3004326"/>
                  </a:lnTo>
                  <a:lnTo>
                    <a:pt x="5030812" y="3063356"/>
                  </a:lnTo>
                  <a:lnTo>
                    <a:pt x="5045024" y="3101270"/>
                  </a:lnTo>
                  <a:lnTo>
                    <a:pt x="5059235" y="3108909"/>
                  </a:lnTo>
                  <a:lnTo>
                    <a:pt x="5073446" y="3077464"/>
                  </a:lnTo>
                  <a:lnTo>
                    <a:pt x="5087658" y="3136737"/>
                  </a:lnTo>
                  <a:lnTo>
                    <a:pt x="5101869" y="3196040"/>
                  </a:lnTo>
                  <a:lnTo>
                    <a:pt x="5116081" y="3136353"/>
                  </a:lnTo>
                  <a:lnTo>
                    <a:pt x="5130292" y="3133048"/>
                  </a:lnTo>
                  <a:lnTo>
                    <a:pt x="5144503" y="3093516"/>
                  </a:lnTo>
                  <a:lnTo>
                    <a:pt x="5158715" y="3131850"/>
                  </a:lnTo>
                  <a:lnTo>
                    <a:pt x="5172926" y="3129304"/>
                  </a:lnTo>
                  <a:lnTo>
                    <a:pt x="5187137" y="3162098"/>
                  </a:lnTo>
                  <a:lnTo>
                    <a:pt x="5201349" y="3200090"/>
                  </a:lnTo>
                  <a:lnTo>
                    <a:pt x="5215560" y="3259293"/>
                  </a:lnTo>
                  <a:lnTo>
                    <a:pt x="5229771" y="3261978"/>
                  </a:lnTo>
                  <a:lnTo>
                    <a:pt x="5243983" y="3297369"/>
                  </a:lnTo>
                  <a:lnTo>
                    <a:pt x="5258194" y="3356939"/>
                  </a:lnTo>
                  <a:lnTo>
                    <a:pt x="5272405" y="3342869"/>
                  </a:lnTo>
                  <a:lnTo>
                    <a:pt x="5286617" y="3279439"/>
                  </a:lnTo>
                  <a:lnTo>
                    <a:pt x="5300828" y="3339017"/>
                  </a:lnTo>
                  <a:lnTo>
                    <a:pt x="5315039" y="3396969"/>
                  </a:lnTo>
                  <a:lnTo>
                    <a:pt x="5329251" y="3428898"/>
                  </a:lnTo>
                  <a:lnTo>
                    <a:pt x="5343462" y="3401958"/>
                  </a:lnTo>
                  <a:lnTo>
                    <a:pt x="5357673" y="3461595"/>
                  </a:lnTo>
                  <a:lnTo>
                    <a:pt x="5371885" y="3464082"/>
                  </a:lnTo>
                  <a:lnTo>
                    <a:pt x="5386096" y="3523750"/>
                  </a:lnTo>
                  <a:lnTo>
                    <a:pt x="5400307" y="3534759"/>
                  </a:lnTo>
                  <a:lnTo>
                    <a:pt x="5414519" y="3553380"/>
                  </a:lnTo>
                  <a:lnTo>
                    <a:pt x="5428730" y="3568907"/>
                  </a:lnTo>
                  <a:lnTo>
                    <a:pt x="5442941" y="3628595"/>
                  </a:lnTo>
                  <a:lnTo>
                    <a:pt x="5457153" y="3642211"/>
                  </a:lnTo>
                  <a:lnTo>
                    <a:pt x="5471364" y="3701964"/>
                  </a:lnTo>
                  <a:lnTo>
                    <a:pt x="5485575" y="3722707"/>
                  </a:lnTo>
                  <a:lnTo>
                    <a:pt x="5499787" y="3782464"/>
                  </a:lnTo>
                  <a:lnTo>
                    <a:pt x="5513998" y="3795378"/>
                  </a:lnTo>
                  <a:lnTo>
                    <a:pt x="5528209" y="3808177"/>
                  </a:lnTo>
                  <a:lnTo>
                    <a:pt x="5542421" y="3844786"/>
                  </a:lnTo>
                  <a:lnTo>
                    <a:pt x="5556632" y="3876995"/>
                  </a:lnTo>
                  <a:lnTo>
                    <a:pt x="5570843" y="3936813"/>
                  </a:lnTo>
                  <a:lnTo>
                    <a:pt x="5585055" y="3996580"/>
                  </a:lnTo>
                  <a:lnTo>
                    <a:pt x="5599266" y="4056457"/>
                  </a:lnTo>
                  <a:lnTo>
                    <a:pt x="5613477" y="4116386"/>
                  </a:lnTo>
                  <a:lnTo>
                    <a:pt x="5627689" y="4092923"/>
                  </a:lnTo>
                  <a:lnTo>
                    <a:pt x="5641900" y="4152831"/>
                  </a:lnTo>
                  <a:lnTo>
                    <a:pt x="5656111" y="4001199"/>
                  </a:lnTo>
                  <a:lnTo>
                    <a:pt x="5670323" y="4061072"/>
                  </a:lnTo>
                  <a:lnTo>
                    <a:pt x="5684534" y="3999455"/>
                  </a:lnTo>
                  <a:lnTo>
                    <a:pt x="5698745" y="4059431"/>
                  </a:lnTo>
                  <a:lnTo>
                    <a:pt x="5712957" y="4118848"/>
                  </a:lnTo>
                  <a:lnTo>
                    <a:pt x="5727168" y="4107261"/>
                  </a:lnTo>
                  <a:lnTo>
                    <a:pt x="5741379" y="3750715"/>
                  </a:lnTo>
                  <a:lnTo>
                    <a:pt x="5755591" y="3778454"/>
                  </a:lnTo>
                  <a:lnTo>
                    <a:pt x="5769802" y="3786908"/>
                  </a:lnTo>
                  <a:lnTo>
                    <a:pt x="5784013" y="3846876"/>
                  </a:lnTo>
                  <a:lnTo>
                    <a:pt x="5798225" y="3880673"/>
                  </a:lnTo>
                  <a:lnTo>
                    <a:pt x="5812436" y="3917408"/>
                  </a:lnTo>
                  <a:lnTo>
                    <a:pt x="5826647" y="3977501"/>
                  </a:lnTo>
                  <a:lnTo>
                    <a:pt x="5840859" y="4037566"/>
                  </a:lnTo>
                  <a:lnTo>
                    <a:pt x="5855070" y="4051180"/>
                  </a:lnTo>
                  <a:lnTo>
                    <a:pt x="5869281" y="3901128"/>
                  </a:lnTo>
                  <a:lnTo>
                    <a:pt x="5883493" y="3941480"/>
                  </a:lnTo>
                  <a:lnTo>
                    <a:pt x="5897704" y="3935169"/>
                  </a:lnTo>
                  <a:lnTo>
                    <a:pt x="5911915" y="3951505"/>
                  </a:lnTo>
                  <a:lnTo>
                    <a:pt x="5926127" y="4011675"/>
                  </a:lnTo>
                  <a:lnTo>
                    <a:pt x="5940338" y="3980551"/>
                  </a:lnTo>
                  <a:lnTo>
                    <a:pt x="5954549" y="4040635"/>
                  </a:lnTo>
                  <a:lnTo>
                    <a:pt x="5968761" y="3999963"/>
                  </a:lnTo>
                  <a:lnTo>
                    <a:pt x="5982972" y="3971064"/>
                  </a:lnTo>
                  <a:lnTo>
                    <a:pt x="5997183" y="3998909"/>
                  </a:lnTo>
                  <a:lnTo>
                    <a:pt x="6011395" y="3964409"/>
                  </a:lnTo>
                  <a:lnTo>
                    <a:pt x="6025606" y="3950756"/>
                  </a:lnTo>
                  <a:lnTo>
                    <a:pt x="6039817" y="3984734"/>
                  </a:lnTo>
                  <a:lnTo>
                    <a:pt x="6054029" y="4017551"/>
                  </a:lnTo>
                  <a:lnTo>
                    <a:pt x="6068240" y="4074884"/>
                  </a:lnTo>
                  <a:lnTo>
                    <a:pt x="6082451" y="4135071"/>
                  </a:lnTo>
                  <a:lnTo>
                    <a:pt x="6096663" y="4195376"/>
                  </a:lnTo>
                  <a:lnTo>
                    <a:pt x="6110874" y="3965617"/>
                  </a:lnTo>
                  <a:lnTo>
                    <a:pt x="6125085" y="3998158"/>
                  </a:lnTo>
                  <a:lnTo>
                    <a:pt x="6139297" y="4058440"/>
                  </a:lnTo>
                  <a:lnTo>
                    <a:pt x="6153508" y="4092597"/>
                  </a:lnTo>
                  <a:lnTo>
                    <a:pt x="6167719" y="4063030"/>
                  </a:lnTo>
                  <a:lnTo>
                    <a:pt x="6181931" y="4013451"/>
                  </a:lnTo>
                  <a:lnTo>
                    <a:pt x="6196142" y="4073816"/>
                  </a:lnTo>
                  <a:lnTo>
                    <a:pt x="6210353" y="3960195"/>
                  </a:lnTo>
                  <a:lnTo>
                    <a:pt x="6224565" y="3873006"/>
                  </a:lnTo>
                  <a:lnTo>
                    <a:pt x="6238776" y="3933345"/>
                  </a:lnTo>
                  <a:lnTo>
                    <a:pt x="6252987" y="3964693"/>
                  </a:lnTo>
                  <a:lnTo>
                    <a:pt x="6267199" y="3711163"/>
                  </a:lnTo>
                  <a:lnTo>
                    <a:pt x="6281410" y="3748724"/>
                  </a:lnTo>
                  <a:lnTo>
                    <a:pt x="6295621" y="3660550"/>
                  </a:lnTo>
                  <a:lnTo>
                    <a:pt x="6309833" y="3720909"/>
                  </a:lnTo>
                  <a:lnTo>
                    <a:pt x="6324044" y="3708188"/>
                  </a:lnTo>
                  <a:lnTo>
                    <a:pt x="6338255" y="3650623"/>
                  </a:lnTo>
                  <a:lnTo>
                    <a:pt x="6352467" y="3698344"/>
                  </a:lnTo>
                  <a:lnTo>
                    <a:pt x="6366678" y="3739313"/>
                  </a:lnTo>
                  <a:lnTo>
                    <a:pt x="6380889" y="3698687"/>
                  </a:lnTo>
                  <a:lnTo>
                    <a:pt x="6395101" y="3718445"/>
                  </a:lnTo>
                  <a:lnTo>
                    <a:pt x="6409312" y="3738944"/>
                  </a:lnTo>
                  <a:lnTo>
                    <a:pt x="6423523" y="3798991"/>
                  </a:lnTo>
                  <a:lnTo>
                    <a:pt x="6437735" y="3858133"/>
                  </a:lnTo>
                  <a:lnTo>
                    <a:pt x="6451946" y="3871956"/>
                  </a:lnTo>
                  <a:lnTo>
                    <a:pt x="6466157" y="3930441"/>
                  </a:lnTo>
                  <a:lnTo>
                    <a:pt x="6480369" y="3990915"/>
                  </a:lnTo>
                  <a:lnTo>
                    <a:pt x="6494580" y="3996532"/>
                  </a:lnTo>
                  <a:lnTo>
                    <a:pt x="6508791" y="3961153"/>
                  </a:lnTo>
                  <a:lnTo>
                    <a:pt x="6523003" y="4021495"/>
                  </a:lnTo>
                  <a:lnTo>
                    <a:pt x="6537214" y="4081858"/>
                  </a:lnTo>
                  <a:lnTo>
                    <a:pt x="6551425" y="3989463"/>
                  </a:lnTo>
                  <a:lnTo>
                    <a:pt x="6565637" y="3987861"/>
                  </a:lnTo>
                  <a:lnTo>
                    <a:pt x="6579848" y="3697293"/>
                  </a:lnTo>
                  <a:lnTo>
                    <a:pt x="6594059" y="3480648"/>
                  </a:lnTo>
                  <a:lnTo>
                    <a:pt x="6608271" y="3519350"/>
                  </a:lnTo>
                  <a:lnTo>
                    <a:pt x="6622482" y="3579861"/>
                  </a:lnTo>
                  <a:lnTo>
                    <a:pt x="6636693" y="3618560"/>
                  </a:lnTo>
                  <a:lnTo>
                    <a:pt x="6650905" y="3665219"/>
                  </a:lnTo>
                  <a:lnTo>
                    <a:pt x="6665116" y="3725720"/>
                  </a:lnTo>
                  <a:lnTo>
                    <a:pt x="6679327" y="3783681"/>
                  </a:lnTo>
                  <a:lnTo>
                    <a:pt x="6693539" y="3842815"/>
                  </a:lnTo>
                  <a:lnTo>
                    <a:pt x="6707750" y="3878458"/>
                  </a:lnTo>
                  <a:lnTo>
                    <a:pt x="6721961" y="3900634"/>
                  </a:lnTo>
                  <a:lnTo>
                    <a:pt x="6736173" y="3957106"/>
                  </a:lnTo>
                  <a:lnTo>
                    <a:pt x="6750384" y="3958283"/>
                  </a:lnTo>
                  <a:lnTo>
                    <a:pt x="6764595" y="3975624"/>
                  </a:lnTo>
                  <a:lnTo>
                    <a:pt x="6778807" y="3964424"/>
                  </a:lnTo>
                  <a:lnTo>
                    <a:pt x="6793018" y="4024935"/>
                  </a:lnTo>
                  <a:lnTo>
                    <a:pt x="6807230" y="4082426"/>
                  </a:lnTo>
                  <a:lnTo>
                    <a:pt x="6821441" y="4142999"/>
                  </a:lnTo>
                  <a:lnTo>
                    <a:pt x="6835652" y="4120985"/>
                  </a:lnTo>
                  <a:lnTo>
                    <a:pt x="6849864" y="4118428"/>
                  </a:lnTo>
                  <a:lnTo>
                    <a:pt x="6864075" y="4130881"/>
                  </a:lnTo>
                  <a:lnTo>
                    <a:pt x="6878286" y="4189462"/>
                  </a:lnTo>
                  <a:lnTo>
                    <a:pt x="6892498" y="4250029"/>
                  </a:lnTo>
                  <a:lnTo>
                    <a:pt x="6906709" y="4309835"/>
                  </a:lnTo>
                  <a:lnTo>
                    <a:pt x="6920920" y="4270180"/>
                  </a:lnTo>
                  <a:lnTo>
                    <a:pt x="6935132" y="4330829"/>
                  </a:lnTo>
                  <a:lnTo>
                    <a:pt x="6949343" y="4375082"/>
                  </a:lnTo>
                  <a:lnTo>
                    <a:pt x="6963554" y="4399816"/>
                  </a:lnTo>
                  <a:lnTo>
                    <a:pt x="6977766" y="4275754"/>
                  </a:lnTo>
                  <a:lnTo>
                    <a:pt x="6991977" y="4270239"/>
                  </a:lnTo>
                  <a:lnTo>
                    <a:pt x="7006188" y="4276302"/>
                  </a:lnTo>
                  <a:lnTo>
                    <a:pt x="7020400" y="4336935"/>
                  </a:lnTo>
                  <a:lnTo>
                    <a:pt x="7034611" y="4370943"/>
                  </a:lnTo>
                  <a:lnTo>
                    <a:pt x="7048822" y="4410069"/>
                  </a:lnTo>
                  <a:lnTo>
                    <a:pt x="7063034" y="4448049"/>
                  </a:lnTo>
                  <a:lnTo>
                    <a:pt x="7077245" y="4429752"/>
                  </a:lnTo>
                  <a:lnTo>
                    <a:pt x="7091456" y="4442760"/>
                  </a:lnTo>
                  <a:lnTo>
                    <a:pt x="7105668" y="4437827"/>
                  </a:lnTo>
                  <a:lnTo>
                    <a:pt x="7119879" y="4466135"/>
                  </a:lnTo>
                  <a:lnTo>
                    <a:pt x="7134090" y="4526775"/>
                  </a:lnTo>
                  <a:lnTo>
                    <a:pt x="7148302" y="4204565"/>
                  </a:lnTo>
                  <a:lnTo>
                    <a:pt x="7162513" y="4060125"/>
                  </a:lnTo>
                  <a:lnTo>
                    <a:pt x="7176724" y="4073379"/>
                  </a:lnTo>
                  <a:lnTo>
                    <a:pt x="7190936" y="4134073"/>
                  </a:lnTo>
                  <a:lnTo>
                    <a:pt x="7205147" y="4124802"/>
                  </a:lnTo>
                  <a:lnTo>
                    <a:pt x="7219358" y="4177784"/>
                  </a:lnTo>
                  <a:lnTo>
                    <a:pt x="7233570" y="4201235"/>
                  </a:lnTo>
                  <a:lnTo>
                    <a:pt x="7247781" y="4261480"/>
                  </a:lnTo>
                  <a:lnTo>
                    <a:pt x="7261992" y="4260071"/>
                  </a:lnTo>
                  <a:lnTo>
                    <a:pt x="7276204" y="4086665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57292" y="5334451"/>
              <a:ext cx="5506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7292" y="3866182"/>
              <a:ext cx="5506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6062" y="2397912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84168" y="929642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35791" y="5476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35791" y="4008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35791" y="2540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35791" y="107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3439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3361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832828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32044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23126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328449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15771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4987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14203" y="6041845"/>
              <a:ext cx="635682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913419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20506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2242641" y="3318987"/>
              <a:ext cx="4817008" cy="352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Besag's centered L Function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928151" y="374450"/>
              <a:ext cx="821584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067329" y="444039"/>
              <a:ext cx="219456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8927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8927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08927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115473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13741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13741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13741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227614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4955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24955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24955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356374" y="479665"/>
              <a:ext cx="2689510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lower bound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404518" y="408413"/>
              <a:ext cx="2753506" cy="348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upper bound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16659" y="479665"/>
              <a:ext cx="1630598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simulated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62973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4598-P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2022-08-02T21:32:02Z</dcterms:modified>
  <cp:category/>
</cp:coreProperties>
</file>